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63" r:id="rId2"/>
    <p:sldId id="412" r:id="rId3"/>
    <p:sldId id="456" r:id="rId4"/>
    <p:sldId id="462" r:id="rId5"/>
    <p:sldId id="414" r:id="rId6"/>
    <p:sldId id="427" r:id="rId7"/>
    <p:sldId id="457" r:id="rId8"/>
    <p:sldId id="415" r:id="rId9"/>
    <p:sldId id="327" r:id="rId10"/>
    <p:sldId id="328" r:id="rId11"/>
    <p:sldId id="458" r:id="rId12"/>
    <p:sldId id="459" r:id="rId13"/>
    <p:sldId id="312" r:id="rId14"/>
    <p:sldId id="314" r:id="rId15"/>
    <p:sldId id="315" r:id="rId16"/>
    <p:sldId id="466" r:id="rId17"/>
    <p:sldId id="316" r:id="rId18"/>
    <p:sldId id="444" r:id="rId19"/>
    <p:sldId id="445" r:id="rId20"/>
    <p:sldId id="446" r:id="rId21"/>
    <p:sldId id="455" r:id="rId22"/>
    <p:sldId id="322" r:id="rId23"/>
    <p:sldId id="323" r:id="rId24"/>
    <p:sldId id="324" r:id="rId25"/>
    <p:sldId id="325" r:id="rId26"/>
    <p:sldId id="331" r:id="rId27"/>
    <p:sldId id="278" r:id="rId28"/>
    <p:sldId id="302" r:id="rId29"/>
    <p:sldId id="275" r:id="rId30"/>
    <p:sldId id="465" r:id="rId31"/>
    <p:sldId id="282" r:id="rId32"/>
    <p:sldId id="277" r:id="rId33"/>
    <p:sldId id="460" r:id="rId34"/>
    <p:sldId id="306" r:id="rId35"/>
    <p:sldId id="303" r:id="rId36"/>
    <p:sldId id="285" r:id="rId37"/>
    <p:sldId id="307" r:id="rId38"/>
    <p:sldId id="304" r:id="rId39"/>
    <p:sldId id="279" r:id="rId40"/>
    <p:sldId id="286" r:id="rId41"/>
    <p:sldId id="283" r:id="rId4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9798" autoAdjust="0"/>
  </p:normalViewPr>
  <p:slideViewPr>
    <p:cSldViewPr>
      <p:cViewPr varScale="1">
        <p:scale>
          <a:sx n="107" d="100"/>
          <a:sy n="107" d="100"/>
        </p:scale>
        <p:origin x="11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3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9.72974" units="1/cm"/>
          <inkml:channelProperty channel="Y" name="resolution" value="621.686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2:50:29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10529 15301 1524 0,'0'0'0'0,"0"0"0"0,-8 9 0 16,8-9 0-16,0 0 0 0,0 0 0 0,-9 8 0 15,9-8 118-15,0 0-118 0,0 0 118 0,-3 7-118 0,3-7 90 16,0 0-90-16,0 0 91 0,0 0-91 0,0 0 5 16,0 0-5-16,0 0 5 0,0 0-5 0,0 0 29 15,0 0-29-15,0 0 29 0,0 0-29 0,0 0 12 16,0 0-12-16,0 0 12 0,9-6-12 0,-9 6 45 15,0 0-45-15,0 0 46 0,13-7-46 0,-13 7 13 16,0 0-13-16,7-4 14 0,2 2-14 0,-9 2 7 0,0 0-7 16,8-3 8-16,-1 1-8 0,-7 2 25 0,0 0-25 15,7-4 26-15,3 1-26 0,-10 3 11 0,0 0-11 16,5-6 11-16,4 0-11 0,-9 6 27 0,0 0-27 16,6-5 27-16,3-2-27 0,-9 7-20 0,0 0 20 15,9-8-19-15,1 1 19 0,-10 7 0 0,0 0 0 16,9-8 0-16,6 1 0 0,-15 7-4 0,0 0 4 15,11-7-3-15,2-1 3 0,-13 8 1 0,0 0-1 16,9-7 2-16,-4 1-2 0,-5 6 29 0,0 0-29 0,10-5 29 16,-1-1-29-16,-9 6-1 0,0 0 1 0,9-5 0 15,0 1 0-15,-9 4 14 0,0 0-14 0,10-4 15 16,1 2-15-16,-11 2 4 0,0 0-4 0,9-3 4 16,0-1-4-16,-9 4 7 0,0 0-7 0,8-4 8 15,-1 1-8-15,-7 3 8 0,0 0-8 0,5-4 9 16,3-2-9-16,-8 6 7 0,0 0-7 0,11-7 8 15,-2-4-8-15,-9 11 8 0,0 0-8 0,11-9 8 0,2-2-8 16,-13 11 8-16,0 0-8 0,11-10 8 0,2 1-8 16,-13 9-4-16,0 0 4 0,13-7-4 0,2-1 4 0,-15 8 1 15,0 0-1-15,11-7 1 0,0 2-1 16,-11 5-16-16,0 0 16 0,11-8-15 0,0 3 15 0,-11 5-2 16,0 0 2-16,11-8-1 0,2-1 1 0,-13 9 3 15,0 0-3-15,13-7 3 0,2-1-3 0,-15 8 0 16,0 0 0-16,11-7 1 0,2-1-1 0,-13 8 0 15,0 0 0-15,15-7 0 0,-6 2 0 0,-9 5 0 16,0 0 0-16,9-4 1 0,-2 0-1 0,-7 4 0 16,0 0 0-16,0 0 1 0,12-4-1 0,-12 4 2 0,0 0-2 15,0 0 3-15,7-7-3 0,-7 7 19 0,0 0-19 16,5-7 20-16,3-3-20 0,-8 10 3 0,0 0-3 16,5-11 3-16,3 0-3 0,-8 11 22 0,0 0-22 15,11-13 22-15,4 0-22 0,-15 13 13 0,0 0-13 0,13-12 13 16,1-3-13-16,-14 15 0 0,0 0 0 0,15-15 0 15,-4 2 0-15,-11 13 10 0,0 0-10 0,13-13 10 16,-4 2-10-16,-9 11-1 0,0 0 1 0,11-15-1 16,2-3 1-16,-13 18-17 0,0 0 17 0,11-15-17 15,-1 2 17-15,-10 13 0 0,0 0 0 0,13-11 0 16,-2 4 0-16,-11 7-58 0,0 0 58 0,9-13-57 16,0 4 57-16,-9 9 15 0,0 0-15 0,9-10 15 15,2 3-15-15,-11 7 1 0,0 0-1 0,10-7 2 16,-1-1-2-16,-9 8 34 0,0 0-34 0,9-7 35 15,-1-2-35-15,-8 9 0 0,0 0 0 0,11-13 0 0,2-2 0 16,-13 15 15-16,0 0-15 0,11-13 15 0,0 0-15 16,-11 13 9-16,0 0-9 0,13-13 10 0,0 0-10 15,-13 13-1-15,0 0 1 0,14-15-1 0,1 1 1 0,-15 14 3 16,0 0-3-16,11-13 4 0,2 0-4 0,-13 13 6 16,0 0-6-16,9-11 7 0,2 2-7 0,-11 9 22 15,0 0-22-15,13-13 23 0,-2-2-23 0,-11 15-5 16,0 0 5-16,13-15-4 0,-3 2 4 0,-10 13 0 15,0 0 0-15,11-15 0 0,-2 1 0 0,-9 14 1 16,0 0-1-16,11-19 2 0,0 1-2 0,-11 18 41 16,0 0-41-16,9-19 41 0,2 1-41 0,-11 18-42 0,0 0 42 15,6-17-42-15,1 2 42 0,-7 15 1 0,0 0-1 16,11-16 1-16,-1-1-1 0,-10 17-1 0,0 0 1 16,9-15 0-16,-4 3 0 0,-5 12 0 0,0 0 0 15,10-15 0-15,-1 4 0 0,-9 11 0 0,0 0 0 16,5-11 0-16,5 1 0 0,-10 10 1 0,0 0-1 0,5-9 2 15,1 0-2-15,-6 9-3 0,0 0 3 0,7-9-3 16,0-1 3-16,-7 10 5 0,0 0-5 0,10-14 5 16,-1-5-5-16,-9 19 15 0,0 0-15 0,13-16 15 15,-2-3-15-15,-11 19 9 0,0 0-9 0,9-15 9 16,0 2-9-16,-9 13 0 0,0 0 0 0,10-14 0 16,1-1 0-16,-11 15 0 0,0 0 0 0,11-17 0 15,0-1 0-15,-11 18-26 0,0 0 26 0,11-19-26 16,0 1 26-16,-11 18 1 0,0 0-1 0,11-19 2 15,0 1-2-15,-11 18 3 0,0 0-3 0,13-20 4 16,-2-1-4-16,-11 21 0 0,0 0 0 0,15-29 1 0,1-1-1 16,-16 30 2-16,0 0-2 0,15-24 3 0,-4 4-3 15,-11 20 5-15,0 0-5 0,13-18 5 0,-4 1-5 16,-9 17 0-16,0 0 0 0,10-15 1 0,-1 0-1 0,-9 15 0 16,0 0 0-16,9-14 1 0,2-3-1 0,-11 17 12 15,0 0-12-15,9-17 12 0,1 3-12 0,-10 14 15 16,0 0-15-16,5-17 15 0,4-1-15 0,-9 18 1 15,0 0-1-15,6-15 1 0,0 2-1 0,-6 13 17 16,0 0-17-16,7-22 17 0,2-8-17 0,-9 30 7 16,0 0-7-16,8-24 8 0,1 4-8 0,-9 20 9 0,0 0-9 15,9-22 9-15,4 1-9 0,-13 21-9 0,0 0 9 16,9-24-9-16,-1-1 9 0,-8 25-2 0,0 0 2 16,9-24-1-16,-2 1 1 0,-7 23-2 15,0 0 2-15,9-24-2 0,1 2 2 0,-10 22 3 0,0 0-3 16,9-20 3-16,2-4-3 0,-11 24 38 0,0 0-38 15,9-20 39-15,-3 3-39 0,-6 17-20 0,0 0 20 0,9-22-19 16,2-4 19-16,-11 26-2 0,0 0 2 0,11-22-1 16,0 0 1-16,-11 22-1 0,0 0 1 0,11-22 0 15,2 1 0-15,-13 21-1 0,0 0 1 0,13-26 0 16,2-1 0-16,-15 27 2 0,0 0-2 0,16-28 2 16,3-1-2-16,-19 29 0 0,0 0 0 0,18-30 0 15,-3 1 0-15,-15 29-2 0,0 0 2 0,13-30-2 16,-2-1 2-16,-11 31 6 0,0 0-6 0,8-26 6 15,-3 4-6-15,-5 22 0 0,0 0 0 0,15-28 0 16,3 2 0-16,-18 26 16 0,0 0-16 0,17-29 17 0,-2 3-17 16,-15 26-1-16,0 0 1 0,13-24-1 0,-4 3 1 15,-9 21-9-15,0 0 9 0,4-22-9 0,-4 2 9 16,0 20-4-16,0 0 4 0,1-24-3 0,-1-2 3 0,0 26-4 16,0 0 4-16,6-29-3 0,3-3 3 0,-9 32 0 15,0 0 0-15,9-29 0 0,4-1 0 0,-13 30 3 16,0 0-3-16,6-28 3 0,3 4-3 0,-9 24 3 15,0 0-3-15,4-25 4 0,1-3-4 0,-5 28 0 16,0 0 0-16,4-30 0 0,0 1 0 0,-4 29-1 16,0 0 1-16,9-33 0 0,8-1 0 0,-17 34 0 15,0 0 0-15,7-27 0 0,2 5 0 0,-9 22-1 0,0 0 1 16,8-24 0-16,-3 0 0 0,-5 24 0 16,0 0 0-16,6-24 0 0,-1 1 0 0,-5 23-1 0,0 0 1 15,8-31 0-15,1-6 0 0,-9 37 1 0,0 0-1 16,7-28 2-16,1 1-2 0,-8 27-3 0,0 0 3 15,9-30-2-15,-2 2 2 0,-7 28 2 0,0 0-2 0,9-27 2 16,-1 3-2-16,-8 24 0 0,0 0 0 0,7-28 0 16,1 0 0-16,-8 28-1 0,0 0 1 0,5-27 0 15,-1 1 0-15,-4 26 0 0,0 0 0 0,9-26 0 16,-3 0 0-16,-6 26 5 0,0 0-5 0,9-27 5 16,0-3-5-16,-9 30 1 0,0 0-1 0,6-28 1 15,3-1-1-15,-9 29 1 0,0 0-1 0,5-32 1 16,5-5-1-16,-10 37 0 0,0 0 0 0,9-27 1 15,-6 3-1-15,-3 24 6 0,0 0-6 0,8-26 7 16,-1 4-7-16,-7 22-2 0,0 0 2 0,8-24-1 16,-1 2 1-16,-7 22 0 0,0 0 0 0,9-28 0 0,2-5 0 15,-11 33-11-15,0 0 11 0,10-28-10 0,-3 2 10 16,-7 26 0-16,0 0 0 0,7-29 0 0,3 1 0 16,-10 28 0-16,0 0 0 0,5-26 0 0,2 0 0 15,-7 26 3-15,0 0-3 0,6-27 4 0,0-7-4 16,-6 34 3-16,0 0-3 0,12-37 4 0,3 2-4 0,-15 35 0 15,0 0 0-15,11-31 0 0,2 3 0 0,-13 28-1 16,0 0 1-16,6-24 0 0,-1 2 0 0,-5 22-1 16,0 0 1-16,8-24-1 0,1 4 1 0,-9 20 0 15,0 0 0-15,7-28 0 0,1 0 0 0,-8 28-1 16,0 0 1-16,5-25 0 0,1 1 0 0,-6 24 0 16,0 0 0-16,7-30 0 0,1-3 0 0,-8 33 0 15,0 0 0-15,7-35 1 0,0-4-1 0,-7 39 0 0,0 0 0 16,8-35 1-16,-5 0-1 0,-3 35-1 0,0 0 1 15,6-33 0-15,-1 5 0 0,-5 28 0 0,0 0 0 16,6-33 0-16,1 5 0 0,-7 28 2 0,0 0-2 0,6-31 2 16,-1 1-2-16,-5 30 0 0,0 0 0 0,4-33 0 15,2 0 0-15,-6 33 1 0,0 0-1 0,2-41 2 16,5 0-2-16,-7 41-38 0,0 0 38 0,4-42-38 16,3-4 38-16,-7 46 41 0,0 0-41 0,7-39 42 15,1 2-42-15,-8 37 0 0,0 0 0 0,7-35 1 16,1 4-1-16,-8 31 0 0,0 0 0 0,7-34 0 15,-3 3 0-15,-4 31 3 0,0 0-3 0,5-33 4 16,-1 0-4-16,-4 33 5 0,0 0-5 0,4-41 5 16,-1 0-5-16,-3 41 0 0,0 0 0 0,6-42 1 15,1 0-1-15,-7 42 0 0,0 0 0 0,8-45 1 0,1 1-1 16,-9 44-12-16,0 0 12 0,7-39-12 0,-1 4 12 16,-6 35 13-16,0 0-13 0,5-35 13 0,-1 0-13 0,-4 35 4 15,0 0-4-15,4-33 4 0,1 3-4 16,-5 30-4-16,0 0 4 0,4-35-4 0,1-2 4 0,-5 37 1 15,0 0-1-15,8-37 2 0,1-2-2 0,-9 39 4 16,0 0-4-16,11-36 4 0,0-7-4 0,-11 43 21 16,0 0-21-16,9-40 21 0,1-1-21 0,-10 41 0 15,0 0 0-15,9-37 0 0,0 4 0 0,-9 33 1 16,0 0-1-16,11-37 1 0,2 4-1 0,-13 33 0 16,0 0 0-16,11-34 0 0,0 1 0 0,-11 33 3 0,0 0-3 15,8-37 3-15,-7 0-3 0,-1 37-2 0,0 0 2 16,8-37-2-16,3 2 2 0,-11 35 0 0,0 0 0 15,7-38 1-15,1 1-1 0,-8 37 6 0,0 0-6 16,9-39 6-16,4 4-6 0,-13 35-1 0,0 0 1 16,7-37-1-16,4 2 1 0,-11 35-16 0,0 0 16 0,6-33-15 15,-4-1 15-15,-2 34 7 0,0 0-7 0,7-35 8 16,-1 4-8-16,-6 31 1 0,0 0-1 0,5-31 1 16,4 1-1-16,-9 30 3 0,0 0-3 0,10-28 4 15,-1 4-4-15,-9 24 0 0,0 0 0 0,9-31 1 16,-2 1-1-16,-7 30 6 0,0 0-6 0,8-33 7 15,1 5-7-15,-9 28-2 0,0 0 2 0,6-31-1 16,-1 5 1-16,-5 26 0 0,0 0 0 0,8-31 1 16,3 3-1-16,-11 28 0 0,0 0 0 0,9-26 0 15,0 0 0-15,-9 26-12 0,0 0 12 0,4-25-12 16,1 1 12-16,-5 24 1 0,0 0-1 0,6-28 1 0,3 0-1 16,-9 28 3-16,0 0-3 0,6-24 4 0,1 0-4 15,-7 24-5-15,0 0 5 0,11-24-5 0,-2-3 5 16,-9 27 0-16,0 0 0 0,10-24 0 0,1-4 0 0,-11 28 4 15,0 0-4-15,13-24 4 0,1-4-4 0,-14 28 3 16,0 0-3-16,11-24 3 0,2 0-3 0,-13 24 7 16,0 0-7-16,13-22 7 0,0 4-7 0,-13 18-2 15,0 0 2-15,13-21-1 0,-2-3 1 0,-11 24 0 16,0 0 0-16,11-22 1 0,-2 2-1 0,-9 20-2 16,0 0 2-16,13-26-2 0,4 2 2 0,-17 24 0 15,0 0 0-15,15-26 1 0,1-2-1 0,-16 28 0 0,0 0 0 16,17-24 1-16,-2 2-1 0,-15 22-17 0,0 0 17 15,18-20-17-15,1 2 17 0,-19 18-1 0,0 0 1 16,14-19-1-16,1-1 1 0,-15 20 0 0,0 0 0 16,15-20 1-16,-2 3-1 0,-13 17 7 0,0 0-7 15,13-22 7-15,3 1-7 0,-16 21 0 0,0 0 0 0,12-22 0 16,0-2 0-16,-12 24 0 0,0 0 0 0,10-20 0 16,-3 2 0-16,-7 18-1 0,0 0 1 0,11-17-1 15,0 2 1-15,-11 15 3 0,0 0-3 0,11-15 4 16,2 1-4-16,-13 14 0 0,0 0 0 0,11-15 1 15,2 2-1-15,-13 13-10 0,0 0 10 0,11-19-9 16,-1 1 9-16,-10 18-10 0,0 0 10 0,11-17-10 16,0 1 10-16,-11 16 0 0,0 0 0 0,13-19 1 15,3 1-1-15,-16 18 0 0,0 0 0 0,15-17 1 0,0 2-1 16,-15 15 25-16,0 0-25 0,15-16 26 16,1 1-26-16,-16 15-11 0,0 0 11 0,15-15-11 0,-4 1 11 15,-11 14-4-15,0 0 4 0,17-17-3 0,3 0 3 0,-20 17 0 16,0 0 0-16,18-13 0 0,-1-1 0 0,-17 14 1 15,0 0-1-15,19-15 2 0,-1-2-2 0,-18 17 0 16,0 0 0-16,18-15 0 0,1 1 0 0,-19 14-13 16,0 0 13-16,15-15-12 0,-2-2 12 0,-13 17 0 15,0 0 0-15,14-11 0 0,-1-2 0 0,-13 13 0 16,0 0 0-16,13-11 1 0,2-3-1 0,-15 14 8 16,0 0-8-16,13-13 8 0,-4 3-8 0,-9 10 1 0,0 0-1 15,11-13 2-15,2 2-2 0,-13 11 0 0,0 0 0 16,9-9 0-16,2-4 0 0,-11 13 0 0,0 0 0 15,13-11 1-15,-3 2-1 0,-10 9 0 0,0 0 0 16,11-9 1-16,2-1-1 0,-13 10 0 0,0 0 0 16,14-9 1-16,1 0-1 0,-15 9-5 0,0 0 5 0,13-9-5 15,2 0 5-15,-15 9-9 0,0 0 9 16,15-10-9-16,1-1 9 0,-16 11-1 0,0 0 1 0,17-13-1 16,1-1 1-16,-18 14 1 0,0 0-1 0,21-13 1 15,-5 2-1-15,-16 11 5 0,0 0-5 0,17-10 5 16,-1 1-5-16,-16 9 1 0,0 0-1 0,17-5 1 15,-6 1-1-15,-11 4 8 0,0 0-8 0,13-6 8 16,2-1-8-16,-15 7 7 0,0 0-7 0,15-6 8 16,3 1-8-16,-18 5 0 0,0 0 0 0,13-8 0 15,0 3 0-15,-13 5 0 0,0 0 0 0,13-6 0 16,2 1 0-16,-15 5-6 0,0 0 6 0,13-8-6 16,-2 3 6-16,-11 5-16 0,0 0 16 0,14-6-15 0,1 3 15 15,-15 3 0-15,0 0 0 0,17-4 0 0,-1 2 0 16,-16 2 15-16,0 0-15 0,17-4 16 0,0 3-16 0,-17 1-3 15,0 0 3-15,16-4-3 0,1-2 3 0,-17 6 7 16,0 0-7-16,16-3 7 0,5-3-7 0,-21 6 1 16,0 0-1-16,15-4 1 0,-1 1-1 0,-14 3-5 15,0 0 5-15,19-2-4 0,-4-2 4 0,-15 4 1 16,0 0-1-16,18 0 2 0,-1 0-2 0,-17 0-9 16,0 0 9-16,20 0-8 0,0 0 8 0,-20 0-1 15,0 0 1-15,24 0-1 0,0 0 1 0,-24 0-9 16,0 0 9-16,19 0-9 0,-1 0 9 0,-18 0 0 0,0 0 0 15,17 0 0-15,-1 0 0 0,-16 0 1 0,0 0-1 16,17 0 2-16,-2 0-2 0,-15 0 1 0,0 0-1 16,15 0 2-16,-3 0-2 0,-12 0 1 0,0 0-1 15,15-2 2-15,4 1-2 0,-19 1 4 0,0 0-4 16,13-2 5-16,0 2-5 0,-13 0-2 0,0 0 2 0,14 0-2 16,3 0 2-16,-17 0-7 0,0 0 7 0,15 0-6 15,3 0 6-15,-18 0-4 0,0 0 4 0,15 0-4 16,0 0 4-16,-15 0-7 0,0 0 7 0,14 0-7 15,1 0 7-15,-15 0 0 0,0 0 0 0,15 0 0 16,2 0 0-16,-17 0 0 0,0 0 0 0,20 2 1 16,2 1-1-16,-22-3 7 0,0 0-7 0,22 0 7 15,2-2-7-15,-24 2 15 0,0 0-15 0,21 2 16 16,-1 2-16-16,-20-4 8 0,0 0-8 0,15 2 9 16,-2 5-9-16,-13-7 0 0,0 0 0 0,16 2 0 0,3 5 0 15,-19-7 1-15,0 0-1 0,18 2 1 0,-3 2-1 16,-15-4 0-16,0 0 0 0,13 0 1 0,0 4-1 15,-13-4 0-15,0 0 0 0,13 0 0 0,0 1 0 0,-13-1 2 16,0 0-2-16,14 4 2 0,-4-2-2 0,-10-2-2 16,0 0 2-16,14 4-2 0,-3-1 2 0,-11-3-13 15,0 0 13-15,13 4-12 0,2 2 12 0,-15-6-4 16,0 0 4-16,19 1-4 0,5 7 4 0,-24-8 4 16,0 0-4-16,18 2 5 0,0 1-5 0,-18-3 9 15,0 0-9-15,21 4 9 0,-5-2-9 0,-16-2 5 16,0 0-5-16,19 4 5 0,-1-1-5 0,-18-3 3 15,0 0-3-15,19 6 3 0,-1-4-3 0,-18-2-1 0,0 0 1 16,17 3 0-16,-1 1 0 0,-16-4 3 0,0 0-3 16,17 6 4-16,2-3-4 0,-19-3 7 0,0 0-7 15,18 2 7-15,-5 2-7 0,-13-4-16 0,0 0 16 16,15 4-15-16,-1 1 15 0,-14-5 0 0,0 0 0 0,15 9 0 16,-6 1 0-16,-9-10-3 0,0 0 3 0,12 5-2 15,-3 4 2-15,-9-9 2 0,0 0-2 0,11 10 2 16,0-5-2-16,-11-5 13 0,0 0-13 0,11 6 14 15,2 1-14-15,-13-7-1 0,0 0 1 0,15 6 0 16,-4-1 0-16,-11-5 9 0,0 0-9 0,13 7 10 16,-2 1-10-16,-11-8 8 0,0 0-8 0,13 7 9 15,-2 2-9-15,-11-9 9 0,0 0-9 0,13 6 9 16,-2 0-9-16,-11-6 0 0,0 0 0 0,13 7 0 16,0-2 0-16,-13-5-5 0,0 0 5 0,14 10-4 15,5-5 4-15,-19-5-25 0,0 0 25 0,20 9-24 0,-3 1 24 16,-17-10-3-16,0 0 3 0,18 9-3 0,-1 0 3 15,-17-9 0-15,0 0 0 0,15 6 0 0,-1 3 0 16,-14-9 12-16,0 0-12 0,17 9 12 0,1-3-12 0,-18-6 1 16,0 0-1-16,17 7 2 0,3 0-2 0,-20-7 28 15,0 0-28-15,13 8 28 0,0 1-28 0,-13-9 1 16,0 0-1-16,11 6 2 0,0 3-2 0,-11-9 0 16,0 0 0-16,13 5 1 0,0 5-1 0,-13-10 0 15,0 0 0-15,13 9 1 0,-2 0-1 0,-11-9-13 16,0 0 13-16,13 13-13 0,0-4 13 0,-13-9-18 15,0 0 18-15,15 11-18 0,-6-2 18 0,-9-9-1 0,0 0 1 16,15 13-1-16,3-2 1 0,-18-11 0 0,0 0 0 16,11 10 1-16,-1-1-1 0,-10-9 39 0,0 0-39 15,9 9 40-15,2 0-40 0,-11-9-11 0,0 0 11 16,15 10-11-16,3 4 11 0,-18-14-2 0,0 0 2 16,15 13-2-16,2-3 2 0,-17-10-28 0,0 0 28 0,14 11-28 15,-3 2 28-15,-11-13-1 0,0 0 1 0,13 11 0 16,2 3 0-16,-15-14 16 0,0 0-16 0,13 13 17 15,2 2-17-15,-15-15 16 0,0 0-16 0,16 15 17 16,3 1-17-16,-19-16 5 0,0 0-5 0,16 15 6 16,1-4-6-16,-17-11 9 0,0 0-9 0,17 13 9 15,-1 2-9-15,-16-15 3 0,0 0-3 0,15 13 3 16,-2 2-3-16,-13-15-1 0,0 0 1 0,13 14 0 16,2 1 0-16,-15-15-23 0,0 0 23 0,13 13-22 15,-2 0 22-15,-11-13-16 0,0 0 16 0,13 15-15 0,3-2 15 16,-16-13-11-16,0 0 11 0,11 16-11 0,2 1 11 15,-13-17 3-15,0 0-3 0,11 17 3 0,2-1-3 16,-13-16 38-16,0 0-38 0,9 15 39 0,1 0-39 0,-10-15 6 16,0 0-6-16,11 13 6 0,0 3-6 0,-11-16 13 15,0 0-13-15,11 13 13 0,-2 0-13 0,-9-13 9 16,0 0-9-16,9 15 9 0,3-4-9 0,-12-11-4 16,0 0 4-16,9 13-4 0,-2-2 4 0,-7-11-34 15,0 0 34-15,9 13-33 0,2 0 33 0,-11-13 0 16,0 0 0-16,13 16 1 0,0 3-1 0,-13-19-15 15,0 0 15-15,11 16-15 0,0 1 15 0,-11-17 0 0,0 0 0 16,13 17 0-16,4 1 0 0,-17-18 38 0,0 0-38 16,13 17 39-16,-2-1-39 0,-11-16 0 0,0 0 0 15,11 15 1-15,2 4-1 0,-13-19 1 0,0 0-1 16,11 14 2-16,0 5-2 0,-11-19 12 0,0 0-12 16,11 15 12-16,2-1-12 0,-13-14-2 0,0 0 2 15,15 17-1-15,5 0 1 0,-20-17-6 0,0 0 6 0,13 16-5 16,2 1 5-16,-15-17-9 0,0 0 9 0,11 16-8 15,-2-1 8-15,-9-15-39 0,0 0 39 0,9 19-39 16,1-5 39-16,-10-14 0 0,0 0 0 0,7 19 0 16,0-4 0-16,-7-15 1 0,0 0-1 0,10 13 2 15,-5 1-2-15,-5-14 25 0,0 0-25 0,8 15 26 16,-3-2-26-16,-5-13 13 0,0 0-13 0,9 17 14 16,1 5-14-16,-10-22 19 0,0 0-19 0,11 18 20 15,-2-3-20-15,-9-15-9 0,0 0 9 0,7 19-9 16,3-7 9-16,-10-12-1 0,0 0 1 0,9 17-1 0,2 0 1 15,-11-17-5-15,0 0 5 0,11 18-5 0,2 4 5 16,-13-22-3-16,0 0 3 0,11 19-3 0,0-1 3 16,-11-18-27-16,0 0 27 0,7 17-27 0,1-1 27 0,-8-16-6 15,0 0 6-15,9 19-5 0,4-1 5 0,-13-18 3 16,0 0-3-16,11 19 3 0,0-1-3 0,-11-18 37 16,0 0-37-16,11 15 38 0,-2 0-38 0,-9-15-2 15,0 0 2-15,8 16-2 0,-1 1 2 0,-7-17 18 16,0 0-18-16,9 17 18 0,-3-1-18 0,-6-16-1 15,0 0 1-15,7 17-1 0,4-1 1 0,-11-16-15 16,0 0 15-16,8 17-15 0,3-2 15 0,-11-15 1 0,0 0-1 16,15 18 1-16,-1 6-1 0,-14-24-10 0,0 0 10 15,15 19-9-15,-2-3 9 0,-13-16-45 0,0 0 45 16,15 19-45-16,1 3 45 0,-16-22 1 0,0 0-1 16,15 18 2-16,-2 1-2 0,-13-19 42 0,0 0-42 15,11 15 42-15,-3-1-42 0,-8-14 12 0,0 0-12 0,9 19 13 16,-2 1-13-16,-7-20 3 0,0 0-3 0,6 19 4 15,-1-1-4-15,-5-18 8 0,0 0-8 0,8 22 9 16,-1 2-9-16,-7-24-2 0,0 0 2 0,9 21-2 16,1 1 2-16,-10-22-3 0,0 0 3 0,9 18-2 15,2 2 2-15,-11-20-12 0,0 0 12 0,9 17-12 16,-3 0 12-16,-6-17-34 0,0 0 34 0,3 18-33 16,1 1 33-16,-4-19-2 0,0 0 2 0,4 20-1 15,3 2 1-15,-7-22 1 0,0 0-1 0,6 22 2 16,3 2-2-16,-9-24 36 0,0 0-36 0,9 24 36 15,2-3-36-15,-11-21 0 0,0 0 0 0,13 24 1 0,0 3-1 16,-13-27 1-16,0 0-1 0,13 22 2 0,-2 2-2 16,-11-24 0-16,0 0 0 0,11 19 0 0,0-1 0 0,-11-18-52 15,0 0 52-15,11 24-51 0,2 0 51 0,-13-24 0 16,0 0 0-16,11 21 0 0,2 3 0 0,-13-24 45 16,0 0-45-16,11 25 45 0,2-1-45 0,-13-24 0 15,0 0 0-15,11 24 0 0,2 4 0 0,-13-28 6 16,0 0-6-16,13 24 6 0,2-2-6 0,-15-22 18 15,0 0-18-15,15 24 18 0,-1 2-18 0,-14-26-6 16,0 0 6-16,17 26-5 0,0 0 5 0,-17-26 0 16,0 0 0-16,16 26 0 0,-5-1 0 0,-11-25-38 0,0 0 38 15,13 26-38-15,-2 4 38 0,-11-30 2 0,0 0-2 16,13 24 2-16,2 4-2 0,-15-28-26 0,0 0 26 16,13 25-25-16,-2 3 25 0,-11-28 1 0,0 0-1 15,9 26 1-15,0 3-1 0,-9-29 50 0,0 0-50 0,10 24 50 16,-1 4-50-16,-9-28 3 0,0 0-3 0,11 24 3 15,0 4-3-15,-11-28 19 0,0 0-19 0,11 28 20 16,2-1-20-16,-13-27 4 0,0 0-4 0,13 30 4 16,2-3-4-16,-15-27-2 0,0 0 2 0,15 30-2 15,-1-1 2-15,-14-29-37 0,0 0 37 0,17 32-36 16,-2-4 36-16,-15-28-12 0,0 0 12 0,14 25-12 16,5 3 12-16,-19-28 0 0,0 0 0 0,13 28 0 15,2-1 0-15,-15-27-1 0,0 0 1 0,14 28 0 16,1-2 0-16,-15-26 18 0,0 0-18 0,13 26 19 15,4 2-19-15,-17-28 5 0,0 0-5 0,16 29 5 0,1-3-5 16,-17-26 3-16,0 0-3 0,22 28 4 0,2 3-4 16,-24-31 3-16,0 0-3 0,22 28 3 0,-1 5-3 0,-21-33 10 15,0 0-10-15,18 29 10 0,0 3-10 16,-18-32-26-16,0 0 26 0,17 31-26 0,0 1 26 0,-17-32-7 16,0 0 7-16,13 29-7 0,0 1 7 0,-13-30-20 15,0 0 20-15,12 29-20 0,1 1 20 0,-13-30-1 16,0 0 1-16,13 29-1 0,2 1 1 0,-15-30 3 15,0 0-3-15,13 29 4 0,2-1-4 0,-15-28 45 16,0 0-45-16,16 30 45 0,1 1-45 0,-17-31 0 16,0 0 0-16,20 31 1 0,1 1-1 0,-21-32 20 0,0 0-20 15,18 31 20-15,1-1-20 0,-19-30-10 0,0 0 10 16,18 29-9-16,-1 3 9 0,-17-32-17 0,0 0 17 16,20 33-16-16,0-4 16 0,-20-29-34 0,0 0 34 15,22 34-34-15,1-1 34 0,-23-33-6 0,0 0 6 0,22 33-6 16,-2 0 6-16,-20-33-2 0,0 0 2 0,18 33-2 15,-1-1 2-15,-17-32 3 0,0 0-3 0,19 31 3 16,-1 2-3-16,-18-33 33 0,0 0-33 0,20 34 33 16,1-1-33-16,-21-33 5 0,0 0-5 0,18 33 6 15,1 0-6-15,-19-33 2 0,0 0-2 0,16 34 2 16,-1 2-2-16,-15-36 52 0,0 0-52 0,15 34 52 16,1-5-52-16,-16-29-58 0,0 0 58 0,15 32-58 15,-2-3 58-15,-13-29-1 0,0 0 1 0,18 32 0 16,3 1 0-16,-21-33-36 0,0 0 36 0,20 35-35 15,0 0 35-15,-20-35 0 0,0 0 0 0,24 33 0 0,2 0 0 16,-26-33 3-16,0 0-3 0,26 34 4 0,2-1-4 16,-28-33 3-16,0 0-3 0,26 35 3 0,-1 0-3 15,-25-35-2-15,0 0 2 0,23 35-2 0,-1-2 2 0,-22-33 29 16,0 0-29-16,16 33 29 0,-1 1-29 16,-15-34 0-16,0 0 0 0,19 31 0 0,-1-3 0 0,-18-28-9 15,0 0 9-15,19 29-9 0,-3 3 9 0,-16-32-15 16,0 0 15-16,17 29-15 0,-1 3 15 0,-16-32-36 15,0 0 36-15,19 31-35 0,-4 2 35 0,-15-33 12 16,0 0-12-16,18 32 13 0,2-3-13 0,-20-29 7 16,0 0-7-16,19 31 7 0,-1-3-7 0,-18-28 15 15,0 0-15-15,19 28 16 0,-1 1-16 0,-18-29 10 16,0 0-10-16,19 26 10 0,-1 0-10 0,-18-26-34 0,0 0 34 16,20 26-33-16,3 0 33 0,-23-26-2 0,0 0 2 15,24 24-2-15,0 0 2 0,-24-24 3 0,0 0-3 16,20 24 4-16,-2-2-4 0,-18-22 19 0,0 0-19 0,17 24 20 15,0-2-20-15,-17-22 10 0,0 0-10 0,16 22 10 16,-1-1-10-16,-15-21 0 0,0 0 0 0,17 24 0 16,-1 0 0-16,-16-24 1 0,0 0-1 0,15 24 2 15,-2-4-2-15,-13-20 4 0,0 0-4 0,11 22 4 16,0 2-4-16,-11-24 2 0,0 0-2 0,11 22 2 16,0-2-2-16,-11-20-20 0,0 0 20 0,13 21-20 15,0 1 20-15,-13-22-10 0,0 0 10 0,15 18-10 16,0 1 10-16,-15-19-2 0,0 0 2 0,14 18-2 15,1-1 2-15,-15-17 2 0,0 0-2 0,15 18 2 16,-2 1-2-16,-13-19 14 0,0 0-14 0,13 18 15 0,2 3-15 16,-15-21 17-16,0 0-17 0,13 18 17 15,-2 4-17-15,-11-22 4 0,0 0-4 0,14 17 4 0,1-1-4 16,-15-16 3-16,0 0-3 0,17 15 3 0,-1 0-3 16,-16-15 5-16,0 0-5 0,17 15 6 0,1-2-6 15,-18-13-11-15,0 0 11 0,17 13-11 0,0 1 11 0,-17-14-11 16,0 0 11-16,14 15-10 0,1 0 10 0,-15-15-28 15,0 0 28-15,15 16-28 0,-2 1 28 0,-13-17 2 16,0 0-2-16,13 19 2 0,-2-1-2 0,-11-18 27 16,0 0-27-16,11 18 27 0,2 1-27 0,-13-19 6 15,0 0-6-15,11 18 7 0,2-1-7 0,-13-17 11 0,0 0-11 16,13 17 11-16,0-3-11 0,-13-14 4 0,0 0-4 16,13 17 4-16,1 3-4 0,-14-20 0 0,0 0 0 15,15 17 1-15,0 3-1 0,-15-20-1 0,0 0 1 16,17 21 0-16,3 1 0 0,-20-22-24 0,0 0 24 0,17 22-23 15,1 0 23-15,-18-22-23 0,0 0 23 0,18 20-22 16,-1 1 22-16,-17-21 3 0,0 0-3 0,17 20 4 16,1 0-4-16,-18-20 29 0,0 0-29 0,19 20 29 15,-1 1-29-15,-18-21 6 0,0 0-6 0,20 22 6 16,-1 0-6-16,-19-22 2 0,0 0-2 0,18 22 2 16,1-1-2-16,-19-21 1 0,0 0-1 0,18 20 2 15,1 2-2-15,-19-22 4 0,0 0-4 0,18 18 4 16,-1-1-4-16,-17-17-2 0,0 0 2 0,18 17-2 15,1-1 2-15,-19-16-22 0,0 0 22 0,14 17-22 16,1 0 22-16,-15-17-14 0,0 0 14 0,15 14-13 16,0 5 13-16,-15-19 0 0,0 0 0 0,15 16 0 15,-1 3 0-15,-14-19 6 0,0 0-6 0,15 18 6 0,2 1-6 16,-17-19 26-16,0 0-26 0,16 22 26 0,3-4-26 16,-19-18 22-16,0 0-22 0,18 19 22 0,3-1-22 0,-21-18-15 15,0 0 15-15,16 19-14 0,1 1 14 0,-17-20 1 16,0 0-1-16,16 19 1 0,3-3-1 0,-19-16-17 15,0 0 17-15,16 17-16 0,3 1 16 0,-19-18-10 16,0 0 10-16,17 17-10 0,1 1 10 0,-18-18-10 16,0 0 10-16,18 17-9 0,3 1 9 0,-21-18-2 15,0 0 2-15,20 19-1 0,0-1 1 0,-20-18 4 0,0 0-4 16,21 17 4-16,-3 1-4 0,-18-18 9 0,0 0-9 16,19 13 10-16,-3 2-10 0,-16-15 4 0,0 0-4 15,17 15 5-15,-1-2-5 0,-16-13 0 0,0 0 0 0,17 14 0 16,2 1 0-16,-19-15-13 0,0 0 13 15,16 17-13-15,-1-1 13 0,-15-16 0 0,0 0 0 0,15 17 1 16,1 0-1-16,-16-17-36 0,0 0 36 0,15 14-35 16,2 1 35-16,-17-15 13 0,0 0-13 0,14 15 14 15,3 0-14-15,-17-15 31 0,0 0-31 0,15 13 31 16,1 0-31-16,-16-13 0 0,0 0 0 0,19 13 0 16,-4-1 0-16,-15-12 0 0,0 0 0 0,16 13 0 15,3 2 0-15,-19-15 7 0,0 0-7 0,15 13 8 16,-1 2-8-16,-14-15 1 0,0 0-1 0,15 13 1 15,0-2-1-15,-15-11-17 0,0 0 17 0,13 13-16 16,0 0 16-16,-13-13-17 0,0 0 17 0,13 13-17 16,-2 1 17-16,-11-14 0 0,0 0 0 0,11 13 0 15,-2 0 0-15,-9-13 11 0,0 0-11 0,11 13 11 16,0-4-11-16,-11-9 19 0,0 0-19 0,11 11 20 0,0-1-20 16,-11-10 16-16,0 0-16 0,10 9 17 0,-3 2-17 15,-7-11 1-15,0 0-1 0,7 7 2 0,3 1-2 0,-10-8 45 16,0 0-45-16,7 7 46 0,-2-1-46 0,-5-6-30 15,0 0 30-15,0 0-30 0,13 11 30 0,-13-11 0 16,0 0 0-16,0 0 0 0,8 11 0 0,-8-11-34 16,0 0 34-16,0 0-33 0,11 11 33 0,-11-11-3 15,0 0 3-15,0 0-3 0,11 13 3 0,-11-13-106 16,0 0 106-16,5 7-106 0,3 1 106 0,-8-8-348 16,0 0 348-16,7 7-347 0,1-2 347 0,6 8-1449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08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9416,'2'19'1009,"1"0"0,1-1 0,0 1 0,1-1 0,9 19 1,-1 2-673,8 29-136,29 132 349,-27-110-630,50 158 34,-64-217 50,18 48-16,85 188-1024,-92-231 965,-8-14-273,-1-1 1,9 25 0,-13-29 737,110 278-9274,-73-178 6014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09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9416,'57'176'2921,"6"10"-1768,-33-111-840,20 83-1,-36-111-345,46 152-705,2-24-1197,-6-15-5658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09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8072,'21'43'4204,"24"74"-1,-24-50-3939,43 109-21,-35-101-116,39 121-97,-45-110-756,-9-22 956,28 135-11379,-41-194 11094,23 108-2212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10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9776,'-4'34'1692,"3"-29"-1289,0 0 1,1 0-1,-1 0 0,1 0 1,0 0-1,1 0 1,-1 0-1,1 0 1,0 0-1,0 0 0,2 6 1,59 150-16,-54-145-370,-5-11 6,0 0-1,-1 1 1,0-1-1,0 0 1,-1 1-1,2 10 0,27 165-1109,-23-107-778,1-27 946,-1-16-1650,1-1 0,21 50 1,0-7-13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10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8160,'9'28'1233,"-6"-23"-700,-1 1 1,0 0-1,0 0 1,-1 0-1,0 0 1,1 8 0,1-10 767,-3-4-1259,1 0 0,-1 1-1,0-1 1,1 0 0,-1 0 0,0 0 0,0 0 0,1 1-1,-1-1 1,0 0 0,0 0 0,0 0 0,1 1-1,-1-1 1,0 0 0,0 0 0,0 1 0,0-1-1,1 0 1,-1 1 0,0-1 0,0 0 0,0 1 0,0-1-1,0 0 1,0 0 0,0 1 0,0-1 0,0 0-1,0 1 1,0-1 0,0 1 0,1 11 53,0-1 0,1 1 0,0-1-1,8 23 1,4 16-9,35 126-4015,-24-97-4231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10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10224,'0'0'0,"8"12"0,8 7 2056,-1 5 0,4 5-1104,-2 5 0,4 6-952,0 6-1240,0 9 1240,19 46-10616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3:52:46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6552,'0'0'10815,"4"-13"-10684,13-17 2766,-17 32-2875,0 0 3,0 9-18,-3 22-201,-5 19 256,8-49-34,1-1 4,0 1-60,1-1 1,-1 1-1,0 0 0,0-1 1,0 1-1,0 0 1,0 0-1,0 0 0,-1 0 1,0 0-1,1 3 1,-1 16-52,1 21 333,-1-42-146,7 25 36,-5-24-136,1 2 16,-2 15-10,-1-15-39,1-1-1,-1 0 0,1 1 1,0-1-1,0 0 1,0 1-1,0-1 0,2 4 1,-1-5 33,-1 1 4,0-1 0,0 0 1,0 0-1,0 1 1,0-1-1,-1 0 1,1 1 0,-1-1-1,1 0 1,-1 1-1,0-1 1,0 0-1,0 1 1,0-1-1,-1 1 1,1-1-1,0 0 1,-1 1 0,0-1-1,1 0 1,-1 0-1,0 1 1,0-1-1,-1 0 1,-1 3-1,-4 8-69,7-12 125,-1 2 4,-1 27-454,2-29 159,0-1 0,1 1 0,-1 0 0,0-1 0,1 1-1,-1-1 1,0 1 0,1-1 0,-1 1 0,3 1-893,-3-1 893,1-1 0,0 0 0,0 1 0,3 1-683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3:52:51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6368,'0'0'9000,"5"0"-8694,44 10 193,67 21-1,-78-26-366,-36-5-110,-1 1 163,1-1-148,0 0 1,0 1-1,0-1 1,-1 0-1,1 1 1,0-1 0,-1 1-1,1-1 1,0 1-1,-1 0 1,1 0-1,-1 0 1,3 2-1,5 2 4,0-1 0,-1 1 0,1-1 0,1-1 0,-1 0 0,12 3-1,-16-5-12,-1 0 0,1 0 0,-1 0 0,0 1 0,0 0-1,0 0 1,0 0 0,0 0 0,0 0 0,4 4-1,-3-3 7,0 0 0,1-1 0,-1 0 0,1 0 0,-1 0-1,1-1 1,0 1 0,0-1 0,0-1 0,0 1 0,0-1 0,8-1-1,-1 2-3,14-1-27,-23 0-4,14 8 3,1 0 2,-12-5-2,-1 0 0,1 0 0,0-1 0,-1 0 0,1-1 0,0 0 0,0 0 0,13 0 0,0-1-21,-13 0 2,1 0 0,0 0 0,0 1 0,12 2 0,-14-1 6,0-1 0,0 2 0,0-1 0,0 0 0,0 1 0,6 5 0,4 1-38,-1-4 98,-1-1-1,1 0 1,0-1 0,1 0 0,-1-2 0,0 1 0,27-3-1,-18 0 158,-17 0-206,1 1 1,-1 0 0,0 0 0,0 0 0,0 1 0,0 0 0,0 1 0,0-1-1,0 1 1,9 4 0,2 0 42,0-1 0,0-2 0,0 1 0,1-2 0,-1-1 0,31-1 0,-20 0 126,49 6 0,-17 7-109,-40-8-153,0-1 0,1 0 0,28 0 0,35 1 113,-17 2 308,-47-6-141,-1-1 0,31-3 0,-42 2-182,163-4-22,-126 5 17,-26 0 1,-16 1 0,21 6-2,-19-5 1,7 1-12,1 0 0,0-1 1,0 0-1,0-1 1,0-1-1,0 0 0,0-1 1,14-3-1,-3 2 19,-18 1-9,1 1 1,0-1-1,-1-1 1,1 1-1,-1-1 1,10-4-1,-13 5 21,0 1 0,0-1 0,0 1 1,0 0-1,0 0 0,0 0 0,0 1 0,0 0 0,0-1 0,0 1 1,7 3-1,13 1 244,-14-4-202,1 0-1,0-1 0,15-3 0,-17 2-27,1 0 0,-1 1 0,0 0-1,1 0 1,16 4 0,14 4 230,49 3 0,-72-9-358,0 0 0,26 9-1,-26-7 90,0 0 0,0 0-1,1-2 1,-1 0 0,20-1-1,12-2 70,70 3 380,-103-1-472,0 0-1,31-5 1,-28 2 30,0 1 0,32 2-1,36 3 308,72-5-308,-132-1 30,0 1 0,32 4 1,-27-2-42,-29 0 9,0-1-1,0 0 0,0 0 0,0-1 0,0 1 0,0-1 1,0 1-1,5-3 0,22-4-4,65-12 7,-38 16 90,-55 4-72,69 46-6,-69-45-530,2 4-392,-3-6 725,-1 1 1,5 6-3136,-5-6 3135,0-1 1,0 1-1,0-1 1,0 1-1,0-1 1,0 1-1,0 0 1,0-1-1,0 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3:53:03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7 256 8696,'6'11'106,"-4"-9"428,21 19 3495,-19-18-3915,1-1 1,0 1-1,-1-1 1,1 0-1,0 0 1,0-1-1,0 0 0,1 0 1,-1 0-1,0 0 1,8-1-1,70-4 598,-26 0-409,-30 5-312,10-5-7,-29 3-2,0 0 1,-1 0-1,1 0 1,0 1-1,0 0 1,-1 1-1,1 0 1,0 0-1,8 3 1,-6-1 101,0 0 0,0-1 0,1 0 0,-1-1 0,0 0 0,1 0 0,-1-1 0,14-2 0,13 1-184,-27 2 160,-1 0 0,0 0 0,18 6 0,-20-5 37,0 1 0,0-2 1,0 1-1,0-1 0,0 0 1,0-1-1,1 0 0,-1 0 1,12-2-1,51 5-160,-47-3 56,-4-1-10,1 1 0,-1 1 0,33 6 1,-34-3 132,1-1 0,-1 0 0,1-2 0,0 0 0,0-1 0,-1-1 0,27-4 0,-21 2 46,0 1 0,0 1 0,0 1 0,44 5 0,-54-4-202,0 0 0,0-2 0,0 1 0,14-4 0,-22 3 11,16-1-91,-1 2 0,0 0 0,0 1-1,25 4 1,-22-2 232,-10-2 36,1-1 0,0 0 0,15-3 1,-15 1-174,0 1-1,25 1 1,-25 2 32,-1 0 0,26 9 0,-22-5 40,1-1 1,1-1-1,32 3 1,120 8 534,-56-15-86,89-3-1064,-183 2 615,-1 1-1,1 1 0,-1 0 0,1 2 1,39 10-1,-56-11-2,0-1 0,1 0 0,-1 0-1,1-1 1,-1 1 0,1-1 0,-1-1 0,1 1 0,0-1 0,-1 0 0,10-2 0,20-4 47,105-2-157,-46 13-186,-57-9 258,113-10 626,-89 11-703,17 2 16,-65 1 60,-8 0-6,-1 1-1,1-1 0,0 1 1,-1 1-1,1-1 0,0 1 0,5 1 1,18 4 15,-16-3 21,1 0 0,0-1 0,0 0 0,0-1 0,15-1 0,14 0 287,-40 0-220,35 0-488,-3 1 241,-15 0 114,0 0-1,0-2 0,21-3 0,-25 2 32,22 0 512,-35 2-632,6-2-29,-8 2 145,1 0-1,-1 0 1,1 0 0,0 0 0,-1 1-1,1-1 1,0 0 0,-1 0 0,1-1 0,0 1-1,-1 0 1,1 0 0,0 0 0,-1 0 0,1 0-1,-1-1 1,1 1 0,0 0 0,-1-1-1,1 1 1,-1 0 0,1-1 0,-1 1 0,1-1-1,-1 1 1,1-1 0,-1 1 0,1-1 0,-1 1-1,0-1 1,1 1 0,-1-1 0,0 1-1,0-1 1,1 0 0,-1 1 0,0-1 0,0 0-1,0 1 1,0-1 0,1 0 0,12-15-404,-11 12 414,0 1 1,1-1 0,-1 1 0,1 0 0,0 0-1,0 0 1,0 0 0,7-4 0,-3 2 12,-4 2 237,-47 10-95,10-2-335,-63 1-1,79-6 169,-13 1 6,27-1 0,-24 8 2,20-5-1,-22-1-60,90-16 187,-30 12-233,-22 2 49,0 0 1,-1-1-1,1 0 1,0 0-1,0-1 0,0 1 1,-1-2-1,1 1 0,-1-1 1,12-6-1,-18 8 97,-32 3 125,-27 6-152,4-1 134,-62 2-1,114-9 264,-4-1-447,0-1 1,-1 1-1,1 1 0,0-1 1,-10 1-1,-72 5-280,46-4 417,18 1-4,1-2 0,0-1 0,0 0 0,-33-7 0,46 7-178,-1 1 1,1 1-1,-17 2 1,-18 1 202,-74-4-189,-72 0-45,183 0 124,1-1-1,-1 1 0,0-2 1,1 1-1,-1-1 1,1 0-1,-1 0 1,1-1-1,-13-7 1,14 8 74,0 0 0,1 0 0,-1 1 1,0-1-1,0 1 0,-1 1 0,1-1 0,-8 1 1,-53 5-90,48-2-98,0-2 1,0 0 0,-35-3 0,22-1 34,0 2 0,-38 3 0,-2 0 52,-146 3 452,19 3-542,174-6 92,-1-1-1,-28-2 1,-26-1-7,23 3 6,-110 15 0,154-15 42,-1 0 0,0 0 0,1-2 1,-22-2-1,4 0-54,-29 4-246,8 2 273,-126 13 532,108-18-1366,38-5 799,-1 2 1,-50-1-1,65 4-52,-1 0 1,1-2 0,-21-6-1,35 10 25,-7-3 14,0 1 0,0 0 0,0 1 0,0 0 0,-1 1 0,1 0 0,0 1 0,-1 0 0,1 1 0,-11 3 0,20-5 232,-3 0-147,0-1 0,0 1 1,0 0-1,0 1 0,0-1 0,-5 2 0,9-2-31,-43-1-362,5-2 616,37 2-196,-37 18 20,-8 4-317,45-20 184,0-1 1,-3 2 158,0-1 0,0 0 1,1 0-1,-1-1 0,0 1 1,0-1-1,-8-1 0,5 0-277,6 1 80,-7 0-56,7 0 95,8-1 38,-4 1 81,-1 0-123,1 1-1,0-1 0,0 1 0,0-1 1,0 0-1,0 0 0,0 0 0,0 0 1,0 0-1,0-1 0,0 1 0,-1-1 1,1 1-1,0-1 0,3-1 0,-10-67 95,-5 15-117,9 53-52,-5-16 111,1 8 64,1 1 0,0 0 0,0-1 0,1 0 0,0 0-1,0 0 1,1 0 0,0 0 0,1 0 0,-1-16-1,1 12-212,0 10 93,1 0 0,-1-1 1,1 1-1,0 0 0,0 0 1,0-1-1,0 1 0,2-4 1,-2 5 187,13-3 250,-8 4-328,0 1 0,0 0 0,0 0 0,0 0 0,0 1 0,0 0 0,0 0 0,0 0-1,0 1 1,0-1 0,8 5 0,56 34 299,-22-12-263,-38-22-41,-1-1 0,1 1 1,-1 0-1,-1 1 0,11 10 1,-17-16-49,0-1 1,0 1 0,0 0 0,-1 0 0,1 0-1,0-1 1,0 1 0,-1 0 0,1 0-1,-1 0 1,1 0 0,-1 0 0,1 0 0,-1 0-1,0 1 1,1-1 0,-1 0 0,0 0-1,0 0 1,0 0 0,0 0 0,0 2 0,0-2-5,-1 0 1,1-1 0,-1 1 0,1-1-1,-1 1 1,1-1 0,-1 1 0,0-1-1,1 1 1,-1-1 0,1 0 0,-1 1 0,0-1-1,0 0 1,1 1 0,-1-1 0,0 0-1,0 0 1,1 0 0,-1 0 0,0 1-1,0-1 1,1 0 0,-1 0 0,0-1-1,0 1 1,1 0 0,-2 0 0,-29-5-80,0-1-55,1-2 1,0-1 0,1-2-1,-49-24 1,78 35 154,-21-16-72,20 15 63,0 1 0,1-1 0,-1 1 1,0-1-1,1 1 0,-1-1 0,1 1 0,-1-1 0,1 0 0,-1 1 0,1-1 0,0 0 0,-1 0 0,1 1 1,0-1-1,-1 0 0,1 0 0,0 0 0,0 1 0,0-1 0,0 0 0,0 0 0,0 0 0,0 1 0,0-1 0,0 0 1,0 0-1,0 0 0,0 0 0,0 1 0,1-1 0,-1 0 0,0 0 0,1 1 0,-1-1 0,2-1 0,-2 1 5,1 0-1,0 0 1,0 0-1,0 0 0,0 0 1,0 1-1,0-1 0,0 0 1,1 1-1,-1-1 1,0 1-1,0-1 0,3 0 1,24 6-18,21 11 8,1-3 527,89 12-1,-70-14-371,-69-11-145,0 0 0,0 0 0,0 0 0,0 0-1,-1 0 1,1 1 0,0-1 0,0 0 0,0 0 0,0 0 0,0 0 0,0 0 0,0 0 0,0 0 0,0 0 0,0 1 0,0-1 0,0 0 0,0 0 0,0 0 0,0 0 0,0 0 0,0 0 0,0 0 0,0 0 0,1 0-1,-1 1 1,0-1 0,0 0 0,0 0 0,0 0 0,0 0 0,0 0 0,0 0 0,0 0 0,0 0 0,0 0 0,0 0 0,0 0 0,0 0 0,1 0 0,-1 0 0,0 1 0,0-1 0,0 0 0,0 0 0,0 0-1,0 0 1,0 0 0,1 0 0,-20 5-76,-44 8-136,42-9 167,-35 11 20,33-7-197,-34 4-1,22-11 211,39 0 61,1 0 0,-1 1-1,0-1 1,0 1-1,0 0 1,6 4 0,2 1-19,35 12 30,-45-18 63,-5-1-78,-23 0-28,-1-3 53,26 3-242,-8 0-109,7 2 220,11 1 43,37 4 228,-44-6-190,9 3 124,-9-4-21,-10-1-119,6 1-169,-1-1 3,0-1 104,0 0 0,0 0-1,0 0 1,0-1-1,0 1 1,1 0-1,-1-1 1,1 0-1,-1 0 1,1 0 0,0 0-1,0 0 1,0 0-1,1 0 1,-1-1-1,1 1 1,-2-7-1,3 9-81,-10-15-358,5 6 423,1-1 1,-1 1-1,1-1 1,1 0-1,0 0 1,1 0-1,0-1 0,1 1 1,0 0-1,1-16 1,-11 12 70,-2 2-70,5-3 436,22 28 618,16 15-700,-15-16-172,-5-4-16,-1 0 0,1 0 0,0-2 0,1 1 1,-1-1-1,1 0 0,0-1 0,1-1 1,-1 1-1,0-2 0,19 3 0,66 20 238,-87-24-314,12 0 63,0 0 1,34-3-1,-47 3-55,1-1-1,-1 1 0,1 0 1,-1 1-1,0 0 0,1 0 1,-1 1-1,0 0 0,0 0 1,-1 1-1,1 0 0,-1 0 1,9 7-1,-3-3-15,-1-1-15,1-1 0,0 0 0,1-1 0,-1-1 0,1 0 1,0 0-1,-1-2 0,2 1 0,-1-2 0,24 0 0,-30-1 34,-5 1 9,1-1 0,0 1 0,-1 0 0,1 0 0,-1 0 0,1 1 1,6 3-1,-6-3 5,1 0 1,-1 0 0,1 0 0,0-1-1,-1 0 1,1 1 0,0-2 0,0 1 0,9 0-1,28-2-80,-21 0-8,-1 1 0,1 1 1,-1 0-1,26 6 0,-32-4 124,0-2 0,1 0 1,-1 0-1,0-2 0,15-1 0,41 0-131,-39 4-19,-13-2 16,0 1 1,0 0-1,25 7 0,-21-2 64,0 0 1,27 3-1,13-4-18,-41-6-125,-13 0-419,-18 0 311,-313-4-845,265 2 1154,15 2 9,-10 1-60,-182-9 81,160 5-87,-18 2-292,-76-5-255,132 6 269,-44-5-897,76 6 1110,0-1-1,0 0 1,0 0-1,0-1 1,1 1 0,-1-1-1,0 0 1,1 0-1,-1-1 1,1 1-1,-8-7 535,51-4-1047,5 14 909,0 1 1,0 2 0,47 10-1,27 4 1,-112-16-203,37-1-18,-5-1-117,-32 0 56,-10-1 39,-22-2 136,-34-1-163,-92-5-944,-55-16-193,198 23 1786,23 2-485,18 2-120,182 26 540,-176-23-661,14 1-29,95-2-1,-127-3 50,-12 0 4,1-1 0,-1 0-1,1-1 1,-1 0-1,1 0 1,-1 0-1,10-4 1,-16 4 103,-5 1-368,-50-2 397,-1-2 0,-80-17-1,85 9-380,85 16-274,-20-2 534,149 2 471,-103-5-504,-30 1 1,-30 0-10,-6 0-4,-23 0-64,-31 3 20,3-2 58,48 0 3,-49 7 2,43-7 41,9 0-6,0 0 1,0 0-1,0 0 0,-1-1 0,1 0 1,0 0-1,0 0 0,-1 0 1,1-1-1,0 0 0,0 1 0,-8-4 1,11 3-29,61-10 64,-39 7-65,59-6-104,-73 9 89,1 1 0,0 0 0,0 0 0,-1 1 0,1 0-1,-1 1 1,15 4 0,-21-6 1,-4 0-70,1 0 39,-1-1 0,0 0 0,0 1 1,1-1-1,-1 0 0,0 0 0,1 0 1,-5-3-1,5 2 42,-1 1 1,1 0 0,0 0-1,-1 0 1,1 0-1,-1 0 1,0 0 0,1 0-1,-1 1 1,0 0-1,1-1 1,-1 1 0,0 0-1,1 0 1,-4 1-1,-11 3 39,1 1-1,-1 1 0,-16 7 1,31-11-157,41 6-51,-7-5 181,45-3 0,-60 0 3,1 0 1,0 1-1,0 0 0,-1 2 0,1 0 1,33 11-1,-49-14-91,-3 6-11,1-6 80,0 1-1,0-1 1,0 1 0,0 0 0,0-1 0,0 1 0,0-1 0,0 1-1,0-1 1,0 1 0,0-1 0,0 1 0,0-1 0,-1 1 0,1-1-1,0 1 1,0-1 0,-1 1 0,1-1 0,0 1 0,-1-1 0,1 1-1,0-1 1,-1 0 0,1 1 0,-1-1 0,-19 7-49,0-1 1,-33 4-1,4-2 45,-203 0-1113,150-14 985,43 0-633,-134-5 958,164 11 38,33 3-104,1-1 1,-1 1-1,0-1 0,1 0 0,0 0 0,5 1 0,1 0-112,-2-1 10,-1-1 1,1 0-1,0 0 0,-1-1 1,11 0-1,-9 0-26,-1-1 21,1 1 1,-1 0-1,0 1 1,0 0-1,1 0 1,-1 1-1,11 4 1,-18-5 28,11 2-4,-25-2-149,-24-1-62,-18-4 79,-84 5 0,136-1 90,-37 4-100,30 0 36,24 2 34,0-3 109,0-1 0,1 0-1,-1-1 1,0-1-1,0 0 1,24-4-1,67-2 236,-74 5-122,2 1-50,43 3 0,-54 3-185,29 6-38,-14-11 129,-33-2-36,0 1-1,0-1 1,-1 2 0,1-1-1,0 0 1,0 1-1,0 0 1,7 2-1,-9-2-6,4 2 29,1 0-1,0-1 1,-1 0 0,1 0 0,0-1-1,0 0 1,0 0 0,1-1 0,-1 0 0,9-1-1,38-1-201,76-13-1,-86 9 156,21 3 73,-27 3-58,57-1-72,-60-1 210,36-7 0,9 4-91,-68 5-132,1-1 1,-1 0-1,23-5 0,-26 4 39,0 0 0,0 1 0,0 0 0,0 0-1,16 2 1,53-3-123,-30-1 316,85 5 0,-98 3-74,-23-3-24,-1-1 0,1 0-1,-1-1 1,1-1 0,-1 0 0,22-4-1,-28 3-50,11 5 1,-2 0 0,-8-2 2,23 6 0,8 4-3,120 12-160,-155-22 122,24 0 4,5-2-3,-1-2 0,57-13 0,-63 11 16,2-1-240,-21 4 135,0 0 0,0 1 0,-1 0 1,1 1-1,7-1 0,-4 1 39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3:53:08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7176,'0'0'57,"12"4"2151,101 47 1928,-12-16-2175,-92-31-1772,1-2 1,-1 1-1,17 1 0,3 1-606,-28-4 405,0-1 0,0 0 1,-1 0-1,1 1 0,0-1 0,0 0 0,0 0 0,0 0 0,-1 0 0,1 0 0,0 0 1,0 0-1,0-1 0,-1 1 0,1 0 0,0 0 0,0-1 0,-1 1 0,1 0 0,0-1 1,0 1-1,-1-1 0,1 1 0,0-1 0,-1 1 0,1-1 0,-1 1 0,1-1 0,-1 0 1,1 1-1,-1-1 0,1 0 0,-1 1 0,1-1 0,-1 0 0,0 0 0,0 1 0,1-1 1,-1 0-1,0 0 0,0 0 0,0 1 0,0-1 0,0 0 0,0 0 0,0 0 0,0-1 1,-1 0-89,0-1 0,-3-7 81,-12-6 1148,18 17-440,5 3-823,0-1 216,0 0 0,0-1 0,0 1 0,1-2 0,-1 1 0,0-1 0,1 0 0,-1 0 0,1-1 0,-1 0 0,9-1 0,5 1 74,-14 0-104,-1 1 1,1 0-1,-1 0 1,0 1-1,8 2 0,24 6 108,-37-10-159,0 0-1,0 1 0,1-1 0,-1 0 0,0 0 0,0 1 0,1-1 0,-1 0 1,0 0-1,1-1 0,-1 1 0,0 0 0,0 0 0,0-1 0,1 1 0,-1 0 1,0-1-1,0 1 0,2-2 0,3 0 13,15 8 86,3 1-147,-21-5 43,25 5-13,7 3-40,-33-10 126,27 17 702,19-5-596,-45-12-126,0 1 4,5 0-29,0-1 0,0 0 0,0 0 1,0-1-1,0 1 0,8-3 0,-12 2 22,0 1-1,0 0 1,0 0-1,0 0 1,0 0-1,0 1 1,6 1-1,-8-2-104,16-1 200,-17 0-137,-1 0-7,1 1-1,-1-1 1,0 0 0,1 1-1,-1-1 1,1 1 0,-1-1 0,1 1-1,-1-1 1,1 1 0,0 0-1,-1-1 1,1 1 0,-1-1-1,1 1 1,0 0 0,-1 0-1,1-1 1,0 1 0,-1 0-1,1 0 1,0 0 0,0 0-1,-1 0 1,1 0 0,0 0-1,-1 0 1,1 0 0,0 0-1,0 0 1,-1 0 0,2 1-1,31 11 241,-31-11-456,17 2-50,-10 1 274,-5-3-2,0 1 1,0-1-1,0 0 0,0 0 1,0 0-1,0 0 1,0-1-1,0 0 1,0 1-1,7-2 0,47-7 482,-49 10-467,-3-1 2,0 0 0,1 0-1,-1 0 1,0-1 0,1 0 0,-1 0-1,1-1 1,-1 0 0,10-3-1,-12 4-35,-1-1 0,1 1 0,0 0-1,-1 0 1,1 0 0,-1 0 0,1 1-1,-1-1 1,6 3 0,47 5-115,21 2 302,-71-10-101,-1 1 1,1 0 0,-1 0 0,0 1 0,9 3-1,-11-4-49,37 1-148,-37-2 128,39 8 72,-36-7-78,1-1-1,-1 1 0,1-1 0,-1 0 0,11-2 0,24 2-29,11 2 392,-46-3-347,0 1 0,1-1-1,-1 2 1,0-1 0,1 1 0,-1 0 0,11 3 0,-15-3-141,-1 0 122,-1 0 0,1 0 1,0 0-1,0-1 0,0 1 1,1 0-1,-1 0 0,0-1 1,0 1-1,0 0 0,1-1 0,-1 1 1,0-1-1,0 0 0,1 1 1,-1-1-1,3 0 0,23 5 11,-26-5-101,1-2 112,1 1-1,-1 0 1,1 0-1,-1 1 1,1-1-1,0 1 1,-1-1-1,1 1 1,0 0-1,0 0 1,-1 0-1,5 0 1,-5 0-42,12 0 26,-2 0 65,0 0 0,0 1 0,0 0 0,21 5-1,-32-6 0,2 1 0,29 7-40,-25-6-76,0 0 1,0 0-1,0-1 0,1 0 1,-1 0-1,0 0 0,1-1 1,8-1-1,-6 0 2,-1 0-1,1 1 1,17 2 0,-26-2 62,28 11 542,-16-9-546,-1-1 0,1 0-1,18-1 1,62-2-481,-61 8 595,17-2-282,-47-3 184,0 0 0,8 1-14,12 2-10,39 14 37,-59-17 0,8-2-377,-61-3 614,-1 2 0,-79 8 0,100-2-423,0-2 1,0 0-1,0-3 1,-43-5-1,51 4 139,-43 0 0,23 1 14,-56 2 59,84-1-176,0-2 0,-27-5 0,8 1-98,-53-4-1,-127-11-304,165 19 466,37 2 32,1 0 1,-1 0-1,0-1 0,0-1 0,1 0 0,-1-1 0,1 0 1,-14-6-1,20 7 58,-1 1 0,0-1 0,1 1 0,-1 0 0,0 0 0,0 1 0,0 0 0,0 0 0,0 0 0,1 1 0,-9 1 0,7-1-43,-1 0 0,1 0 0,0-1-1,0 0 1,-8-1 0,-53-8-357,6 5 180,-213-22-196,38 0-937,139 14 1350,59 11 70,36 1 5,4 2-75,-1 0 0,1 0 0,-1-1 1,1 1-1,-1 0 0,1-1 0,0 1 0,0 0 0,0-1 1,0 1-1,0-1 0,0 0 0,1 1 0,-1-1 1,0 0-1,1 0 0,-1 0 0,1 1 0,-1-2 0,1 1 1,0 0-1,-1 0 0,4 1 0,45 14-149,-38-13 196,26 7 81,0-1 0,60 6 0,-78-13-126,140 15 588,-46-12-542,-104-5-81,39 8 2,-3 8 140,-34-12-115,0 0 0,0 0 0,0-1 0,0 0 0,1-1-1,-1-1 1,22 0 0,277 11 786,-308-12-793,-8-1-306,0 1 239,0 0-1,0 0 1,0 0-1,0 1 1,-6 1-1,-30 2-141,-79-8 7,47-1-235,-107-4 1112,177 9-735,8 0-7,1 0 0,-1 0 0,1 0 0,-1 0 0,1 1 0,-1 0 0,0 0 1,6 3-1,26 3 7,37 5 38,-31-6 1,-1-1 0,69-2-1,44-14 216,-6-2 562,-104 9-778,-42 4 2,37 5 0,65 1 273,-52-3 19,62 9 1,-100-7-280,29 2-2,4-4-353,77-4 1,-35-1 176,-89 2 163,17-1 35,1 1 0,-1 1 0,0 1-1,1 0 1,-1 2 0,33 9 0,-41-10-23,0 0 1,1-1-1,-1-1 0,1 1 1,-1-2-1,1 1 1,11-2-1,37 3-369,-50 0 329,-2 0 34,0 0 0,0-1-1,1 0 1,-1 0-1,8 0 1,-6-2-17,0 2 0,0 0 0,0 0 0,12 3 0,12 1 128,47-8 353,42-2-4324,-99 7 1711,13 1-7581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05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3592,'0'0'11649,"1"6"-11653,27 73 271,-9-8-801,-15-54 309,1 1 0,0-1 0,10 23 0,-2-20-3729,-7-9-2506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05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7000,'17'30'6040,"-15"-27"-5960,25 46-198,-14-28-172,-1 0 0,9 25 0,-11-18-1230,6 14-5420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06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7000,'29'49'1605,"2"0"-1,45 53 1,-71-94-1622,1 1 0,-1 0-1,0 1 1,-1-1 0,4 13 0,6 12-150,38 61-5721,-24-37 2928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06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11120,'-3'14'225,"2"-12"-106,0 1-1,1-1 1,-1 1-1,1 0 1,0-1-1,0 1 1,0-1-1,0 1 1,0-1-1,0 1 1,1 0-1,-1-1 1,1 1-1,0-1 1,0 1-1,2 3 1,25 70 329,0-8-448,17 82-279,-26-80-1843,6 29-2583,-11-30 899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07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8072,'-2'85'4265,"2"-84"-4150,0 0 0,1 0 0,-1 0 0,1 0 0,-1 0 0,1 1 0,-1-1 0,1-1 0,-1 1 0,1 0-1,0 0 1,0 0 0,-1 0 0,1 0 0,0-1 0,0 1 0,0 0 0,2 0 0,14 17 364,-3 8-360,0 1 1,-2 0 0,-1 1 0,9 36 0,-6-18 1,43 143-776,-16-39-1464,-33-117-93,17 47-1,-3-19-3020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07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10136,'5'24'651,"17"43"0,-5-17 619,-3 4-841,38 145-300,-28-128-113,22 58 239,-34-108-238,-8-13-168,1 0 0,-1 1 0,-1-1 0,4 11 1,34 110-2004,-4-10-4812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08.0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6904,'-1'59'6481,"1"-56"-5616,4 21-449,2 0 0,12 35 0,-2-11-378,5 4-38,3 6 0,1 6 0,1 7 0,61 164-8,-46-139-328,-26-59 261,62 155-1374,-50-100 229,6 48-1183,-2-14-4050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2:52:08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0 8520,'-38'67'3373,"38"-66"-3296,-1 1 0,0 0 1,1-1-1,-1 1 0,1 0 0,0-1 1,-1 1-1,1 0 0,0 0 0,0 0 1,0-1-1,1 1 0,-1 0 0,0 0 1,1-1-1,-1 1 0,1 2 0,2 4 113,9 49 450,-10-43-481,27 147 550,-5-75-618,44 153-50,-41-139-42,40 122 2,-24-85 12,-8-29-11,32 97-729,-27-78-1594,-2-13-5679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A0D8061-21C3-F679-EC39-81ECEAE5D9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BA6A081-FFD9-DFD5-46D7-1390B34A31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8391A4-382A-47E5-8FC0-701C8F7AF50F}" type="datetimeFigureOut">
              <a:rPr lang="cs-CZ"/>
              <a:pPr>
                <a:defRPr/>
              </a:pPr>
              <a:t>04.12.2023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356AF42A-EFA6-6EF4-AE6A-6B0D0C8E0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7552A06-433F-3C4C-8185-1ECDEE461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195D95-21DD-0B13-8D18-0AA9633813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CD2AAE-079D-4C5D-1778-863C8D33E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2CA4BC-CD76-40D1-A047-4E85CC0591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142DE3-10B8-6225-C5DE-D73F06AA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94721-9C37-46B8-95D6-10F7177DA840}" type="datetimeFigureOut">
              <a:rPr lang="cs-CZ"/>
              <a:pPr>
                <a:defRPr/>
              </a:pPr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072B87-42D1-9CB8-900A-400E61C6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E58342-B354-30DB-8A03-C18A98A3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A386-7BE8-4C0D-A704-5EB5849955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047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AD0900-E28E-F540-B1BE-E4035C18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3B4C-87DB-4385-9060-85719BE20282}" type="datetimeFigureOut">
              <a:rPr lang="cs-CZ"/>
              <a:pPr>
                <a:defRPr/>
              </a:pPr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A2EF6-A829-B953-51A6-579CBB09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2B6C7C-6757-55CA-92FC-2CDEE795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E504-0A13-4F0D-A8D4-0408D5AFB8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3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A06D56-91BC-9AA4-4DC3-72A6257B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07C98-8D25-400E-9F2B-09600066F5C9}" type="datetimeFigureOut">
              <a:rPr lang="cs-CZ"/>
              <a:pPr>
                <a:defRPr/>
              </a:pPr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3391EF-C128-64BD-CABF-C91EDD04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EA3B47-10C4-C598-5EF8-BBFFB05E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E363-4F2C-4602-812B-F70E09755B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805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3C9716-75CA-A28D-EA62-E85577E6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1F47-C72B-4067-8868-DAD544305E07}" type="datetimeFigureOut">
              <a:rPr lang="cs-CZ"/>
              <a:pPr>
                <a:defRPr/>
              </a:pPr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AF0ED6-CDE7-187E-E8D4-BEE841A5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9FDE19-E188-6F7A-B6E7-6BABEDE7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979D-8F9F-4D8C-85AF-CB6D72E1D1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790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26B387-96D7-C248-0440-450E03D3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13F1-FB7C-4D5B-B98D-F89A8BF0D650}" type="datetimeFigureOut">
              <a:rPr lang="cs-CZ"/>
              <a:pPr>
                <a:defRPr/>
              </a:pPr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AAC018-EE01-7442-EB30-21F3770C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B684D5-E298-2D03-443E-03652A7F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536C-FD02-43E8-8ED3-1D9299AFA0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813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6CE1D2A6-A2AC-BE8A-6B24-9CACE066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217F7-8F7D-410F-ACE8-9CB04B27E674}" type="datetimeFigureOut">
              <a:rPr lang="cs-CZ"/>
              <a:pPr>
                <a:defRPr/>
              </a:pPr>
              <a:t>04.12.2023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57D5F40-2D40-009D-18B7-E9BAD64B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2F2B117-2259-D996-A30D-70571B5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63C3-E7D3-453F-8E8D-250329C7D4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079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2476FAFD-5AFB-F271-4A5F-7D24FE2A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F9C8-9324-4BC9-98DF-1F124BF95DB8}" type="datetimeFigureOut">
              <a:rPr lang="cs-CZ"/>
              <a:pPr>
                <a:defRPr/>
              </a:pPr>
              <a:t>04.12.2023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8E9FB06-D61D-8463-05B9-4BC60D0B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7FFAB30-D6CA-DB41-0105-2A6AD803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9883-0714-4497-9298-480E52AAA5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174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C57C914D-3D88-8513-28D9-09136CB97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1E83-C2F4-4B62-91F1-0A8484D3D638}" type="datetimeFigureOut">
              <a:rPr lang="cs-CZ"/>
              <a:pPr>
                <a:defRPr/>
              </a:pPr>
              <a:t>04.12.2023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C2F6C5E5-9792-1E70-CBF9-6AD70598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4A1942E-375C-D82A-F2B8-E591978B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0ACB-1143-42A8-8D95-D08042F4CE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35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CC17CE2E-5A61-A1FF-7FB9-78C783A4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E71B-6D9A-497E-8ADD-34C49C583629}" type="datetimeFigureOut">
              <a:rPr lang="cs-CZ"/>
              <a:pPr>
                <a:defRPr/>
              </a:pPr>
              <a:t>04.12.2023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1CF6C2DA-E1D5-9F3D-9D4F-25CF414D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27ECCAC-8685-979B-A994-F9EAD81B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17F0-812D-4D61-8B75-817E7453BD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093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F5F5868-8D5A-B2A0-3D01-DEB42790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2DC43-D8C2-4926-B2FE-76CA058E8EE8}" type="datetimeFigureOut">
              <a:rPr lang="cs-CZ"/>
              <a:pPr>
                <a:defRPr/>
              </a:pPr>
              <a:t>04.12.2023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B8CF2210-9C44-4437-E992-023A062B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DCDA602-0E71-3879-3A7D-98175FB2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F4DF-FAF6-47F0-BD41-D7B3B2D415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105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B8ED253-4BC6-48E1-D1EB-168DE0D2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EBD1-7C69-49C2-A41D-66A32E042558}" type="datetimeFigureOut">
              <a:rPr lang="cs-CZ"/>
              <a:pPr>
                <a:defRPr/>
              </a:pPr>
              <a:t>04.12.2023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59594CF-A746-B9EA-246C-D6B58B5E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E5A9417-5EA4-BC3A-284E-F5AB4E94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0DF2-E9BD-4B97-A3ED-060002BDE8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615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0894095D-BDCD-382F-0212-2A3C8269B5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EB58B4F6-1C14-9E37-CE5A-E4F7D2640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D29540-14D1-FC1F-1933-022196B25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C802E8-1630-41CB-AC25-34361BFA7146}" type="datetimeFigureOut">
              <a:rPr lang="cs-CZ"/>
              <a:pPr>
                <a:defRPr/>
              </a:pPr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4CE6C9-107F-BC0E-06A8-3AD61A360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BD84AD-E5B5-573D-CE1B-4F20CEAE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033A93-EB10-4911-8F00-3FF3FF3933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24" Type="http://schemas.openxmlformats.org/officeDocument/2006/relationships/customXml" Target="../ink/ink12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png"/><Relationship Id="rId30" Type="http://schemas.openxmlformats.org/officeDocument/2006/relationships/customXml" Target="../ink/ink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7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B5A62096-4F6E-258C-BE73-DB608F85F1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6267EF-02F8-B08C-D875-CAD0E75EA7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076" name="Obrázek 4">
            <a:extLst>
              <a:ext uri="{FF2B5EF4-FFF2-40B4-BE49-F238E27FC236}">
                <a16:creationId xmlns:a16="http://schemas.microsoft.com/office/drawing/2014/main" id="{829E160C-4CE6-2490-197A-844EC9EF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/>
          <a:stretch>
            <a:fillRect/>
          </a:stretch>
        </p:blipFill>
        <p:spPr bwMode="auto">
          <a:xfrm>
            <a:off x="20638" y="1003300"/>
            <a:ext cx="912336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6">
            <a:extLst>
              <a:ext uri="{FF2B5EF4-FFF2-40B4-BE49-F238E27FC236}">
                <a16:creationId xmlns:a16="http://schemas.microsoft.com/office/drawing/2014/main" id="{A7EB99AF-1C01-5EDA-98DD-36F491716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7475"/>
            <a:ext cx="9144000" cy="646113"/>
          </a:xfrm>
          <a:prstGeom prst="rect">
            <a:avLst/>
          </a:prstGeom>
          <a:solidFill>
            <a:srgbClr val="CD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 ASSIGMENT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>
            <a:extLst>
              <a:ext uri="{FF2B5EF4-FFF2-40B4-BE49-F238E27FC236}">
                <a16:creationId xmlns:a16="http://schemas.microsoft.com/office/drawing/2014/main" id="{B4081AFF-1EB8-BC44-9746-346523D40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TREE </a:t>
            </a:r>
            <a:r>
              <a:rPr lang="cs-CZ" altLang="cs-CZ"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SPECIES TREE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TextovéPole 4">
            <a:extLst>
              <a:ext uri="{FF2B5EF4-FFF2-40B4-BE49-F238E27FC236}">
                <a16:creationId xmlns:a16="http://schemas.microsoft.com/office/drawing/2014/main" id="{1C0E5F7A-B1C9-A6A6-971A-BA77430D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14438"/>
            <a:ext cx="8643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May differ because the gene history does not reflect the species history.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INCOMPLETE LINEAGE SORTING</a:t>
            </a:r>
          </a:p>
        </p:txBody>
      </p:sp>
      <p:grpSp>
        <p:nvGrpSpPr>
          <p:cNvPr id="12292" name="Skupina 1">
            <a:extLst>
              <a:ext uri="{FF2B5EF4-FFF2-40B4-BE49-F238E27FC236}">
                <a16:creationId xmlns:a16="http://schemas.microsoft.com/office/drawing/2014/main" id="{8D9CA49D-1123-546C-C2DE-A137BF440E2C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2479675"/>
            <a:ext cx="4035425" cy="2239963"/>
            <a:chOff x="1043608" y="2416225"/>
            <a:chExt cx="7704856" cy="3816424"/>
          </a:xfrm>
        </p:grpSpPr>
        <p:pic>
          <p:nvPicPr>
            <p:cNvPr id="12294" name="Picture 2" descr="http://www.pnas.org/content/100/22/12787/F4.large.jpg">
              <a:extLst>
                <a:ext uri="{FF2B5EF4-FFF2-40B4-BE49-F238E27FC236}">
                  <a16:creationId xmlns:a16="http://schemas.microsoft.com/office/drawing/2014/main" id="{97774E85-2A12-FD84-CC71-531B05F13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704257"/>
              <a:ext cx="6617813" cy="321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Elipsa 7">
              <a:extLst>
                <a:ext uri="{FF2B5EF4-FFF2-40B4-BE49-F238E27FC236}">
                  <a16:creationId xmlns:a16="http://schemas.microsoft.com/office/drawing/2014/main" id="{CD526D47-6730-4999-4DEE-84F007373C9F}"/>
                </a:ext>
              </a:extLst>
            </p:cNvPr>
            <p:cNvSpPr/>
            <p:nvPr/>
          </p:nvSpPr>
          <p:spPr>
            <a:xfrm>
              <a:off x="1692247" y="4144571"/>
              <a:ext cx="215203" cy="216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Elipsa 8">
              <a:extLst>
                <a:ext uri="{FF2B5EF4-FFF2-40B4-BE49-F238E27FC236}">
                  <a16:creationId xmlns:a16="http://schemas.microsoft.com/office/drawing/2014/main" id="{D800B8D1-104E-4F5C-AFDF-755423832E75}"/>
                </a:ext>
              </a:extLst>
            </p:cNvPr>
            <p:cNvSpPr/>
            <p:nvPr/>
          </p:nvSpPr>
          <p:spPr>
            <a:xfrm>
              <a:off x="2052939" y="4217598"/>
              <a:ext cx="215202" cy="2136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Elipsa 9">
              <a:extLst>
                <a:ext uri="{FF2B5EF4-FFF2-40B4-BE49-F238E27FC236}">
                  <a16:creationId xmlns:a16="http://schemas.microsoft.com/office/drawing/2014/main" id="{1B542D04-EBA1-9137-F615-46B7847F6176}"/>
                </a:ext>
              </a:extLst>
            </p:cNvPr>
            <p:cNvSpPr/>
            <p:nvPr/>
          </p:nvSpPr>
          <p:spPr>
            <a:xfrm>
              <a:off x="1907450" y="4001217"/>
              <a:ext cx="215202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4" name="Elipsa 10">
              <a:extLst>
                <a:ext uri="{FF2B5EF4-FFF2-40B4-BE49-F238E27FC236}">
                  <a16:creationId xmlns:a16="http://schemas.microsoft.com/office/drawing/2014/main" id="{E4CB7BB1-AD3B-0DAB-0B0C-9D0C343F5901}"/>
                </a:ext>
              </a:extLst>
            </p:cNvPr>
            <p:cNvSpPr/>
            <p:nvPr/>
          </p:nvSpPr>
          <p:spPr>
            <a:xfrm>
              <a:off x="1619502" y="3855160"/>
              <a:ext cx="215203" cy="216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5" name="Elipsa 11">
              <a:extLst>
                <a:ext uri="{FF2B5EF4-FFF2-40B4-BE49-F238E27FC236}">
                  <a16:creationId xmlns:a16="http://schemas.microsoft.com/office/drawing/2014/main" id="{02794423-5543-4737-A3B5-B82C2E019D70}"/>
                </a:ext>
              </a:extLst>
            </p:cNvPr>
            <p:cNvSpPr/>
            <p:nvPr/>
          </p:nvSpPr>
          <p:spPr>
            <a:xfrm>
              <a:off x="1546758" y="4431276"/>
              <a:ext cx="218234" cy="216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6" name="Elipsa 12">
              <a:extLst>
                <a:ext uri="{FF2B5EF4-FFF2-40B4-BE49-F238E27FC236}">
                  <a16:creationId xmlns:a16="http://schemas.microsoft.com/office/drawing/2014/main" id="{229180D8-8D54-686F-F704-86F08DD13650}"/>
                </a:ext>
              </a:extLst>
            </p:cNvPr>
            <p:cNvSpPr/>
            <p:nvPr/>
          </p:nvSpPr>
          <p:spPr>
            <a:xfrm>
              <a:off x="1404300" y="4144571"/>
              <a:ext cx="215202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7" name="Elipsa 13">
              <a:extLst>
                <a:ext uri="{FF2B5EF4-FFF2-40B4-BE49-F238E27FC236}">
                  <a16:creationId xmlns:a16="http://schemas.microsoft.com/office/drawing/2014/main" id="{D71C0514-F24F-CA71-2D98-B40FA3B05683}"/>
                </a:ext>
              </a:extLst>
            </p:cNvPr>
            <p:cNvSpPr/>
            <p:nvPr/>
          </p:nvSpPr>
          <p:spPr>
            <a:xfrm>
              <a:off x="2195396" y="3928189"/>
              <a:ext cx="215203" cy="216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8" name="Elipsa 14">
              <a:extLst>
                <a:ext uri="{FF2B5EF4-FFF2-40B4-BE49-F238E27FC236}">
                  <a16:creationId xmlns:a16="http://schemas.microsoft.com/office/drawing/2014/main" id="{2C5525ED-A88D-EE41-FBFF-851B52BBA05D}"/>
                </a:ext>
              </a:extLst>
            </p:cNvPr>
            <p:cNvSpPr/>
            <p:nvPr/>
          </p:nvSpPr>
          <p:spPr>
            <a:xfrm>
              <a:off x="4283771" y="3279046"/>
              <a:ext cx="215202" cy="216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9" name="Elipsa 15">
              <a:extLst>
                <a:ext uri="{FF2B5EF4-FFF2-40B4-BE49-F238E27FC236}">
                  <a16:creationId xmlns:a16="http://schemas.microsoft.com/office/drawing/2014/main" id="{FCB667E5-F9E7-E309-CF70-867229BF9878}"/>
                </a:ext>
              </a:extLst>
            </p:cNvPr>
            <p:cNvSpPr/>
            <p:nvPr/>
          </p:nvSpPr>
          <p:spPr>
            <a:xfrm>
              <a:off x="4644461" y="3352074"/>
              <a:ext cx="215203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0" name="Elipsa 16">
              <a:extLst>
                <a:ext uri="{FF2B5EF4-FFF2-40B4-BE49-F238E27FC236}">
                  <a16:creationId xmlns:a16="http://schemas.microsoft.com/office/drawing/2014/main" id="{0A6A267B-4042-5B06-3462-EB715FE8CC89}"/>
                </a:ext>
              </a:extLst>
            </p:cNvPr>
            <p:cNvSpPr/>
            <p:nvPr/>
          </p:nvSpPr>
          <p:spPr>
            <a:xfrm>
              <a:off x="4498972" y="3135692"/>
              <a:ext cx="218234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1" name="Elipsa 17">
              <a:extLst>
                <a:ext uri="{FF2B5EF4-FFF2-40B4-BE49-F238E27FC236}">
                  <a16:creationId xmlns:a16="http://schemas.microsoft.com/office/drawing/2014/main" id="{B91E8590-1611-F64E-6520-B7F3659AED9C}"/>
                </a:ext>
              </a:extLst>
            </p:cNvPr>
            <p:cNvSpPr/>
            <p:nvPr/>
          </p:nvSpPr>
          <p:spPr>
            <a:xfrm>
              <a:off x="4211026" y="2992341"/>
              <a:ext cx="218234" cy="216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2" name="Elipsa 18">
              <a:extLst>
                <a:ext uri="{FF2B5EF4-FFF2-40B4-BE49-F238E27FC236}">
                  <a16:creationId xmlns:a16="http://schemas.microsoft.com/office/drawing/2014/main" id="{B79CEA09-69E0-AE71-F37D-0E9252E62290}"/>
                </a:ext>
              </a:extLst>
            </p:cNvPr>
            <p:cNvSpPr/>
            <p:nvPr/>
          </p:nvSpPr>
          <p:spPr>
            <a:xfrm>
              <a:off x="4141312" y="3568455"/>
              <a:ext cx="215203" cy="216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3" name="Elipsa 19">
              <a:extLst>
                <a:ext uri="{FF2B5EF4-FFF2-40B4-BE49-F238E27FC236}">
                  <a16:creationId xmlns:a16="http://schemas.microsoft.com/office/drawing/2014/main" id="{BDAD9054-9D11-00A3-7C82-B68A319902E1}"/>
                </a:ext>
              </a:extLst>
            </p:cNvPr>
            <p:cNvSpPr/>
            <p:nvPr/>
          </p:nvSpPr>
          <p:spPr>
            <a:xfrm>
              <a:off x="3995823" y="3279046"/>
              <a:ext cx="215203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4" name="Elipsa 20">
              <a:extLst>
                <a:ext uri="{FF2B5EF4-FFF2-40B4-BE49-F238E27FC236}">
                  <a16:creationId xmlns:a16="http://schemas.microsoft.com/office/drawing/2014/main" id="{F9EBAB4C-6AB6-AEEA-59B3-335F65D9DDEF}"/>
                </a:ext>
              </a:extLst>
            </p:cNvPr>
            <p:cNvSpPr/>
            <p:nvPr/>
          </p:nvSpPr>
          <p:spPr>
            <a:xfrm>
              <a:off x="4786920" y="3065369"/>
              <a:ext cx="218234" cy="2136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5" name="Elipsa 21">
              <a:extLst>
                <a:ext uri="{FF2B5EF4-FFF2-40B4-BE49-F238E27FC236}">
                  <a16:creationId xmlns:a16="http://schemas.microsoft.com/office/drawing/2014/main" id="{53630A9D-108F-E9A6-BE40-A86E45B19F30}"/>
                </a:ext>
              </a:extLst>
            </p:cNvPr>
            <p:cNvSpPr/>
            <p:nvPr/>
          </p:nvSpPr>
          <p:spPr>
            <a:xfrm>
              <a:off x="8027081" y="5729563"/>
              <a:ext cx="218234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6" name="Elipsa 22">
              <a:extLst>
                <a:ext uri="{FF2B5EF4-FFF2-40B4-BE49-F238E27FC236}">
                  <a16:creationId xmlns:a16="http://schemas.microsoft.com/office/drawing/2014/main" id="{133A11E9-5A42-FB5E-3E47-629662E0F0E1}"/>
                </a:ext>
              </a:extLst>
            </p:cNvPr>
            <p:cNvSpPr/>
            <p:nvPr/>
          </p:nvSpPr>
          <p:spPr>
            <a:xfrm>
              <a:off x="8387773" y="5799887"/>
              <a:ext cx="215202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7" name="Elipsa 23">
              <a:extLst>
                <a:ext uri="{FF2B5EF4-FFF2-40B4-BE49-F238E27FC236}">
                  <a16:creationId xmlns:a16="http://schemas.microsoft.com/office/drawing/2014/main" id="{03051336-09AA-9372-8570-EAA053FBBBDE}"/>
                </a:ext>
              </a:extLst>
            </p:cNvPr>
            <p:cNvSpPr/>
            <p:nvPr/>
          </p:nvSpPr>
          <p:spPr>
            <a:xfrm>
              <a:off x="8245314" y="5583505"/>
              <a:ext cx="215203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8" name="Elipsa 24">
              <a:extLst>
                <a:ext uri="{FF2B5EF4-FFF2-40B4-BE49-F238E27FC236}">
                  <a16:creationId xmlns:a16="http://schemas.microsoft.com/office/drawing/2014/main" id="{E9022466-9A70-66B9-8A69-AAEEDAA53582}"/>
                </a:ext>
              </a:extLst>
            </p:cNvPr>
            <p:cNvSpPr/>
            <p:nvPr/>
          </p:nvSpPr>
          <p:spPr>
            <a:xfrm>
              <a:off x="7957368" y="5440152"/>
              <a:ext cx="215202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" name="Elipsa 25">
              <a:extLst>
                <a:ext uri="{FF2B5EF4-FFF2-40B4-BE49-F238E27FC236}">
                  <a16:creationId xmlns:a16="http://schemas.microsoft.com/office/drawing/2014/main" id="{C826C833-732F-F5B6-8F92-CDA3E07CB29C}"/>
                </a:ext>
              </a:extLst>
            </p:cNvPr>
            <p:cNvSpPr/>
            <p:nvPr/>
          </p:nvSpPr>
          <p:spPr>
            <a:xfrm>
              <a:off x="7884624" y="6016268"/>
              <a:ext cx="215202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" name="Elipsa 26">
              <a:extLst>
                <a:ext uri="{FF2B5EF4-FFF2-40B4-BE49-F238E27FC236}">
                  <a16:creationId xmlns:a16="http://schemas.microsoft.com/office/drawing/2014/main" id="{85B2E7D0-D473-8B98-1D29-179CD584EC38}"/>
                </a:ext>
              </a:extLst>
            </p:cNvPr>
            <p:cNvSpPr/>
            <p:nvPr/>
          </p:nvSpPr>
          <p:spPr>
            <a:xfrm>
              <a:off x="7739135" y="5729563"/>
              <a:ext cx="218234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" name="Elipsa 27">
              <a:extLst>
                <a:ext uri="{FF2B5EF4-FFF2-40B4-BE49-F238E27FC236}">
                  <a16:creationId xmlns:a16="http://schemas.microsoft.com/office/drawing/2014/main" id="{D6CF4D68-B7DF-9952-D9D2-DA283AEB5E02}"/>
                </a:ext>
              </a:extLst>
            </p:cNvPr>
            <p:cNvSpPr/>
            <p:nvPr/>
          </p:nvSpPr>
          <p:spPr>
            <a:xfrm>
              <a:off x="8533262" y="5513182"/>
              <a:ext cx="215202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" name="Elipsa 28">
              <a:extLst>
                <a:ext uri="{FF2B5EF4-FFF2-40B4-BE49-F238E27FC236}">
                  <a16:creationId xmlns:a16="http://schemas.microsoft.com/office/drawing/2014/main" id="{AE85A37A-1E0B-D76A-4BBE-5AA3F5D87259}"/>
                </a:ext>
              </a:extLst>
            </p:cNvPr>
            <p:cNvSpPr/>
            <p:nvPr/>
          </p:nvSpPr>
          <p:spPr>
            <a:xfrm>
              <a:off x="7811879" y="4217598"/>
              <a:ext cx="215202" cy="2136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Elipsa 29">
              <a:extLst>
                <a:ext uri="{FF2B5EF4-FFF2-40B4-BE49-F238E27FC236}">
                  <a16:creationId xmlns:a16="http://schemas.microsoft.com/office/drawing/2014/main" id="{7C55F6BC-0F8F-5A26-924B-4E42983A9F02}"/>
                </a:ext>
              </a:extLst>
            </p:cNvPr>
            <p:cNvSpPr/>
            <p:nvPr/>
          </p:nvSpPr>
          <p:spPr>
            <a:xfrm>
              <a:off x="8172570" y="4287922"/>
              <a:ext cx="215203" cy="216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4" name="Elipsa 30">
              <a:extLst>
                <a:ext uri="{FF2B5EF4-FFF2-40B4-BE49-F238E27FC236}">
                  <a16:creationId xmlns:a16="http://schemas.microsoft.com/office/drawing/2014/main" id="{852695DA-C76D-A138-92F0-1D5159D834C8}"/>
                </a:ext>
              </a:extLst>
            </p:cNvPr>
            <p:cNvSpPr/>
            <p:nvPr/>
          </p:nvSpPr>
          <p:spPr>
            <a:xfrm>
              <a:off x="8027081" y="4071541"/>
              <a:ext cx="218234" cy="216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5" name="Elipsa 31">
              <a:extLst>
                <a:ext uri="{FF2B5EF4-FFF2-40B4-BE49-F238E27FC236}">
                  <a16:creationId xmlns:a16="http://schemas.microsoft.com/office/drawing/2014/main" id="{493F7D26-797F-5F36-5D29-6DA035DC7AEE}"/>
                </a:ext>
              </a:extLst>
            </p:cNvPr>
            <p:cNvSpPr/>
            <p:nvPr/>
          </p:nvSpPr>
          <p:spPr>
            <a:xfrm>
              <a:off x="7739135" y="3928189"/>
              <a:ext cx="218234" cy="216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6" name="Elipsa 32">
              <a:extLst>
                <a:ext uri="{FF2B5EF4-FFF2-40B4-BE49-F238E27FC236}">
                  <a16:creationId xmlns:a16="http://schemas.microsoft.com/office/drawing/2014/main" id="{24D60890-DED9-0841-4329-CDBA8A478211}"/>
                </a:ext>
              </a:extLst>
            </p:cNvPr>
            <p:cNvSpPr/>
            <p:nvPr/>
          </p:nvSpPr>
          <p:spPr>
            <a:xfrm>
              <a:off x="7669420" y="4504303"/>
              <a:ext cx="215203" cy="216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" name="Elipsa 33">
              <a:extLst>
                <a:ext uri="{FF2B5EF4-FFF2-40B4-BE49-F238E27FC236}">
                  <a16:creationId xmlns:a16="http://schemas.microsoft.com/office/drawing/2014/main" id="{3A4A5243-9434-B78F-E400-42936DADB718}"/>
                </a:ext>
              </a:extLst>
            </p:cNvPr>
            <p:cNvSpPr/>
            <p:nvPr/>
          </p:nvSpPr>
          <p:spPr>
            <a:xfrm>
              <a:off x="7523931" y="4217598"/>
              <a:ext cx="215203" cy="2136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8" name="Elipsa 34">
              <a:extLst>
                <a:ext uri="{FF2B5EF4-FFF2-40B4-BE49-F238E27FC236}">
                  <a16:creationId xmlns:a16="http://schemas.microsoft.com/office/drawing/2014/main" id="{32AA2B20-E59C-4454-3B84-91598029982B}"/>
                </a:ext>
              </a:extLst>
            </p:cNvPr>
            <p:cNvSpPr/>
            <p:nvPr/>
          </p:nvSpPr>
          <p:spPr>
            <a:xfrm>
              <a:off x="8315029" y="4001217"/>
              <a:ext cx="218234" cy="2163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9" name="Elipsa 35">
              <a:extLst>
                <a:ext uri="{FF2B5EF4-FFF2-40B4-BE49-F238E27FC236}">
                  <a16:creationId xmlns:a16="http://schemas.microsoft.com/office/drawing/2014/main" id="{92F858D1-879A-C486-0CC4-AFC48E0C90EA}"/>
                </a:ext>
              </a:extLst>
            </p:cNvPr>
            <p:cNvSpPr/>
            <p:nvPr/>
          </p:nvSpPr>
          <p:spPr>
            <a:xfrm>
              <a:off x="7957368" y="2702930"/>
              <a:ext cx="215202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0" name="Elipsa 36">
              <a:extLst>
                <a:ext uri="{FF2B5EF4-FFF2-40B4-BE49-F238E27FC236}">
                  <a16:creationId xmlns:a16="http://schemas.microsoft.com/office/drawing/2014/main" id="{721C1130-0D56-E49F-8FCD-132FA338884E}"/>
                </a:ext>
              </a:extLst>
            </p:cNvPr>
            <p:cNvSpPr/>
            <p:nvPr/>
          </p:nvSpPr>
          <p:spPr>
            <a:xfrm>
              <a:off x="8315029" y="2775960"/>
              <a:ext cx="218234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1" name="Elipsa 37">
              <a:extLst>
                <a:ext uri="{FF2B5EF4-FFF2-40B4-BE49-F238E27FC236}">
                  <a16:creationId xmlns:a16="http://schemas.microsoft.com/office/drawing/2014/main" id="{A7561D74-5294-D547-3460-2B08ACF407FA}"/>
                </a:ext>
              </a:extLst>
            </p:cNvPr>
            <p:cNvSpPr/>
            <p:nvPr/>
          </p:nvSpPr>
          <p:spPr>
            <a:xfrm>
              <a:off x="8172570" y="2559578"/>
              <a:ext cx="215203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2" name="Elipsa 38">
              <a:extLst>
                <a:ext uri="{FF2B5EF4-FFF2-40B4-BE49-F238E27FC236}">
                  <a16:creationId xmlns:a16="http://schemas.microsoft.com/office/drawing/2014/main" id="{E34651C4-BC63-E4EA-8619-CF49CEE2E6EF}"/>
                </a:ext>
              </a:extLst>
            </p:cNvPr>
            <p:cNvSpPr/>
            <p:nvPr/>
          </p:nvSpPr>
          <p:spPr>
            <a:xfrm>
              <a:off x="7884624" y="2416225"/>
              <a:ext cx="215202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3" name="Elipsa 39">
              <a:extLst>
                <a:ext uri="{FF2B5EF4-FFF2-40B4-BE49-F238E27FC236}">
                  <a16:creationId xmlns:a16="http://schemas.microsoft.com/office/drawing/2014/main" id="{EC5AF6E8-D573-4E70-8C1A-26C9F8EF6E47}"/>
                </a:ext>
              </a:extLst>
            </p:cNvPr>
            <p:cNvSpPr/>
            <p:nvPr/>
          </p:nvSpPr>
          <p:spPr>
            <a:xfrm>
              <a:off x="7811879" y="2992341"/>
              <a:ext cx="215202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4" name="Elipsa 40">
              <a:extLst>
                <a:ext uri="{FF2B5EF4-FFF2-40B4-BE49-F238E27FC236}">
                  <a16:creationId xmlns:a16="http://schemas.microsoft.com/office/drawing/2014/main" id="{2F3362C0-85A1-7F14-2910-4C0F121B82AA}"/>
                </a:ext>
              </a:extLst>
            </p:cNvPr>
            <p:cNvSpPr/>
            <p:nvPr/>
          </p:nvSpPr>
          <p:spPr>
            <a:xfrm>
              <a:off x="7669420" y="2702930"/>
              <a:ext cx="215203" cy="2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5" name="Elipsa 41">
              <a:extLst>
                <a:ext uri="{FF2B5EF4-FFF2-40B4-BE49-F238E27FC236}">
                  <a16:creationId xmlns:a16="http://schemas.microsoft.com/office/drawing/2014/main" id="{79763938-85BD-61BB-A53D-12C273B23008}"/>
                </a:ext>
              </a:extLst>
            </p:cNvPr>
            <p:cNvSpPr/>
            <p:nvPr/>
          </p:nvSpPr>
          <p:spPr>
            <a:xfrm>
              <a:off x="8460518" y="2489255"/>
              <a:ext cx="215202" cy="2136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pic>
        <p:nvPicPr>
          <p:cNvPr id="12293" name="Picture 2" descr="FIGURE 1.">
            <a:extLst>
              <a:ext uri="{FF2B5EF4-FFF2-40B4-BE49-F238E27FC236}">
                <a16:creationId xmlns:a16="http://schemas.microsoft.com/office/drawing/2014/main" id="{DE9C60A3-735A-23D2-925F-34FAA744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868488"/>
            <a:ext cx="439261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ECFAA94-5106-0C8F-00E7-7763E5DF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1046163"/>
            <a:ext cx="485457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6">
            <a:extLst>
              <a:ext uri="{FF2B5EF4-FFF2-40B4-BE49-F238E27FC236}">
                <a16:creationId xmlns:a16="http://schemas.microsoft.com/office/drawing/2014/main" id="{545CB301-7432-EFEB-17EA-4C18FC5D6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TREE </a:t>
            </a:r>
            <a:r>
              <a:rPr lang="cs-CZ" altLang="cs-CZ"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SPECIES TREE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extovéPole 4">
            <a:extLst>
              <a:ext uri="{FF2B5EF4-FFF2-40B4-BE49-F238E27FC236}">
                <a16:creationId xmlns:a16="http://schemas.microsoft.com/office/drawing/2014/main" id="{5E6C3D42-9680-8B97-7B08-8861B8115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14438"/>
            <a:ext cx="36369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May differ because the gene history does not reflect the species history.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PARALOGY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18E1B8DD-B973-72AB-A76D-D62669EF6A32}"/>
              </a:ext>
            </a:extLst>
          </p:cNvPr>
          <p:cNvGrpSpPr>
            <a:grpSpLocks/>
          </p:cNvGrpSpPr>
          <p:nvPr/>
        </p:nvGrpSpPr>
        <p:grpSpPr bwMode="auto">
          <a:xfrm>
            <a:off x="1301750" y="4165600"/>
            <a:ext cx="6540500" cy="2162175"/>
            <a:chOff x="179512" y="3212976"/>
            <a:chExt cx="4062874" cy="2516980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2BA8C73B-AC06-1595-47CA-01D50492A5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1317" y="3212976"/>
              <a:ext cx="1086720" cy="100901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8DD1AAEC-83FA-3984-47A3-9CE5B8B3420C}"/>
                </a:ext>
              </a:extLst>
            </p:cNvPr>
            <p:cNvCxnSpPr>
              <a:cxnSpLocks/>
            </p:cNvCxnSpPr>
            <p:nvPr/>
          </p:nvCxnSpPr>
          <p:spPr>
            <a:xfrm>
              <a:off x="2418037" y="3212976"/>
              <a:ext cx="999940" cy="100901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761B7BD1-CB8B-94CF-E2A8-F9CCEF69DF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476" y="4221986"/>
              <a:ext cx="933869" cy="93508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EFB2E58A-B414-BA0D-2D7B-DC96B1C42B24}"/>
                </a:ext>
              </a:extLst>
            </p:cNvPr>
            <p:cNvCxnSpPr>
              <a:cxnSpLocks/>
            </p:cNvCxnSpPr>
            <p:nvPr/>
          </p:nvCxnSpPr>
          <p:spPr>
            <a:xfrm>
              <a:off x="1329345" y="4221986"/>
              <a:ext cx="145948" cy="467545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FBA71682-8EAA-BE98-AD96-91C5E24F0603}"/>
                </a:ext>
              </a:extLst>
            </p:cNvPr>
            <p:cNvCxnSpPr>
              <a:cxnSpLocks/>
            </p:cNvCxnSpPr>
            <p:nvPr/>
          </p:nvCxnSpPr>
          <p:spPr>
            <a:xfrm>
              <a:off x="1471348" y="4680290"/>
              <a:ext cx="363884" cy="497113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EA49A103-BF3F-F4F9-031D-CADA39FFA1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0577" y="4687682"/>
              <a:ext cx="299785" cy="467545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29FD5144-B337-7A96-3A84-CBE8545C4F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4109" y="4221986"/>
              <a:ext cx="933869" cy="935089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CDD28707-70DA-12F1-64B6-5D3A72AA0905}"/>
                </a:ext>
              </a:extLst>
            </p:cNvPr>
            <p:cNvCxnSpPr>
              <a:cxnSpLocks/>
            </p:cNvCxnSpPr>
            <p:nvPr/>
          </p:nvCxnSpPr>
          <p:spPr>
            <a:xfrm>
              <a:off x="3417978" y="4221986"/>
              <a:ext cx="145948" cy="46754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4C4ED27C-3C0A-3E19-3C04-EF15BF36DADA}"/>
                </a:ext>
              </a:extLst>
            </p:cNvPr>
            <p:cNvCxnSpPr>
              <a:cxnSpLocks/>
            </p:cNvCxnSpPr>
            <p:nvPr/>
          </p:nvCxnSpPr>
          <p:spPr>
            <a:xfrm>
              <a:off x="3558995" y="4680290"/>
              <a:ext cx="364870" cy="4971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4AE6FF3A-8CC0-3FAA-EFDD-29593AA977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9210" y="4687682"/>
              <a:ext cx="298798" cy="46754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AA4CDA6B-F516-440B-A819-4ECBB3D1CEC4}"/>
                </a:ext>
              </a:extLst>
            </p:cNvPr>
            <p:cNvSpPr txBox="1"/>
            <p:nvPr/>
          </p:nvSpPr>
          <p:spPr>
            <a:xfrm>
              <a:off x="179512" y="5192188"/>
              <a:ext cx="4062874" cy="53776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dirty="0">
                  <a:solidFill>
                    <a:schemeClr val="accent1"/>
                  </a:solidFill>
                </a:rPr>
                <a:t>  </a:t>
              </a:r>
              <a:r>
                <a:rPr lang="cs-CZ" sz="2400" dirty="0">
                  <a:solidFill>
                    <a:schemeClr val="accent1"/>
                  </a:solidFill>
                </a:rPr>
                <a:t>A            B            C        </a:t>
              </a:r>
              <a:r>
                <a:rPr lang="cs-CZ" sz="2400" dirty="0">
                  <a:solidFill>
                    <a:schemeClr val="accent6">
                      <a:lumMod val="50000"/>
                    </a:schemeClr>
                  </a:solidFill>
                </a:rPr>
                <a:t>A              B           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7238879-719C-FE19-6E06-8C733061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1046163"/>
            <a:ext cx="485457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6">
            <a:extLst>
              <a:ext uri="{FF2B5EF4-FFF2-40B4-BE49-F238E27FC236}">
                <a16:creationId xmlns:a16="http://schemas.microsoft.com/office/drawing/2014/main" id="{DF0047C6-C7FC-6C4C-5975-9E48926CF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TREE </a:t>
            </a:r>
            <a:r>
              <a:rPr lang="cs-CZ" altLang="cs-CZ"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SPECIES TREE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TextovéPole 4">
            <a:extLst>
              <a:ext uri="{FF2B5EF4-FFF2-40B4-BE49-F238E27FC236}">
                <a16:creationId xmlns:a16="http://schemas.microsoft.com/office/drawing/2014/main" id="{387AF3C2-7CB6-60A6-2385-3AF4222C6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14438"/>
            <a:ext cx="36369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May differ because the gene history does not reflect the species history.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PARALOGY</a:t>
            </a:r>
          </a:p>
        </p:txBody>
      </p:sp>
      <p:grpSp>
        <p:nvGrpSpPr>
          <p:cNvPr id="14341" name="Skupina 17">
            <a:extLst>
              <a:ext uri="{FF2B5EF4-FFF2-40B4-BE49-F238E27FC236}">
                <a16:creationId xmlns:a16="http://schemas.microsoft.com/office/drawing/2014/main" id="{164209A3-2BE0-1C65-D713-9BAB6E424DB1}"/>
              </a:ext>
            </a:extLst>
          </p:cNvPr>
          <p:cNvGrpSpPr>
            <a:grpSpLocks/>
          </p:cNvGrpSpPr>
          <p:nvPr/>
        </p:nvGrpSpPr>
        <p:grpSpPr bwMode="auto">
          <a:xfrm>
            <a:off x="1301750" y="4165600"/>
            <a:ext cx="6540500" cy="2162175"/>
            <a:chOff x="179512" y="3212976"/>
            <a:chExt cx="4062874" cy="2516980"/>
          </a:xfrm>
        </p:grpSpPr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00253966-E01D-E2FE-16AD-888881746C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1317" y="3212976"/>
              <a:ext cx="1086720" cy="100901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414FF8C1-6684-A022-EAB3-BCC840E96651}"/>
                </a:ext>
              </a:extLst>
            </p:cNvPr>
            <p:cNvCxnSpPr>
              <a:cxnSpLocks/>
            </p:cNvCxnSpPr>
            <p:nvPr/>
          </p:nvCxnSpPr>
          <p:spPr>
            <a:xfrm>
              <a:off x="2418037" y="3212976"/>
              <a:ext cx="999940" cy="100901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7CD9C6A2-D1E4-60D6-BE82-A99849BB2BB5}"/>
                </a:ext>
              </a:extLst>
            </p:cNvPr>
            <p:cNvCxnSpPr>
              <a:cxnSpLocks/>
            </p:cNvCxnSpPr>
            <p:nvPr/>
          </p:nvCxnSpPr>
          <p:spPr>
            <a:xfrm>
              <a:off x="1329345" y="4221986"/>
              <a:ext cx="145948" cy="467545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A68FAFE0-1FA5-FF98-96F5-BE952D94EB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0577" y="4687682"/>
              <a:ext cx="299785" cy="467545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7DF3D323-6E24-FE73-DCAD-3090D3D614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4109" y="4221986"/>
              <a:ext cx="933869" cy="935089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F4C74948-2221-1467-1619-BCECB099611A}"/>
                </a:ext>
              </a:extLst>
            </p:cNvPr>
            <p:cNvCxnSpPr>
              <a:cxnSpLocks/>
            </p:cNvCxnSpPr>
            <p:nvPr/>
          </p:nvCxnSpPr>
          <p:spPr>
            <a:xfrm>
              <a:off x="3417978" y="4221986"/>
              <a:ext cx="145948" cy="46754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07ADE2B4-160E-DF5F-34C5-6169B99D9B57}"/>
                </a:ext>
              </a:extLst>
            </p:cNvPr>
            <p:cNvCxnSpPr>
              <a:cxnSpLocks/>
            </p:cNvCxnSpPr>
            <p:nvPr/>
          </p:nvCxnSpPr>
          <p:spPr>
            <a:xfrm>
              <a:off x="3558995" y="4680290"/>
              <a:ext cx="364870" cy="4971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5EEC1C12-9F2E-1294-D048-8289617D9574}"/>
                </a:ext>
              </a:extLst>
            </p:cNvPr>
            <p:cNvSpPr txBox="1"/>
            <p:nvPr/>
          </p:nvSpPr>
          <p:spPr>
            <a:xfrm>
              <a:off x="179512" y="5192188"/>
              <a:ext cx="4062874" cy="53776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dirty="0">
                  <a:solidFill>
                    <a:schemeClr val="accent1"/>
                  </a:solidFill>
                </a:rPr>
                <a:t>  </a:t>
              </a:r>
              <a:r>
                <a:rPr lang="cs-CZ" sz="2400" dirty="0">
                  <a:solidFill>
                    <a:schemeClr val="accent1"/>
                  </a:solidFill>
                </a:rPr>
                <a:t>A            B            C        </a:t>
              </a:r>
              <a:r>
                <a:rPr lang="cs-CZ" sz="2400" dirty="0">
                  <a:solidFill>
                    <a:schemeClr val="accent6">
                      <a:lumMod val="50000"/>
                    </a:schemeClr>
                  </a:solidFill>
                </a:rPr>
                <a:t>A              B           C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994EFCAF-6EC0-2F39-1269-E556BD8AE89F}"/>
              </a:ext>
            </a:extLst>
          </p:cNvPr>
          <p:cNvSpPr/>
          <p:nvPr/>
        </p:nvSpPr>
        <p:spPr>
          <a:xfrm>
            <a:off x="231775" y="1573213"/>
            <a:ext cx="6169025" cy="4767262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E0551D3-E5DA-14DB-33F1-7F218F911BDB}"/>
              </a:ext>
            </a:extLst>
          </p:cNvPr>
          <p:cNvSpPr/>
          <p:nvPr/>
        </p:nvSpPr>
        <p:spPr>
          <a:xfrm>
            <a:off x="6705600" y="3425825"/>
            <a:ext cx="585788" cy="57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4" name="TextBox 6">
            <a:extLst>
              <a:ext uri="{FF2B5EF4-FFF2-40B4-BE49-F238E27FC236}">
                <a16:creationId xmlns:a16="http://schemas.microsoft.com/office/drawing/2014/main" id="{5D58246A-1B01-E36C-5BE3-F4B4078F3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0" y="2682875"/>
            <a:ext cx="8540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0">
                <a:latin typeface="Algerian" panose="04020705040A02060702" pitchFamily="82" charset="0"/>
              </a:rPr>
              <a:t>?</a:t>
            </a:r>
          </a:p>
        </p:txBody>
      </p:sp>
      <p:grpSp>
        <p:nvGrpSpPr>
          <p:cNvPr id="15365" name="Group 12">
            <a:extLst>
              <a:ext uri="{FF2B5EF4-FFF2-40B4-BE49-F238E27FC236}">
                <a16:creationId xmlns:a16="http://schemas.microsoft.com/office/drawing/2014/main" id="{86F9F79B-9485-645F-BE1C-34BD2BDE9152}"/>
              </a:ext>
            </a:extLst>
          </p:cNvPr>
          <p:cNvGrpSpPr>
            <a:grpSpLocks/>
          </p:cNvGrpSpPr>
          <p:nvPr/>
        </p:nvGrpSpPr>
        <p:grpSpPr bwMode="auto">
          <a:xfrm>
            <a:off x="1481138" y="4330700"/>
            <a:ext cx="1828800" cy="762000"/>
            <a:chOff x="1481328" y="4331208"/>
            <a:chExt cx="1828800" cy="762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0798D8A-365F-87F4-6E59-F982DFC7B6BE}"/>
                </a:ext>
              </a:extLst>
            </p:cNvPr>
            <p:cNvCxnSpPr/>
            <p:nvPr/>
          </p:nvCxnSpPr>
          <p:spPr>
            <a:xfrm rot="5400000" flipH="1" flipV="1">
              <a:off x="1481328" y="4712208"/>
              <a:ext cx="381000" cy="3810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B80EF9-9F2C-C3E1-37CD-BD7B1EAE0658}"/>
                </a:ext>
              </a:extLst>
            </p:cNvPr>
            <p:cNvCxnSpPr/>
            <p:nvPr/>
          </p:nvCxnSpPr>
          <p:spPr>
            <a:xfrm>
              <a:off x="1862328" y="4712208"/>
              <a:ext cx="1066800" cy="15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500903-BB25-3901-BE37-7C8DF488BC38}"/>
                </a:ext>
              </a:extLst>
            </p:cNvPr>
            <p:cNvCxnSpPr/>
            <p:nvPr/>
          </p:nvCxnSpPr>
          <p:spPr>
            <a:xfrm rot="5400000" flipH="1" flipV="1">
              <a:off x="2929128" y="4331208"/>
              <a:ext cx="381000" cy="3810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6FA8F7-0F3F-98E7-A564-C226ABBE8676}"/>
                </a:ext>
              </a:extLst>
            </p:cNvPr>
            <p:cNvCxnSpPr/>
            <p:nvPr/>
          </p:nvCxnSpPr>
          <p:spPr>
            <a:xfrm rot="16200000" flipH="1">
              <a:off x="2929128" y="4712208"/>
              <a:ext cx="381000" cy="3810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CE4F06-3FBB-EF30-679D-3C95BD02A29F}"/>
                </a:ext>
              </a:extLst>
            </p:cNvPr>
            <p:cNvCxnSpPr/>
            <p:nvPr/>
          </p:nvCxnSpPr>
          <p:spPr>
            <a:xfrm rot="16200000" flipH="1">
              <a:off x="1481328" y="4331208"/>
              <a:ext cx="381000" cy="3810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6" name="Group 13">
            <a:extLst>
              <a:ext uri="{FF2B5EF4-FFF2-40B4-BE49-F238E27FC236}">
                <a16:creationId xmlns:a16="http://schemas.microsoft.com/office/drawing/2014/main" id="{B79CF5AC-E1CE-E186-01C5-D42AE9D5D518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2222500"/>
            <a:ext cx="1828800" cy="762000"/>
            <a:chOff x="1481328" y="4331208"/>
            <a:chExt cx="1828800" cy="762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15BC89-BF4B-325B-8F8E-92D5E23A5289}"/>
                </a:ext>
              </a:extLst>
            </p:cNvPr>
            <p:cNvCxnSpPr/>
            <p:nvPr/>
          </p:nvCxnSpPr>
          <p:spPr>
            <a:xfrm rot="5400000" flipH="1" flipV="1">
              <a:off x="1481328" y="4712208"/>
              <a:ext cx="381000" cy="381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A7F3E8-AD1E-8B49-831A-52E526C98063}"/>
                </a:ext>
              </a:extLst>
            </p:cNvPr>
            <p:cNvCxnSpPr/>
            <p:nvPr/>
          </p:nvCxnSpPr>
          <p:spPr>
            <a:xfrm>
              <a:off x="1862328" y="4712208"/>
              <a:ext cx="10668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BB429A-47BA-70AA-5CE1-91E7E3D37A2D}"/>
                </a:ext>
              </a:extLst>
            </p:cNvPr>
            <p:cNvCxnSpPr/>
            <p:nvPr/>
          </p:nvCxnSpPr>
          <p:spPr>
            <a:xfrm rot="5400000" flipH="1" flipV="1">
              <a:off x="2929128" y="4331208"/>
              <a:ext cx="381000" cy="381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97DCA6-C30E-A818-92A7-160C6607A374}"/>
                </a:ext>
              </a:extLst>
            </p:cNvPr>
            <p:cNvCxnSpPr/>
            <p:nvPr/>
          </p:nvCxnSpPr>
          <p:spPr>
            <a:xfrm rot="16200000" flipH="1">
              <a:off x="2929128" y="4712208"/>
              <a:ext cx="381000" cy="381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D8E46B-AD45-EA82-BEBA-026903261D0E}"/>
                </a:ext>
              </a:extLst>
            </p:cNvPr>
            <p:cNvCxnSpPr/>
            <p:nvPr/>
          </p:nvCxnSpPr>
          <p:spPr>
            <a:xfrm rot="16200000" flipH="1">
              <a:off x="1481328" y="4331208"/>
              <a:ext cx="381000" cy="381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7" name="Group 19">
            <a:extLst>
              <a:ext uri="{FF2B5EF4-FFF2-40B4-BE49-F238E27FC236}">
                <a16:creationId xmlns:a16="http://schemas.microsoft.com/office/drawing/2014/main" id="{4B1705B4-A410-D763-B3CB-BBA7391E90AC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2990850"/>
            <a:ext cx="1828800" cy="762000"/>
            <a:chOff x="1481328" y="4331208"/>
            <a:chExt cx="1828800" cy="762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B4CCDA-ACED-CA16-0AB1-36D0F5FA3CF0}"/>
                </a:ext>
              </a:extLst>
            </p:cNvPr>
            <p:cNvCxnSpPr/>
            <p:nvPr/>
          </p:nvCxnSpPr>
          <p:spPr>
            <a:xfrm rot="5400000" flipH="1" flipV="1">
              <a:off x="1481328" y="4712208"/>
              <a:ext cx="38100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D8944E-CA1C-8206-FF34-4B5F339E58B3}"/>
                </a:ext>
              </a:extLst>
            </p:cNvPr>
            <p:cNvCxnSpPr/>
            <p:nvPr/>
          </p:nvCxnSpPr>
          <p:spPr>
            <a:xfrm>
              <a:off x="1862328" y="4712208"/>
              <a:ext cx="1066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19CF346-1C05-163B-7878-D72938F72668}"/>
                </a:ext>
              </a:extLst>
            </p:cNvPr>
            <p:cNvCxnSpPr/>
            <p:nvPr/>
          </p:nvCxnSpPr>
          <p:spPr>
            <a:xfrm rot="5400000" flipH="1" flipV="1">
              <a:off x="2929128" y="4331208"/>
              <a:ext cx="38100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CE5A33E-19B4-509E-50FB-E34188147B66}"/>
                </a:ext>
              </a:extLst>
            </p:cNvPr>
            <p:cNvCxnSpPr/>
            <p:nvPr/>
          </p:nvCxnSpPr>
          <p:spPr>
            <a:xfrm rot="16200000" flipH="1">
              <a:off x="2929128" y="4712208"/>
              <a:ext cx="38100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1911FBA-8157-8521-6633-F664F63DCB34}"/>
                </a:ext>
              </a:extLst>
            </p:cNvPr>
            <p:cNvCxnSpPr/>
            <p:nvPr/>
          </p:nvCxnSpPr>
          <p:spPr>
            <a:xfrm rot="16200000" flipH="1">
              <a:off x="1481328" y="4331208"/>
              <a:ext cx="38100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8" name="Group 25">
            <a:extLst>
              <a:ext uri="{FF2B5EF4-FFF2-40B4-BE49-F238E27FC236}">
                <a16:creationId xmlns:a16="http://schemas.microsoft.com/office/drawing/2014/main" id="{35D5F5E2-7C5B-2F80-CFE5-1D0845FDB814}"/>
              </a:ext>
            </a:extLst>
          </p:cNvPr>
          <p:cNvGrpSpPr>
            <a:grpSpLocks/>
          </p:cNvGrpSpPr>
          <p:nvPr/>
        </p:nvGrpSpPr>
        <p:grpSpPr bwMode="auto">
          <a:xfrm>
            <a:off x="3736975" y="3733800"/>
            <a:ext cx="1828800" cy="762000"/>
            <a:chOff x="1481328" y="4331208"/>
            <a:chExt cx="1828800" cy="762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49DFF6B-407C-E5B8-F79E-A67D45174493}"/>
                </a:ext>
              </a:extLst>
            </p:cNvPr>
            <p:cNvCxnSpPr/>
            <p:nvPr/>
          </p:nvCxnSpPr>
          <p:spPr>
            <a:xfrm rot="5400000" flipH="1" flipV="1">
              <a:off x="1481328" y="4712208"/>
              <a:ext cx="381000" cy="3810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4C87E-FA6C-67DC-B8CD-FC2B40055B20}"/>
                </a:ext>
              </a:extLst>
            </p:cNvPr>
            <p:cNvCxnSpPr/>
            <p:nvPr/>
          </p:nvCxnSpPr>
          <p:spPr>
            <a:xfrm>
              <a:off x="1862328" y="4712208"/>
              <a:ext cx="1066800" cy="15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1879D2-D7E3-C44E-438F-3D58320D0D07}"/>
                </a:ext>
              </a:extLst>
            </p:cNvPr>
            <p:cNvCxnSpPr/>
            <p:nvPr/>
          </p:nvCxnSpPr>
          <p:spPr>
            <a:xfrm rot="5400000" flipH="1" flipV="1">
              <a:off x="2929128" y="4331208"/>
              <a:ext cx="381000" cy="3810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32BE960-D347-4619-2765-0A3B4F5E3B13}"/>
                </a:ext>
              </a:extLst>
            </p:cNvPr>
            <p:cNvCxnSpPr/>
            <p:nvPr/>
          </p:nvCxnSpPr>
          <p:spPr>
            <a:xfrm rot="16200000" flipH="1">
              <a:off x="2929128" y="4712208"/>
              <a:ext cx="381000" cy="3810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2F5833-8D9E-2318-9874-385E06CBB355}"/>
                </a:ext>
              </a:extLst>
            </p:cNvPr>
            <p:cNvCxnSpPr/>
            <p:nvPr/>
          </p:nvCxnSpPr>
          <p:spPr>
            <a:xfrm rot="16200000" flipH="1">
              <a:off x="1481328" y="4331208"/>
              <a:ext cx="381000" cy="3810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9" name="Text Box 16">
            <a:extLst>
              <a:ext uri="{FF2B5EF4-FFF2-40B4-BE49-F238E27FC236}">
                <a16:creationId xmlns:a16="http://schemas.microsoft.com/office/drawing/2014/main" id="{36907626-EBE8-9996-83B9-DBA4BE3DB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CONNECT MORE DATA SETS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6">
            <a:extLst>
              <a:ext uri="{FF2B5EF4-FFF2-40B4-BE49-F238E27FC236}">
                <a16:creationId xmlns:a16="http://schemas.microsoft.com/office/drawing/2014/main" id="{139ECF14-298C-B3D4-9B6E-687CEFC04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MATRIX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1BD54B70-6BE0-9F43-2773-8A2F97C52AD8}"/>
              </a:ext>
            </a:extLst>
          </p:cNvPr>
          <p:cNvSpPr/>
          <p:nvPr/>
        </p:nvSpPr>
        <p:spPr>
          <a:xfrm>
            <a:off x="4484688" y="2338388"/>
            <a:ext cx="2730500" cy="29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8" name="TextBox 5">
            <a:extLst>
              <a:ext uri="{FF2B5EF4-FFF2-40B4-BE49-F238E27FC236}">
                <a16:creationId xmlns:a16="http://schemas.microsoft.com/office/drawing/2014/main" id="{39C5E735-4662-9F40-0794-4B4864C1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1943100"/>
            <a:ext cx="3413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E</a:t>
            </a:r>
          </a:p>
        </p:txBody>
      </p:sp>
      <p:sp>
        <p:nvSpPr>
          <p:cNvPr id="16389" name="TextBox 6">
            <a:extLst>
              <a:ext uri="{FF2B5EF4-FFF2-40B4-BE49-F238E27FC236}">
                <a16:creationId xmlns:a16="http://schemas.microsoft.com/office/drawing/2014/main" id="{192F101C-E6A7-6103-7CD1-DAEA0DA64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657350"/>
            <a:ext cx="85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Gen</a:t>
            </a:r>
            <a:r>
              <a:rPr lang="cs-CZ" altLang="cs-CZ" sz="1800"/>
              <a:t>e</a:t>
            </a:r>
            <a:r>
              <a:rPr lang="en-US" altLang="cs-CZ" sz="1800"/>
              <a:t> 1</a:t>
            </a:r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7317F9B7-0C74-3574-5797-5FD465DE5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1657350"/>
            <a:ext cx="85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Gen</a:t>
            </a:r>
            <a:r>
              <a:rPr lang="cs-CZ" altLang="cs-CZ" sz="1800"/>
              <a:t>e</a:t>
            </a:r>
            <a:r>
              <a:rPr lang="en-US" altLang="cs-CZ" sz="1800"/>
              <a:t> 2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3E563CA-1E04-4A9C-3B34-012E6ABB5B45}"/>
              </a:ext>
            </a:extLst>
          </p:cNvPr>
          <p:cNvSpPr/>
          <p:nvPr/>
        </p:nvSpPr>
        <p:spPr>
          <a:xfrm>
            <a:off x="1790700" y="2057400"/>
            <a:ext cx="5424488" cy="2873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03667B-0A0B-13D5-78DE-F3D4F24B8518}"/>
              </a:ext>
            </a:extLst>
          </p:cNvPr>
          <p:cNvSpPr/>
          <p:nvPr/>
        </p:nvSpPr>
        <p:spPr>
          <a:xfrm>
            <a:off x="1790700" y="2338388"/>
            <a:ext cx="1389063" cy="293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38E0CE1-A8E5-ABCF-DCD4-8FA5E82F30C4}"/>
              </a:ext>
            </a:extLst>
          </p:cNvPr>
          <p:cNvSpPr/>
          <p:nvPr/>
        </p:nvSpPr>
        <p:spPr>
          <a:xfrm>
            <a:off x="1790700" y="2632075"/>
            <a:ext cx="5424488" cy="2889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AE923126-31D0-4FD1-B157-2567D875FE1F}"/>
              </a:ext>
            </a:extLst>
          </p:cNvPr>
          <p:cNvSpPr/>
          <p:nvPr/>
        </p:nvSpPr>
        <p:spPr>
          <a:xfrm>
            <a:off x="1790700" y="2921000"/>
            <a:ext cx="5424488" cy="2873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7684609B-1E73-6A1F-6AF0-7BEA97B5EC3C}"/>
              </a:ext>
            </a:extLst>
          </p:cNvPr>
          <p:cNvSpPr/>
          <p:nvPr/>
        </p:nvSpPr>
        <p:spPr>
          <a:xfrm>
            <a:off x="1790700" y="3208338"/>
            <a:ext cx="54244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6" name="TextBox 15">
            <a:extLst>
              <a:ext uri="{FF2B5EF4-FFF2-40B4-BE49-F238E27FC236}">
                <a16:creationId xmlns:a16="http://schemas.microsoft.com/office/drawing/2014/main" id="{A90E65BF-EB3C-4CE4-2C13-B6936469F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657350"/>
            <a:ext cx="852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Gen</a:t>
            </a:r>
            <a:r>
              <a:rPr lang="cs-CZ" altLang="cs-CZ" sz="1800"/>
              <a:t>e</a:t>
            </a:r>
            <a:r>
              <a:rPr lang="en-US" altLang="cs-CZ" sz="1800"/>
              <a:t> 3</a:t>
            </a:r>
          </a:p>
        </p:txBody>
      </p:sp>
      <p:sp>
        <p:nvSpPr>
          <p:cNvPr id="16397" name="TextBox 16">
            <a:extLst>
              <a:ext uri="{FF2B5EF4-FFF2-40B4-BE49-F238E27FC236}">
                <a16:creationId xmlns:a16="http://schemas.microsoft.com/office/drawing/2014/main" id="{53950CDC-216F-1974-A18D-A35223EC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1657350"/>
            <a:ext cx="85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Gen</a:t>
            </a:r>
            <a:r>
              <a:rPr lang="cs-CZ" altLang="cs-CZ" sz="1800"/>
              <a:t>e</a:t>
            </a:r>
            <a:r>
              <a:rPr lang="en-US" altLang="cs-CZ" sz="1800"/>
              <a:t> 4</a:t>
            </a:r>
          </a:p>
        </p:txBody>
      </p:sp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id="{35673FF0-8CCE-B582-C73F-737AF00AF7D1}"/>
              </a:ext>
            </a:extLst>
          </p:cNvPr>
          <p:cNvCxnSpPr/>
          <p:nvPr/>
        </p:nvCxnSpPr>
        <p:spPr>
          <a:xfrm rot="5400000">
            <a:off x="2088357" y="2721769"/>
            <a:ext cx="2159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9">
            <a:extLst>
              <a:ext uri="{FF2B5EF4-FFF2-40B4-BE49-F238E27FC236}">
                <a16:creationId xmlns:a16="http://schemas.microsoft.com/office/drawing/2014/main" id="{C8E7D7D3-9CDF-9777-499D-3155A7E324BA}"/>
              </a:ext>
            </a:extLst>
          </p:cNvPr>
          <p:cNvCxnSpPr/>
          <p:nvPr/>
        </p:nvCxnSpPr>
        <p:spPr>
          <a:xfrm rot="5400000">
            <a:off x="3405982" y="2721769"/>
            <a:ext cx="2159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id="{64EAE3E1-093A-3F4F-3C5C-315E4F18C5B2}"/>
              </a:ext>
            </a:extLst>
          </p:cNvPr>
          <p:cNvCxnSpPr/>
          <p:nvPr/>
        </p:nvCxnSpPr>
        <p:spPr>
          <a:xfrm rot="5400000">
            <a:off x="4709319" y="2721769"/>
            <a:ext cx="2159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22">
            <a:extLst>
              <a:ext uri="{FF2B5EF4-FFF2-40B4-BE49-F238E27FC236}">
                <a16:creationId xmlns:a16="http://schemas.microsoft.com/office/drawing/2014/main" id="{5CBEF608-8A81-786A-CE3E-1B5F89B19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25" y="2289175"/>
            <a:ext cx="303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?</a:t>
            </a:r>
          </a:p>
        </p:txBody>
      </p:sp>
      <p:sp>
        <p:nvSpPr>
          <p:cNvPr id="16402" name="TextBox 23">
            <a:extLst>
              <a:ext uri="{FF2B5EF4-FFF2-40B4-BE49-F238E27FC236}">
                <a16:creationId xmlns:a16="http://schemas.microsoft.com/office/drawing/2014/main" id="{127CE3B0-C4DB-A8D0-DACE-E3E9A656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605338"/>
            <a:ext cx="86566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Simply join them one after the other. If a gene is missing in some taxa, we simply indicate this by a „missing“ or „unknown“ sign. If the proportion of missing characters does not exceed reasonable value, it is fine.</a:t>
            </a:r>
            <a:endParaRPr lang="en-US" altLang="cs-CZ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80606968-4736-6125-2ACB-D9E2FE6E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We call it concatenation.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We assume that those genes share the common history.</a:t>
            </a:r>
            <a:b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It is advisable to to use mixture models or to enable each partition to use its own subtitution model and parameters values.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Text Box 16">
            <a:extLst>
              <a:ext uri="{FF2B5EF4-FFF2-40B4-BE49-F238E27FC236}">
                <a16:creationId xmlns:a16="http://schemas.microsoft.com/office/drawing/2014/main" id="{193C7E3B-2694-0B5E-314D-8110C6CA0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MATRIX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9A080F31-6EC6-7745-23C6-B60F399E9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980728"/>
            <a:ext cx="7740352" cy="57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571E17D1-00C1-5A47-E399-1B2CB6E5B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MATRIX</a:t>
            </a:r>
            <a:endParaRPr lang="cs-CZ" altLang="cs-CZ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736EE-F237-6C45-9064-D3BE82488545}"/>
              </a:ext>
            </a:extLst>
          </p:cNvPr>
          <p:cNvSpPr txBox="1"/>
          <p:nvPr/>
        </p:nvSpPr>
        <p:spPr>
          <a:xfrm>
            <a:off x="7812360" y="6610509"/>
            <a:ext cx="1401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Tice et al. 2021</a:t>
            </a:r>
          </a:p>
        </p:txBody>
      </p:sp>
    </p:spTree>
    <p:extLst>
      <p:ext uri="{BB962C8B-B14F-4D97-AF65-F5344CB8AC3E}">
        <p14:creationId xmlns:p14="http://schemas.microsoft.com/office/powerpoint/2010/main" val="4072535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6">
            <a:extLst>
              <a:ext uri="{FF2B5EF4-FFF2-40B4-BE49-F238E27FC236}">
                <a16:creationId xmlns:a16="http://schemas.microsoft.com/office/drawing/2014/main" id="{FEAAF965-D953-5993-AB88-FB8BCE79E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MATRIX</a:t>
            </a:r>
            <a:endParaRPr lang="cs-CZ" altLang="cs-CZ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E2073012-980F-FD23-33B8-86DF91A0518F}"/>
              </a:ext>
            </a:extLst>
          </p:cNvPr>
          <p:cNvSpPr/>
          <p:nvPr/>
        </p:nvSpPr>
        <p:spPr>
          <a:xfrm>
            <a:off x="4484688" y="2338388"/>
            <a:ext cx="2730500" cy="29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TextBox 5">
            <a:extLst>
              <a:ext uri="{FF2B5EF4-FFF2-40B4-BE49-F238E27FC236}">
                <a16:creationId xmlns:a16="http://schemas.microsoft.com/office/drawing/2014/main" id="{F32ED5E3-3535-8702-9849-97E2F6FA8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1943100"/>
            <a:ext cx="3413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E</a:t>
            </a:r>
          </a:p>
        </p:txBody>
      </p:sp>
      <p:sp>
        <p:nvSpPr>
          <p:cNvPr id="18437" name="TextBox 6">
            <a:extLst>
              <a:ext uri="{FF2B5EF4-FFF2-40B4-BE49-F238E27FC236}">
                <a16:creationId xmlns:a16="http://schemas.microsoft.com/office/drawing/2014/main" id="{CCDF91C2-F08D-AF41-DEB7-A63430200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657350"/>
            <a:ext cx="85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Gen</a:t>
            </a:r>
            <a:r>
              <a:rPr lang="cs-CZ" altLang="cs-CZ" sz="1800"/>
              <a:t>e</a:t>
            </a:r>
            <a:r>
              <a:rPr lang="en-US" altLang="cs-CZ" sz="1800"/>
              <a:t> 1</a:t>
            </a:r>
          </a:p>
        </p:txBody>
      </p:sp>
      <p:sp>
        <p:nvSpPr>
          <p:cNvPr id="18438" name="TextBox 7">
            <a:extLst>
              <a:ext uri="{FF2B5EF4-FFF2-40B4-BE49-F238E27FC236}">
                <a16:creationId xmlns:a16="http://schemas.microsoft.com/office/drawing/2014/main" id="{0256655F-BA38-C692-0EBB-D3C252E75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1657350"/>
            <a:ext cx="85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Gen</a:t>
            </a:r>
            <a:r>
              <a:rPr lang="cs-CZ" altLang="cs-CZ" sz="1800"/>
              <a:t>e</a:t>
            </a:r>
            <a:r>
              <a:rPr lang="en-US" altLang="cs-CZ" sz="1800"/>
              <a:t> 2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EAA7F05-C875-A34A-AD36-407DE96194EF}"/>
              </a:ext>
            </a:extLst>
          </p:cNvPr>
          <p:cNvSpPr/>
          <p:nvPr/>
        </p:nvSpPr>
        <p:spPr>
          <a:xfrm>
            <a:off x="1790700" y="2057400"/>
            <a:ext cx="5424488" cy="2873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B5E9BFDF-565E-E2E4-3492-F5606FCDB1A4}"/>
              </a:ext>
            </a:extLst>
          </p:cNvPr>
          <p:cNvSpPr/>
          <p:nvPr/>
        </p:nvSpPr>
        <p:spPr>
          <a:xfrm>
            <a:off x="1790700" y="2338388"/>
            <a:ext cx="1389063" cy="293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7C596B97-7417-1937-237C-18CB4D66FDE1}"/>
              </a:ext>
            </a:extLst>
          </p:cNvPr>
          <p:cNvSpPr/>
          <p:nvPr/>
        </p:nvSpPr>
        <p:spPr>
          <a:xfrm>
            <a:off x="1790700" y="2632075"/>
            <a:ext cx="5424488" cy="2889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C83CA8B0-8E4C-678F-E937-6E07EDC5FC8E}"/>
              </a:ext>
            </a:extLst>
          </p:cNvPr>
          <p:cNvSpPr/>
          <p:nvPr/>
        </p:nvSpPr>
        <p:spPr>
          <a:xfrm>
            <a:off x="1790700" y="2921000"/>
            <a:ext cx="5424488" cy="2873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999B327-B10F-766F-B5D4-E61B56C57079}"/>
              </a:ext>
            </a:extLst>
          </p:cNvPr>
          <p:cNvSpPr/>
          <p:nvPr/>
        </p:nvSpPr>
        <p:spPr>
          <a:xfrm>
            <a:off x="1790700" y="3208338"/>
            <a:ext cx="54244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4" name="TextBox 15">
            <a:extLst>
              <a:ext uri="{FF2B5EF4-FFF2-40B4-BE49-F238E27FC236}">
                <a16:creationId xmlns:a16="http://schemas.microsoft.com/office/drawing/2014/main" id="{A7BE84BC-967F-64B2-6735-8E8618582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657350"/>
            <a:ext cx="852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Gen</a:t>
            </a:r>
            <a:r>
              <a:rPr lang="cs-CZ" altLang="cs-CZ" sz="1800"/>
              <a:t>e</a:t>
            </a:r>
            <a:r>
              <a:rPr lang="en-US" altLang="cs-CZ" sz="1800"/>
              <a:t> 3</a:t>
            </a:r>
          </a:p>
        </p:txBody>
      </p:sp>
      <p:sp>
        <p:nvSpPr>
          <p:cNvPr id="18445" name="TextBox 16">
            <a:extLst>
              <a:ext uri="{FF2B5EF4-FFF2-40B4-BE49-F238E27FC236}">
                <a16:creationId xmlns:a16="http://schemas.microsoft.com/office/drawing/2014/main" id="{F5D1F4F1-C9EA-6D13-F65E-18E3247BD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1657350"/>
            <a:ext cx="85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Gen</a:t>
            </a:r>
            <a:r>
              <a:rPr lang="cs-CZ" altLang="cs-CZ" sz="1800"/>
              <a:t>e</a:t>
            </a:r>
            <a:r>
              <a:rPr lang="en-US" altLang="cs-CZ" sz="1800"/>
              <a:t> 4</a:t>
            </a:r>
          </a:p>
        </p:txBody>
      </p:sp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id="{95AE316A-C2AB-7F7A-9D09-A3C040D73749}"/>
              </a:ext>
            </a:extLst>
          </p:cNvPr>
          <p:cNvCxnSpPr/>
          <p:nvPr/>
        </p:nvCxnSpPr>
        <p:spPr>
          <a:xfrm rot="5400000">
            <a:off x="2088357" y="2721769"/>
            <a:ext cx="2159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9">
            <a:extLst>
              <a:ext uri="{FF2B5EF4-FFF2-40B4-BE49-F238E27FC236}">
                <a16:creationId xmlns:a16="http://schemas.microsoft.com/office/drawing/2014/main" id="{723E3F1F-AA4E-4492-07D5-EEF2691B7F14}"/>
              </a:ext>
            </a:extLst>
          </p:cNvPr>
          <p:cNvCxnSpPr/>
          <p:nvPr/>
        </p:nvCxnSpPr>
        <p:spPr>
          <a:xfrm rot="5400000">
            <a:off x="3405982" y="2721769"/>
            <a:ext cx="2159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id="{DB8052EF-50B8-C233-89CE-F50276A8BCBF}"/>
              </a:ext>
            </a:extLst>
          </p:cNvPr>
          <p:cNvCxnSpPr/>
          <p:nvPr/>
        </p:nvCxnSpPr>
        <p:spPr>
          <a:xfrm rot="5400000">
            <a:off x="4709319" y="2721769"/>
            <a:ext cx="2159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22">
            <a:extLst>
              <a:ext uri="{FF2B5EF4-FFF2-40B4-BE49-F238E27FC236}">
                <a16:creationId xmlns:a16="http://schemas.microsoft.com/office/drawing/2014/main" id="{C19CF836-8069-485B-C1CD-9E315916B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25" y="2289175"/>
            <a:ext cx="303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?</a:t>
            </a:r>
          </a:p>
        </p:txBody>
      </p:sp>
      <p:sp>
        <p:nvSpPr>
          <p:cNvPr id="18450" name="Obdélník 23">
            <a:extLst>
              <a:ext uri="{FF2B5EF4-FFF2-40B4-BE49-F238E27FC236}">
                <a16:creationId xmlns:a16="http://schemas.microsoft.com/office/drawing/2014/main" id="{A53B8205-BFDC-C3DD-CAD5-FABC99F83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789363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altLang="cs-CZ" sz="2000" b="1" i="1" baseline="-2500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l-GR" altLang="cs-CZ" sz="2000">
                <a:latin typeface="Arial" panose="020B0604020202020204" pitchFamily="34" charset="0"/>
              </a:rPr>
              <a:t> α</a:t>
            </a:r>
            <a:r>
              <a:rPr lang="cs-CZ" altLang="cs-CZ" sz="2000" baseline="-25000">
                <a:latin typeface="Arial" panose="020B0604020202020204" pitchFamily="34" charset="0"/>
              </a:rPr>
              <a:t>1</a:t>
            </a:r>
            <a:r>
              <a:rPr lang="cs-CZ" altLang="cs-CZ" sz="2000">
                <a:latin typeface="Arial" panose="020B0604020202020204" pitchFamily="34" charset="0"/>
              </a:rPr>
              <a:t>, …</a:t>
            </a:r>
          </a:p>
        </p:txBody>
      </p:sp>
      <p:sp>
        <p:nvSpPr>
          <p:cNvPr id="18451" name="Obdélník 25">
            <a:extLst>
              <a:ext uri="{FF2B5EF4-FFF2-40B4-BE49-F238E27FC236}">
                <a16:creationId xmlns:a16="http://schemas.microsoft.com/office/drawing/2014/main" id="{E017FAEF-019F-51C2-A58C-A4BAB57D2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789363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altLang="cs-CZ" sz="2000" b="1" i="1" baseline="-25000"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l-GR" altLang="cs-CZ" sz="2000">
                <a:latin typeface="Arial" panose="020B0604020202020204" pitchFamily="34" charset="0"/>
              </a:rPr>
              <a:t> α</a:t>
            </a:r>
            <a:r>
              <a:rPr lang="cs-CZ" altLang="cs-CZ" sz="2000" baseline="-25000">
                <a:latin typeface="Arial" panose="020B0604020202020204" pitchFamily="34" charset="0"/>
              </a:rPr>
              <a:t>2</a:t>
            </a:r>
            <a:r>
              <a:rPr lang="cs-CZ" altLang="cs-CZ" sz="2000">
                <a:latin typeface="Arial" panose="020B0604020202020204" pitchFamily="34" charset="0"/>
              </a:rPr>
              <a:t>, …</a:t>
            </a:r>
          </a:p>
        </p:txBody>
      </p:sp>
      <p:sp>
        <p:nvSpPr>
          <p:cNvPr id="18452" name="Obdélník 26">
            <a:extLst>
              <a:ext uri="{FF2B5EF4-FFF2-40B4-BE49-F238E27FC236}">
                <a16:creationId xmlns:a16="http://schemas.microsoft.com/office/drawing/2014/main" id="{3FB495F7-650B-F2A4-210A-1D77101BF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78936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altLang="cs-CZ" sz="2000" b="1" i="1" baseline="-25000"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el-GR" altLang="cs-CZ" sz="2000">
                <a:latin typeface="Arial" panose="020B0604020202020204" pitchFamily="34" charset="0"/>
              </a:rPr>
              <a:t> α</a:t>
            </a:r>
            <a:r>
              <a:rPr lang="cs-CZ" altLang="cs-CZ" sz="2000" baseline="-25000">
                <a:latin typeface="Arial" panose="020B0604020202020204" pitchFamily="34" charset="0"/>
              </a:rPr>
              <a:t>3</a:t>
            </a:r>
            <a:r>
              <a:rPr lang="cs-CZ" altLang="cs-CZ" sz="2000">
                <a:latin typeface="Arial" panose="020B0604020202020204" pitchFamily="34" charset="0"/>
              </a:rPr>
              <a:t>, …</a:t>
            </a:r>
          </a:p>
        </p:txBody>
      </p:sp>
      <p:sp>
        <p:nvSpPr>
          <p:cNvPr id="18453" name="Obdélník 27">
            <a:extLst>
              <a:ext uri="{FF2B5EF4-FFF2-40B4-BE49-F238E27FC236}">
                <a16:creationId xmlns:a16="http://schemas.microsoft.com/office/drawing/2014/main" id="{EDF17489-744B-9F25-81E6-B432C4F2D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789363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altLang="cs-CZ" sz="2000" b="1" i="1" baseline="-25000"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r>
              <a:rPr lang="el-GR" altLang="cs-CZ" sz="2000">
                <a:latin typeface="Arial" panose="020B0604020202020204" pitchFamily="34" charset="0"/>
              </a:rPr>
              <a:t> α</a:t>
            </a:r>
            <a:r>
              <a:rPr lang="cs-CZ" altLang="cs-CZ" sz="2000" baseline="-25000">
                <a:latin typeface="Arial" panose="020B0604020202020204" pitchFamily="34" charset="0"/>
              </a:rPr>
              <a:t>4</a:t>
            </a:r>
            <a:r>
              <a:rPr lang="cs-CZ" altLang="cs-CZ" sz="2000">
                <a:latin typeface="Arial" panose="020B0604020202020204" pitchFamily="34" charset="0"/>
              </a:rPr>
              <a:t>, 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C7331-13A6-38A6-0DFA-27F373543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59" name="Text Box 16">
            <a:extLst>
              <a:ext uri="{FF2B5EF4-FFF2-40B4-BE49-F238E27FC236}">
                <a16:creationId xmlns:a16="http://schemas.microsoft.com/office/drawing/2014/main" id="{8CDC7B6B-A685-589B-5CD8-D062E860F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SUPERTREE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F782A1FA-FE23-255E-DAE7-1672B8632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1450975"/>
            <a:ext cx="2335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Many</a:t>
            </a:r>
            <a:r>
              <a:rPr lang="en-US" altLang="cs-CZ" sz="2400"/>
              <a:t> alignment</a:t>
            </a:r>
            <a:r>
              <a:rPr lang="cs-CZ" altLang="cs-CZ" sz="2400"/>
              <a:t>s</a:t>
            </a:r>
            <a:endParaRPr lang="en-US" altLang="cs-CZ" sz="2400"/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6B890B73-D035-0125-EBBB-36AF660E5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1214438"/>
            <a:ext cx="1592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Many trees</a:t>
            </a:r>
            <a:endParaRPr lang="en-US" altLang="cs-CZ" sz="2400"/>
          </a:p>
        </p:txBody>
      </p:sp>
      <p:sp>
        <p:nvSpPr>
          <p:cNvPr id="19462" name="TextBox 6">
            <a:extLst>
              <a:ext uri="{FF2B5EF4-FFF2-40B4-BE49-F238E27FC236}">
                <a16:creationId xmlns:a16="http://schemas.microsoft.com/office/drawing/2014/main" id="{E33348B7-72E0-D2BB-1890-12590F03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4038600"/>
            <a:ext cx="1287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One tree</a:t>
            </a:r>
            <a:endParaRPr lang="en-US" altLang="cs-CZ" sz="240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AF0D102-257B-4BA7-3234-5D3532395FA7}"/>
              </a:ext>
            </a:extLst>
          </p:cNvPr>
          <p:cNvSpPr/>
          <p:nvPr/>
        </p:nvSpPr>
        <p:spPr>
          <a:xfrm>
            <a:off x="1133475" y="1962150"/>
            <a:ext cx="476250" cy="26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B14B5BA-8060-340D-2030-080EE06E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591" y="4700380"/>
            <a:ext cx="2393823" cy="1142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1E1DA469-ECA2-DBE5-791C-9C1E92FAA610}"/>
              </a:ext>
            </a:extLst>
          </p:cNvPr>
          <p:cNvSpPr/>
          <p:nvPr/>
        </p:nvSpPr>
        <p:spPr>
          <a:xfrm>
            <a:off x="1852613" y="2097088"/>
            <a:ext cx="476250" cy="2682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72988AD8-D5F9-6084-52F1-501416D63DF3}"/>
              </a:ext>
            </a:extLst>
          </p:cNvPr>
          <p:cNvSpPr/>
          <p:nvPr/>
        </p:nvSpPr>
        <p:spPr>
          <a:xfrm>
            <a:off x="1255713" y="2547938"/>
            <a:ext cx="476250" cy="2682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6E3EAED-D0F0-5716-8F38-100DC4E6A6B6}"/>
              </a:ext>
            </a:extLst>
          </p:cNvPr>
          <p:cNvSpPr/>
          <p:nvPr/>
        </p:nvSpPr>
        <p:spPr>
          <a:xfrm>
            <a:off x="2060575" y="2620963"/>
            <a:ext cx="474663" cy="268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468" name="Group 17">
            <a:extLst>
              <a:ext uri="{FF2B5EF4-FFF2-40B4-BE49-F238E27FC236}">
                <a16:creationId xmlns:a16="http://schemas.microsoft.com/office/drawing/2014/main" id="{80FCCA28-BE4B-DDA9-ECA6-57B2F1D85100}"/>
              </a:ext>
            </a:extLst>
          </p:cNvPr>
          <p:cNvGrpSpPr>
            <a:grpSpLocks/>
          </p:cNvGrpSpPr>
          <p:nvPr/>
        </p:nvGrpSpPr>
        <p:grpSpPr bwMode="auto">
          <a:xfrm>
            <a:off x="5973763" y="2655888"/>
            <a:ext cx="841375" cy="349250"/>
            <a:chOff x="1481328" y="4331208"/>
            <a:chExt cx="1828800" cy="762000"/>
          </a:xfrm>
        </p:grpSpPr>
        <p:cxnSp>
          <p:nvCxnSpPr>
            <p:cNvPr id="22" name="Straight Connector 18">
              <a:extLst>
                <a:ext uri="{FF2B5EF4-FFF2-40B4-BE49-F238E27FC236}">
                  <a16:creationId xmlns:a16="http://schemas.microsoft.com/office/drawing/2014/main" id="{3A271E88-CF6F-90CB-E5C7-5170CD939A47}"/>
                </a:ext>
              </a:extLst>
            </p:cNvPr>
            <p:cNvCxnSpPr/>
            <p:nvPr/>
          </p:nvCxnSpPr>
          <p:spPr>
            <a:xfrm rot="5400000" flipH="1" flipV="1">
              <a:off x="1480609" y="4712927"/>
              <a:ext cx="381000" cy="37956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9">
              <a:extLst>
                <a:ext uri="{FF2B5EF4-FFF2-40B4-BE49-F238E27FC236}">
                  <a16:creationId xmlns:a16="http://schemas.microsoft.com/office/drawing/2014/main" id="{69F27942-3E08-9E0D-B3C5-D95FCDCF5E2E}"/>
                </a:ext>
              </a:extLst>
            </p:cNvPr>
            <p:cNvCxnSpPr/>
            <p:nvPr/>
          </p:nvCxnSpPr>
          <p:spPr>
            <a:xfrm>
              <a:off x="1860890" y="4712208"/>
              <a:ext cx="1069675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0">
              <a:extLst>
                <a:ext uri="{FF2B5EF4-FFF2-40B4-BE49-F238E27FC236}">
                  <a16:creationId xmlns:a16="http://schemas.microsoft.com/office/drawing/2014/main" id="{21D7511F-9F4C-92B0-5073-6A844B069227}"/>
                </a:ext>
              </a:extLst>
            </p:cNvPr>
            <p:cNvCxnSpPr/>
            <p:nvPr/>
          </p:nvCxnSpPr>
          <p:spPr>
            <a:xfrm rot="5400000" flipH="1" flipV="1">
              <a:off x="2929847" y="4331927"/>
              <a:ext cx="381000" cy="37956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1">
              <a:extLst>
                <a:ext uri="{FF2B5EF4-FFF2-40B4-BE49-F238E27FC236}">
                  <a16:creationId xmlns:a16="http://schemas.microsoft.com/office/drawing/2014/main" id="{27AB8E84-51CD-45B4-8B1B-40CA48B69A74}"/>
                </a:ext>
              </a:extLst>
            </p:cNvPr>
            <p:cNvCxnSpPr/>
            <p:nvPr/>
          </p:nvCxnSpPr>
          <p:spPr>
            <a:xfrm rot="16200000" flipH="1">
              <a:off x="2929847" y="4712927"/>
              <a:ext cx="381000" cy="37956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2">
              <a:extLst>
                <a:ext uri="{FF2B5EF4-FFF2-40B4-BE49-F238E27FC236}">
                  <a16:creationId xmlns:a16="http://schemas.microsoft.com/office/drawing/2014/main" id="{6B89A271-FBDB-185F-0B45-3B557FCAF163}"/>
                </a:ext>
              </a:extLst>
            </p:cNvPr>
            <p:cNvCxnSpPr/>
            <p:nvPr/>
          </p:nvCxnSpPr>
          <p:spPr>
            <a:xfrm rot="16200000" flipH="1">
              <a:off x="1480609" y="4331927"/>
              <a:ext cx="381000" cy="37956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9" name="Group 23">
            <a:extLst>
              <a:ext uri="{FF2B5EF4-FFF2-40B4-BE49-F238E27FC236}">
                <a16:creationId xmlns:a16="http://schemas.microsoft.com/office/drawing/2014/main" id="{C15BE73B-D9D4-54A0-E048-97147583A2F8}"/>
              </a:ext>
            </a:extLst>
          </p:cNvPr>
          <p:cNvGrpSpPr>
            <a:grpSpLocks/>
          </p:cNvGrpSpPr>
          <p:nvPr/>
        </p:nvGrpSpPr>
        <p:grpSpPr bwMode="auto">
          <a:xfrm>
            <a:off x="6859588" y="1685925"/>
            <a:ext cx="841375" cy="349250"/>
            <a:chOff x="1481328" y="4331208"/>
            <a:chExt cx="1828800" cy="762000"/>
          </a:xfrm>
        </p:grpSpPr>
        <p:cxnSp>
          <p:nvCxnSpPr>
            <p:cNvPr id="28" name="Straight Connector 24">
              <a:extLst>
                <a:ext uri="{FF2B5EF4-FFF2-40B4-BE49-F238E27FC236}">
                  <a16:creationId xmlns:a16="http://schemas.microsoft.com/office/drawing/2014/main" id="{305304CE-96F0-C0EF-221B-5AA1E4BC49C4}"/>
                </a:ext>
              </a:extLst>
            </p:cNvPr>
            <p:cNvCxnSpPr/>
            <p:nvPr/>
          </p:nvCxnSpPr>
          <p:spPr>
            <a:xfrm rot="5400000" flipH="1" flipV="1">
              <a:off x="1480609" y="4712927"/>
              <a:ext cx="381000" cy="3795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5">
              <a:extLst>
                <a:ext uri="{FF2B5EF4-FFF2-40B4-BE49-F238E27FC236}">
                  <a16:creationId xmlns:a16="http://schemas.microsoft.com/office/drawing/2014/main" id="{A8EB60D4-6812-F0E7-599A-5014B9CED46F}"/>
                </a:ext>
              </a:extLst>
            </p:cNvPr>
            <p:cNvCxnSpPr/>
            <p:nvPr/>
          </p:nvCxnSpPr>
          <p:spPr>
            <a:xfrm>
              <a:off x="1860890" y="4712208"/>
              <a:ext cx="10696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6">
              <a:extLst>
                <a:ext uri="{FF2B5EF4-FFF2-40B4-BE49-F238E27FC236}">
                  <a16:creationId xmlns:a16="http://schemas.microsoft.com/office/drawing/2014/main" id="{FF871CA8-5763-D2DE-9144-478CDE2B79ED}"/>
                </a:ext>
              </a:extLst>
            </p:cNvPr>
            <p:cNvCxnSpPr/>
            <p:nvPr/>
          </p:nvCxnSpPr>
          <p:spPr>
            <a:xfrm rot="5400000" flipH="1" flipV="1">
              <a:off x="2929847" y="4331927"/>
              <a:ext cx="381000" cy="3795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7">
              <a:extLst>
                <a:ext uri="{FF2B5EF4-FFF2-40B4-BE49-F238E27FC236}">
                  <a16:creationId xmlns:a16="http://schemas.microsoft.com/office/drawing/2014/main" id="{3446DF8C-0DE5-7EFF-5695-56587EF2D8C0}"/>
                </a:ext>
              </a:extLst>
            </p:cNvPr>
            <p:cNvCxnSpPr/>
            <p:nvPr/>
          </p:nvCxnSpPr>
          <p:spPr>
            <a:xfrm rot="16200000" flipH="1">
              <a:off x="2929847" y="4712927"/>
              <a:ext cx="381000" cy="3795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8">
              <a:extLst>
                <a:ext uri="{FF2B5EF4-FFF2-40B4-BE49-F238E27FC236}">
                  <a16:creationId xmlns:a16="http://schemas.microsoft.com/office/drawing/2014/main" id="{557BBEA4-8073-6325-BDCF-1303B56F574B}"/>
                </a:ext>
              </a:extLst>
            </p:cNvPr>
            <p:cNvCxnSpPr/>
            <p:nvPr/>
          </p:nvCxnSpPr>
          <p:spPr>
            <a:xfrm rot="16200000" flipH="1">
              <a:off x="1480609" y="4331927"/>
              <a:ext cx="381000" cy="3795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70" name="Group 29">
            <a:extLst>
              <a:ext uri="{FF2B5EF4-FFF2-40B4-BE49-F238E27FC236}">
                <a16:creationId xmlns:a16="http://schemas.microsoft.com/office/drawing/2014/main" id="{E665C0DE-AC31-36EA-E324-A1F47657FE28}"/>
              </a:ext>
            </a:extLst>
          </p:cNvPr>
          <p:cNvGrpSpPr>
            <a:grpSpLocks/>
          </p:cNvGrpSpPr>
          <p:nvPr/>
        </p:nvGrpSpPr>
        <p:grpSpPr bwMode="auto">
          <a:xfrm>
            <a:off x="5761038" y="2038350"/>
            <a:ext cx="839787" cy="350838"/>
            <a:chOff x="1481328" y="4331208"/>
            <a:chExt cx="1828800" cy="762000"/>
          </a:xfrm>
        </p:grpSpPr>
        <p:cxnSp>
          <p:nvCxnSpPr>
            <p:cNvPr id="34" name="Straight Connector 30">
              <a:extLst>
                <a:ext uri="{FF2B5EF4-FFF2-40B4-BE49-F238E27FC236}">
                  <a16:creationId xmlns:a16="http://schemas.microsoft.com/office/drawing/2014/main" id="{35E35384-CC54-5B17-1E78-214DCC2C49EB}"/>
                </a:ext>
              </a:extLst>
            </p:cNvPr>
            <p:cNvCxnSpPr/>
            <p:nvPr/>
          </p:nvCxnSpPr>
          <p:spPr>
            <a:xfrm rot="5400000" flipH="1" flipV="1">
              <a:off x="1481830" y="4713430"/>
              <a:ext cx="379275" cy="38028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C08B254A-591B-AF32-7F33-F80A2E5E94F3}"/>
                </a:ext>
              </a:extLst>
            </p:cNvPr>
            <p:cNvCxnSpPr/>
            <p:nvPr/>
          </p:nvCxnSpPr>
          <p:spPr>
            <a:xfrm>
              <a:off x="1861608" y="4713933"/>
              <a:ext cx="106824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2">
              <a:extLst>
                <a:ext uri="{FF2B5EF4-FFF2-40B4-BE49-F238E27FC236}">
                  <a16:creationId xmlns:a16="http://schemas.microsoft.com/office/drawing/2014/main" id="{CC3463DC-D428-F2E0-89DA-C10D1EF852A1}"/>
                </a:ext>
              </a:extLst>
            </p:cNvPr>
            <p:cNvCxnSpPr/>
            <p:nvPr/>
          </p:nvCxnSpPr>
          <p:spPr>
            <a:xfrm rot="5400000" flipH="1" flipV="1">
              <a:off x="2928626" y="4332430"/>
              <a:ext cx="382725" cy="38028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3">
              <a:extLst>
                <a:ext uri="{FF2B5EF4-FFF2-40B4-BE49-F238E27FC236}">
                  <a16:creationId xmlns:a16="http://schemas.microsoft.com/office/drawing/2014/main" id="{C338B1A1-92CC-C0D6-07A1-42AEFD8733C9}"/>
                </a:ext>
              </a:extLst>
            </p:cNvPr>
            <p:cNvCxnSpPr/>
            <p:nvPr/>
          </p:nvCxnSpPr>
          <p:spPr>
            <a:xfrm rot="16200000" flipH="1">
              <a:off x="2930350" y="4713430"/>
              <a:ext cx="379275" cy="38028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4">
              <a:extLst>
                <a:ext uri="{FF2B5EF4-FFF2-40B4-BE49-F238E27FC236}">
                  <a16:creationId xmlns:a16="http://schemas.microsoft.com/office/drawing/2014/main" id="{014466E4-6E2E-3891-A369-CA1113A22A8B}"/>
                </a:ext>
              </a:extLst>
            </p:cNvPr>
            <p:cNvCxnSpPr/>
            <p:nvPr/>
          </p:nvCxnSpPr>
          <p:spPr>
            <a:xfrm rot="16200000" flipH="1">
              <a:off x="1480106" y="4332430"/>
              <a:ext cx="382725" cy="38028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71" name="Group 35">
            <a:extLst>
              <a:ext uri="{FF2B5EF4-FFF2-40B4-BE49-F238E27FC236}">
                <a16:creationId xmlns:a16="http://schemas.microsoft.com/office/drawing/2014/main" id="{A6AAC45D-F806-00D8-41FE-DD84801AA1EC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381250"/>
            <a:ext cx="841375" cy="349250"/>
            <a:chOff x="1481328" y="4331208"/>
            <a:chExt cx="1828800" cy="762000"/>
          </a:xfrm>
        </p:grpSpPr>
        <p:cxnSp>
          <p:nvCxnSpPr>
            <p:cNvPr id="40" name="Straight Connector 36">
              <a:extLst>
                <a:ext uri="{FF2B5EF4-FFF2-40B4-BE49-F238E27FC236}">
                  <a16:creationId xmlns:a16="http://schemas.microsoft.com/office/drawing/2014/main" id="{05C1BF8B-6D9B-2EFB-08A1-6ADB1C1A396B}"/>
                </a:ext>
              </a:extLst>
            </p:cNvPr>
            <p:cNvCxnSpPr/>
            <p:nvPr/>
          </p:nvCxnSpPr>
          <p:spPr>
            <a:xfrm rot="5400000" flipH="1" flipV="1">
              <a:off x="1480609" y="4712927"/>
              <a:ext cx="381000" cy="37956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7">
              <a:extLst>
                <a:ext uri="{FF2B5EF4-FFF2-40B4-BE49-F238E27FC236}">
                  <a16:creationId xmlns:a16="http://schemas.microsoft.com/office/drawing/2014/main" id="{CBCDB05D-3850-8D3D-72F1-EA9245941009}"/>
                </a:ext>
              </a:extLst>
            </p:cNvPr>
            <p:cNvCxnSpPr/>
            <p:nvPr/>
          </p:nvCxnSpPr>
          <p:spPr>
            <a:xfrm>
              <a:off x="1860890" y="4712208"/>
              <a:ext cx="1069675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38">
              <a:extLst>
                <a:ext uri="{FF2B5EF4-FFF2-40B4-BE49-F238E27FC236}">
                  <a16:creationId xmlns:a16="http://schemas.microsoft.com/office/drawing/2014/main" id="{BB33FD94-5DDA-4EDD-DED6-87FE447ED88B}"/>
                </a:ext>
              </a:extLst>
            </p:cNvPr>
            <p:cNvCxnSpPr/>
            <p:nvPr/>
          </p:nvCxnSpPr>
          <p:spPr>
            <a:xfrm rot="5400000" flipH="1" flipV="1">
              <a:off x="2929847" y="4331927"/>
              <a:ext cx="381000" cy="37956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9">
              <a:extLst>
                <a:ext uri="{FF2B5EF4-FFF2-40B4-BE49-F238E27FC236}">
                  <a16:creationId xmlns:a16="http://schemas.microsoft.com/office/drawing/2014/main" id="{6DEB306A-24DE-B822-79D4-908BC5D85115}"/>
                </a:ext>
              </a:extLst>
            </p:cNvPr>
            <p:cNvCxnSpPr/>
            <p:nvPr/>
          </p:nvCxnSpPr>
          <p:spPr>
            <a:xfrm rot="16200000" flipH="1">
              <a:off x="2929847" y="4712927"/>
              <a:ext cx="381000" cy="37956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0">
              <a:extLst>
                <a:ext uri="{FF2B5EF4-FFF2-40B4-BE49-F238E27FC236}">
                  <a16:creationId xmlns:a16="http://schemas.microsoft.com/office/drawing/2014/main" id="{B4B35B4C-6910-95D3-9EF8-A3F30D8CE139}"/>
                </a:ext>
              </a:extLst>
            </p:cNvPr>
            <p:cNvCxnSpPr/>
            <p:nvPr/>
          </p:nvCxnSpPr>
          <p:spPr>
            <a:xfrm rot="16200000" flipH="1">
              <a:off x="1480609" y="4331927"/>
              <a:ext cx="381000" cy="37956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Arrow 42">
            <a:extLst>
              <a:ext uri="{FF2B5EF4-FFF2-40B4-BE49-F238E27FC236}">
                <a16:creationId xmlns:a16="http://schemas.microsoft.com/office/drawing/2014/main" id="{3AEE5480-00BB-F166-FA1A-CB96DF750C71}"/>
              </a:ext>
            </a:extLst>
          </p:cNvPr>
          <p:cNvSpPr/>
          <p:nvPr/>
        </p:nvSpPr>
        <p:spPr>
          <a:xfrm>
            <a:off x="4145280" y="1901952"/>
            <a:ext cx="585216" cy="63398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ight Arrow 44">
            <a:extLst>
              <a:ext uri="{FF2B5EF4-FFF2-40B4-BE49-F238E27FC236}">
                <a16:creationId xmlns:a16="http://schemas.microsoft.com/office/drawing/2014/main" id="{A64803A4-675E-C26A-EBA9-17F4901AA46F}"/>
              </a:ext>
            </a:extLst>
          </p:cNvPr>
          <p:cNvSpPr/>
          <p:nvPr/>
        </p:nvSpPr>
        <p:spPr>
          <a:xfrm rot="5400000">
            <a:off x="6681216" y="3218688"/>
            <a:ext cx="585216" cy="63398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78" name="TextovéPole 48">
            <a:extLst>
              <a:ext uri="{FF2B5EF4-FFF2-40B4-BE49-F238E27FC236}">
                <a16:creationId xmlns:a16="http://schemas.microsoft.com/office/drawing/2014/main" id="{D48FD600-E532-0D09-70F1-A4203E808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73550"/>
            <a:ext cx="442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We make consensus. But what if the trees differ in the composition of taxa?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F81B-5E7E-6BB3-D47D-DA4D315B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285875"/>
            <a:ext cx="8786813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Matrix Representation with Parsimony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(Baum and Ragan, 1992)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97D61713-BB47-C6D0-3237-01B10558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166938"/>
            <a:ext cx="8786813" cy="3567112"/>
          </a:xfrm>
        </p:spPr>
        <p:txBody>
          <a:bodyPr/>
          <a:lstStyle/>
          <a:p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We make an alignment from trees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(?!)</a:t>
            </a:r>
          </a:p>
          <a:p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Every bipartition/split represents one column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 Box 16">
            <a:extLst>
              <a:ext uri="{FF2B5EF4-FFF2-40B4-BE49-F238E27FC236}">
                <a16:creationId xmlns:a16="http://schemas.microsoft.com/office/drawing/2014/main" id="{495CED3E-A239-296C-5A4A-0D400DF8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SUPERTREE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E9E37CD-5012-2947-39A6-5309096F8EC3}"/>
              </a:ext>
            </a:extLst>
          </p:cNvPr>
          <p:cNvSpPr txBox="1"/>
          <p:nvPr/>
        </p:nvSpPr>
        <p:spPr>
          <a:xfrm>
            <a:off x="179388" y="1311275"/>
            <a:ext cx="12636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AU test</a:t>
            </a:r>
          </a:p>
        </p:txBody>
      </p:sp>
      <p:grpSp>
        <p:nvGrpSpPr>
          <p:cNvPr id="4099" name="Skupina 31">
            <a:extLst>
              <a:ext uri="{FF2B5EF4-FFF2-40B4-BE49-F238E27FC236}">
                <a16:creationId xmlns:a16="http://schemas.microsoft.com/office/drawing/2014/main" id="{3E1141F6-ADF3-8AA2-10B3-543E6F57967E}"/>
              </a:ext>
            </a:extLst>
          </p:cNvPr>
          <p:cNvGrpSpPr>
            <a:grpSpLocks/>
          </p:cNvGrpSpPr>
          <p:nvPr/>
        </p:nvGrpSpPr>
        <p:grpSpPr bwMode="auto">
          <a:xfrm>
            <a:off x="2214563" y="1285875"/>
            <a:ext cx="3810000" cy="1143000"/>
            <a:chOff x="1262014" y="1357298"/>
            <a:chExt cx="5881754" cy="2214579"/>
          </a:xfrm>
        </p:grpSpPr>
        <p:sp>
          <p:nvSpPr>
            <p:cNvPr id="6" name="Volný tvar 5">
              <a:extLst>
                <a:ext uri="{FF2B5EF4-FFF2-40B4-BE49-F238E27FC236}">
                  <a16:creationId xmlns:a16="http://schemas.microsoft.com/office/drawing/2014/main" id="{8825A64F-7C3B-1322-3C38-2440709C0B73}"/>
                </a:ext>
              </a:extLst>
            </p:cNvPr>
            <p:cNvSpPr/>
            <p:nvPr/>
          </p:nvSpPr>
          <p:spPr>
            <a:xfrm>
              <a:off x="4852334" y="1406511"/>
              <a:ext cx="1369959" cy="968879"/>
            </a:xfrm>
            <a:custGeom>
              <a:avLst/>
              <a:gdLst>
                <a:gd name="connsiteX0" fmla="*/ 12684 w 1371169"/>
                <a:gd name="connsiteY0" fmla="*/ 87783 h 966374"/>
                <a:gd name="connsiteX1" fmla="*/ 12684 w 1371169"/>
                <a:gd name="connsiteY1" fmla="*/ 460858 h 966374"/>
                <a:gd name="connsiteX2" fmla="*/ 41945 w 1371169"/>
                <a:gd name="connsiteY2" fmla="*/ 534010 h 966374"/>
                <a:gd name="connsiteX3" fmla="*/ 56576 w 1371169"/>
                <a:gd name="connsiteY3" fmla="*/ 570586 h 966374"/>
                <a:gd name="connsiteX4" fmla="*/ 71206 w 1371169"/>
                <a:gd name="connsiteY4" fmla="*/ 599847 h 966374"/>
                <a:gd name="connsiteX5" fmla="*/ 78521 w 1371169"/>
                <a:gd name="connsiteY5" fmla="*/ 621792 h 966374"/>
                <a:gd name="connsiteX6" fmla="*/ 100467 w 1371169"/>
                <a:gd name="connsiteY6" fmla="*/ 694944 h 966374"/>
                <a:gd name="connsiteX7" fmla="*/ 129728 w 1371169"/>
                <a:gd name="connsiteY7" fmla="*/ 746151 h 966374"/>
                <a:gd name="connsiteX8" fmla="*/ 144358 w 1371169"/>
                <a:gd name="connsiteY8" fmla="*/ 775411 h 966374"/>
                <a:gd name="connsiteX9" fmla="*/ 166304 w 1371169"/>
                <a:gd name="connsiteY9" fmla="*/ 826618 h 966374"/>
                <a:gd name="connsiteX10" fmla="*/ 210195 w 1371169"/>
                <a:gd name="connsiteY10" fmla="*/ 848563 h 966374"/>
                <a:gd name="connsiteX11" fmla="*/ 254086 w 1371169"/>
                <a:gd name="connsiteY11" fmla="*/ 877824 h 966374"/>
                <a:gd name="connsiteX12" fmla="*/ 297977 w 1371169"/>
                <a:gd name="connsiteY12" fmla="*/ 907085 h 966374"/>
                <a:gd name="connsiteX13" fmla="*/ 371129 w 1371169"/>
                <a:gd name="connsiteY13" fmla="*/ 943661 h 966374"/>
                <a:gd name="connsiteX14" fmla="*/ 539379 w 1371169"/>
                <a:gd name="connsiteY14" fmla="*/ 936346 h 966374"/>
                <a:gd name="connsiteX15" fmla="*/ 605216 w 1371169"/>
                <a:gd name="connsiteY15" fmla="*/ 885139 h 966374"/>
                <a:gd name="connsiteX16" fmla="*/ 627161 w 1371169"/>
                <a:gd name="connsiteY16" fmla="*/ 870509 h 966374"/>
                <a:gd name="connsiteX17" fmla="*/ 678368 w 1371169"/>
                <a:gd name="connsiteY17" fmla="*/ 826618 h 966374"/>
                <a:gd name="connsiteX18" fmla="*/ 700313 w 1371169"/>
                <a:gd name="connsiteY18" fmla="*/ 775411 h 966374"/>
                <a:gd name="connsiteX19" fmla="*/ 729574 w 1371169"/>
                <a:gd name="connsiteY19" fmla="*/ 753466 h 966374"/>
                <a:gd name="connsiteX20" fmla="*/ 751520 w 1371169"/>
                <a:gd name="connsiteY20" fmla="*/ 731520 h 966374"/>
                <a:gd name="connsiteX21" fmla="*/ 795411 w 1371169"/>
                <a:gd name="connsiteY21" fmla="*/ 694944 h 966374"/>
                <a:gd name="connsiteX22" fmla="*/ 839302 w 1371169"/>
                <a:gd name="connsiteY22" fmla="*/ 643738 h 966374"/>
                <a:gd name="connsiteX23" fmla="*/ 861248 w 1371169"/>
                <a:gd name="connsiteY23" fmla="*/ 621792 h 966374"/>
                <a:gd name="connsiteX24" fmla="*/ 890508 w 1371169"/>
                <a:gd name="connsiteY24" fmla="*/ 563271 h 966374"/>
                <a:gd name="connsiteX25" fmla="*/ 919769 w 1371169"/>
                <a:gd name="connsiteY25" fmla="*/ 519379 h 966374"/>
                <a:gd name="connsiteX26" fmla="*/ 949030 w 1371169"/>
                <a:gd name="connsiteY26" fmla="*/ 453543 h 966374"/>
                <a:gd name="connsiteX27" fmla="*/ 978291 w 1371169"/>
                <a:gd name="connsiteY27" fmla="*/ 424282 h 966374"/>
                <a:gd name="connsiteX28" fmla="*/ 1000236 w 1371169"/>
                <a:gd name="connsiteY28" fmla="*/ 416967 h 966374"/>
                <a:gd name="connsiteX29" fmla="*/ 1066073 w 1371169"/>
                <a:gd name="connsiteY29" fmla="*/ 431597 h 966374"/>
                <a:gd name="connsiteX30" fmla="*/ 1088019 w 1371169"/>
                <a:gd name="connsiteY30" fmla="*/ 453543 h 966374"/>
                <a:gd name="connsiteX31" fmla="*/ 1109964 w 1371169"/>
                <a:gd name="connsiteY31" fmla="*/ 490119 h 966374"/>
                <a:gd name="connsiteX32" fmla="*/ 1131910 w 1371169"/>
                <a:gd name="connsiteY32" fmla="*/ 519379 h 966374"/>
                <a:gd name="connsiteX33" fmla="*/ 1153856 w 1371169"/>
                <a:gd name="connsiteY33" fmla="*/ 592531 h 966374"/>
                <a:gd name="connsiteX34" fmla="*/ 1175801 w 1371169"/>
                <a:gd name="connsiteY34" fmla="*/ 599847 h 966374"/>
                <a:gd name="connsiteX35" fmla="*/ 1307475 w 1371169"/>
                <a:gd name="connsiteY35" fmla="*/ 585216 h 966374"/>
                <a:gd name="connsiteX36" fmla="*/ 1336736 w 1371169"/>
                <a:gd name="connsiteY36" fmla="*/ 541325 h 966374"/>
                <a:gd name="connsiteX37" fmla="*/ 1344051 w 1371169"/>
                <a:gd name="connsiteY37" fmla="*/ 519379 h 966374"/>
                <a:gd name="connsiteX38" fmla="*/ 1365996 w 1371169"/>
                <a:gd name="connsiteY38" fmla="*/ 468173 h 966374"/>
                <a:gd name="connsiteX39" fmla="*/ 1358681 w 1371169"/>
                <a:gd name="connsiteY39" fmla="*/ 256032 h 966374"/>
                <a:gd name="connsiteX40" fmla="*/ 1344051 w 1371169"/>
                <a:gd name="connsiteY40" fmla="*/ 204826 h 966374"/>
                <a:gd name="connsiteX41" fmla="*/ 1322105 w 1371169"/>
                <a:gd name="connsiteY41" fmla="*/ 146304 h 966374"/>
                <a:gd name="connsiteX42" fmla="*/ 1292844 w 1371169"/>
                <a:gd name="connsiteY42" fmla="*/ 109728 h 966374"/>
                <a:gd name="connsiteX43" fmla="*/ 1278214 w 1371169"/>
                <a:gd name="connsiteY43" fmla="*/ 87783 h 966374"/>
                <a:gd name="connsiteX44" fmla="*/ 1270899 w 1371169"/>
                <a:gd name="connsiteY44" fmla="*/ 65837 h 966374"/>
                <a:gd name="connsiteX45" fmla="*/ 1212377 w 1371169"/>
                <a:gd name="connsiteY45" fmla="*/ 21946 h 966374"/>
                <a:gd name="connsiteX46" fmla="*/ 1183116 w 1371169"/>
                <a:gd name="connsiteY46" fmla="*/ 7315 h 966374"/>
                <a:gd name="connsiteX47" fmla="*/ 1146540 w 1371169"/>
                <a:gd name="connsiteY47" fmla="*/ 0 h 966374"/>
                <a:gd name="connsiteX48" fmla="*/ 568640 w 1371169"/>
                <a:gd name="connsiteY48" fmla="*/ 7315 h 966374"/>
                <a:gd name="connsiteX49" fmla="*/ 517433 w 1371169"/>
                <a:gd name="connsiteY49" fmla="*/ 14631 h 966374"/>
                <a:gd name="connsiteX50" fmla="*/ 224825 w 1371169"/>
                <a:gd name="connsiteY50" fmla="*/ 21946 h 966374"/>
                <a:gd name="connsiteX51" fmla="*/ 144358 w 1371169"/>
                <a:gd name="connsiteY51" fmla="*/ 29261 h 966374"/>
                <a:gd name="connsiteX52" fmla="*/ 93152 w 1371169"/>
                <a:gd name="connsiteY52" fmla="*/ 43891 h 966374"/>
                <a:gd name="connsiteX53" fmla="*/ 27315 w 1371169"/>
                <a:gd name="connsiteY53" fmla="*/ 51207 h 966374"/>
                <a:gd name="connsiteX54" fmla="*/ 12684 w 1371169"/>
                <a:gd name="connsiteY54" fmla="*/ 65837 h 966374"/>
                <a:gd name="connsiteX55" fmla="*/ 12684 w 1371169"/>
                <a:gd name="connsiteY55" fmla="*/ 87783 h 96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71169" h="966374">
                  <a:moveTo>
                    <a:pt x="12684" y="87783"/>
                  </a:moveTo>
                  <a:cubicBezTo>
                    <a:pt x="12684" y="153620"/>
                    <a:pt x="0" y="137424"/>
                    <a:pt x="12684" y="460858"/>
                  </a:cubicBezTo>
                  <a:cubicBezTo>
                    <a:pt x="14325" y="502710"/>
                    <a:pt x="23281" y="496683"/>
                    <a:pt x="41945" y="534010"/>
                  </a:cubicBezTo>
                  <a:cubicBezTo>
                    <a:pt x="47817" y="545755"/>
                    <a:pt x="51243" y="558587"/>
                    <a:pt x="56576" y="570586"/>
                  </a:cubicBezTo>
                  <a:cubicBezTo>
                    <a:pt x="61005" y="580551"/>
                    <a:pt x="66910" y="589824"/>
                    <a:pt x="71206" y="599847"/>
                  </a:cubicBezTo>
                  <a:cubicBezTo>
                    <a:pt x="74243" y="606934"/>
                    <a:pt x="76253" y="614422"/>
                    <a:pt x="78521" y="621792"/>
                  </a:cubicBezTo>
                  <a:cubicBezTo>
                    <a:pt x="86008" y="646124"/>
                    <a:pt x="90774" y="671404"/>
                    <a:pt x="100467" y="694944"/>
                  </a:cubicBezTo>
                  <a:cubicBezTo>
                    <a:pt x="107952" y="713122"/>
                    <a:pt x="120314" y="728892"/>
                    <a:pt x="129728" y="746151"/>
                  </a:cubicBezTo>
                  <a:cubicBezTo>
                    <a:pt x="134950" y="755724"/>
                    <a:pt x="139846" y="765484"/>
                    <a:pt x="144358" y="775411"/>
                  </a:cubicBezTo>
                  <a:cubicBezTo>
                    <a:pt x="152043" y="792317"/>
                    <a:pt x="153881" y="812815"/>
                    <a:pt x="166304" y="826618"/>
                  </a:cubicBezTo>
                  <a:cubicBezTo>
                    <a:pt x="177246" y="838776"/>
                    <a:pt x="195565" y="841248"/>
                    <a:pt x="210195" y="848563"/>
                  </a:cubicBezTo>
                  <a:cubicBezTo>
                    <a:pt x="258897" y="897267"/>
                    <a:pt x="206446" y="851358"/>
                    <a:pt x="254086" y="877824"/>
                  </a:cubicBezTo>
                  <a:cubicBezTo>
                    <a:pt x="269457" y="886363"/>
                    <a:pt x="282495" y="898749"/>
                    <a:pt x="297977" y="907085"/>
                  </a:cubicBezTo>
                  <a:cubicBezTo>
                    <a:pt x="408085" y="966374"/>
                    <a:pt x="309673" y="902691"/>
                    <a:pt x="371129" y="943661"/>
                  </a:cubicBezTo>
                  <a:cubicBezTo>
                    <a:pt x="427212" y="941223"/>
                    <a:pt x="483807" y="944285"/>
                    <a:pt x="539379" y="936346"/>
                  </a:cubicBezTo>
                  <a:cubicBezTo>
                    <a:pt x="564909" y="932699"/>
                    <a:pt x="588093" y="899816"/>
                    <a:pt x="605216" y="885139"/>
                  </a:cubicBezTo>
                  <a:cubicBezTo>
                    <a:pt x="611891" y="879418"/>
                    <a:pt x="620007" y="875619"/>
                    <a:pt x="627161" y="870509"/>
                  </a:cubicBezTo>
                  <a:cubicBezTo>
                    <a:pt x="660005" y="847049"/>
                    <a:pt x="651783" y="853202"/>
                    <a:pt x="678368" y="826618"/>
                  </a:cubicBezTo>
                  <a:cubicBezTo>
                    <a:pt x="683321" y="811760"/>
                    <a:pt x="690452" y="786915"/>
                    <a:pt x="700313" y="775411"/>
                  </a:cubicBezTo>
                  <a:cubicBezTo>
                    <a:pt x="708247" y="766154"/>
                    <a:pt x="720317" y="761400"/>
                    <a:pt x="729574" y="753466"/>
                  </a:cubicBezTo>
                  <a:cubicBezTo>
                    <a:pt x="737429" y="746733"/>
                    <a:pt x="743788" y="738393"/>
                    <a:pt x="751520" y="731520"/>
                  </a:cubicBezTo>
                  <a:cubicBezTo>
                    <a:pt x="765754" y="718868"/>
                    <a:pt x="781945" y="708410"/>
                    <a:pt x="795411" y="694944"/>
                  </a:cubicBezTo>
                  <a:cubicBezTo>
                    <a:pt x="811307" y="679048"/>
                    <a:pt x="824263" y="660448"/>
                    <a:pt x="839302" y="643738"/>
                  </a:cubicBezTo>
                  <a:cubicBezTo>
                    <a:pt x="846223" y="636048"/>
                    <a:pt x="853933" y="629107"/>
                    <a:pt x="861248" y="621792"/>
                  </a:cubicBezTo>
                  <a:cubicBezTo>
                    <a:pt x="872122" y="589170"/>
                    <a:pt x="866324" y="601275"/>
                    <a:pt x="890508" y="563271"/>
                  </a:cubicBezTo>
                  <a:cubicBezTo>
                    <a:pt x="899948" y="548436"/>
                    <a:pt x="914208" y="536060"/>
                    <a:pt x="919769" y="519379"/>
                  </a:cubicBezTo>
                  <a:cubicBezTo>
                    <a:pt x="929785" y="489332"/>
                    <a:pt x="930061" y="475673"/>
                    <a:pt x="949030" y="453543"/>
                  </a:cubicBezTo>
                  <a:cubicBezTo>
                    <a:pt x="958007" y="443070"/>
                    <a:pt x="965205" y="428644"/>
                    <a:pt x="978291" y="424282"/>
                  </a:cubicBezTo>
                  <a:lnTo>
                    <a:pt x="1000236" y="416967"/>
                  </a:lnTo>
                  <a:cubicBezTo>
                    <a:pt x="1022182" y="421844"/>
                    <a:pt x="1045321" y="422951"/>
                    <a:pt x="1066073" y="431597"/>
                  </a:cubicBezTo>
                  <a:cubicBezTo>
                    <a:pt x="1075623" y="435576"/>
                    <a:pt x="1081812" y="445267"/>
                    <a:pt x="1088019" y="453543"/>
                  </a:cubicBezTo>
                  <a:cubicBezTo>
                    <a:pt x="1096550" y="464918"/>
                    <a:pt x="1102077" y="478289"/>
                    <a:pt x="1109964" y="490119"/>
                  </a:cubicBezTo>
                  <a:cubicBezTo>
                    <a:pt x="1116727" y="500263"/>
                    <a:pt x="1124595" y="509626"/>
                    <a:pt x="1131910" y="519379"/>
                  </a:cubicBezTo>
                  <a:cubicBezTo>
                    <a:pt x="1134522" y="529826"/>
                    <a:pt x="1148997" y="590911"/>
                    <a:pt x="1153856" y="592531"/>
                  </a:cubicBezTo>
                  <a:lnTo>
                    <a:pt x="1175801" y="599847"/>
                  </a:lnTo>
                  <a:cubicBezTo>
                    <a:pt x="1219692" y="594970"/>
                    <a:pt x="1265972" y="600308"/>
                    <a:pt x="1307475" y="585216"/>
                  </a:cubicBezTo>
                  <a:cubicBezTo>
                    <a:pt x="1324000" y="579207"/>
                    <a:pt x="1328197" y="556696"/>
                    <a:pt x="1336736" y="541325"/>
                  </a:cubicBezTo>
                  <a:cubicBezTo>
                    <a:pt x="1340481" y="534584"/>
                    <a:pt x="1341014" y="526467"/>
                    <a:pt x="1344051" y="519379"/>
                  </a:cubicBezTo>
                  <a:cubicBezTo>
                    <a:pt x="1371169" y="456103"/>
                    <a:pt x="1348841" y="519641"/>
                    <a:pt x="1365996" y="468173"/>
                  </a:cubicBezTo>
                  <a:cubicBezTo>
                    <a:pt x="1363558" y="397459"/>
                    <a:pt x="1364557" y="326543"/>
                    <a:pt x="1358681" y="256032"/>
                  </a:cubicBezTo>
                  <a:cubicBezTo>
                    <a:pt x="1357207" y="238342"/>
                    <a:pt x="1348722" y="221952"/>
                    <a:pt x="1344051" y="204826"/>
                  </a:cubicBezTo>
                  <a:cubicBezTo>
                    <a:pt x="1334659" y="170386"/>
                    <a:pt x="1340617" y="178699"/>
                    <a:pt x="1322105" y="146304"/>
                  </a:cubicBezTo>
                  <a:cubicBezTo>
                    <a:pt x="1299590" y="106903"/>
                    <a:pt x="1316876" y="139768"/>
                    <a:pt x="1292844" y="109728"/>
                  </a:cubicBezTo>
                  <a:cubicBezTo>
                    <a:pt x="1287352" y="102863"/>
                    <a:pt x="1283091" y="95098"/>
                    <a:pt x="1278214" y="87783"/>
                  </a:cubicBezTo>
                  <a:cubicBezTo>
                    <a:pt x="1275776" y="80468"/>
                    <a:pt x="1275176" y="72253"/>
                    <a:pt x="1270899" y="65837"/>
                  </a:cubicBezTo>
                  <a:cubicBezTo>
                    <a:pt x="1257396" y="45583"/>
                    <a:pt x="1232403" y="33072"/>
                    <a:pt x="1212377" y="21946"/>
                  </a:cubicBezTo>
                  <a:cubicBezTo>
                    <a:pt x="1202844" y="16650"/>
                    <a:pt x="1193461" y="10764"/>
                    <a:pt x="1183116" y="7315"/>
                  </a:cubicBezTo>
                  <a:cubicBezTo>
                    <a:pt x="1171321" y="3383"/>
                    <a:pt x="1158732" y="2438"/>
                    <a:pt x="1146540" y="0"/>
                  </a:cubicBezTo>
                  <a:lnTo>
                    <a:pt x="568640" y="7315"/>
                  </a:lnTo>
                  <a:cubicBezTo>
                    <a:pt x="551402" y="7716"/>
                    <a:pt x="534660" y="13898"/>
                    <a:pt x="517433" y="14631"/>
                  </a:cubicBezTo>
                  <a:cubicBezTo>
                    <a:pt x="419955" y="18779"/>
                    <a:pt x="322361" y="19508"/>
                    <a:pt x="224825" y="21946"/>
                  </a:cubicBezTo>
                  <a:cubicBezTo>
                    <a:pt x="198003" y="24384"/>
                    <a:pt x="171055" y="25702"/>
                    <a:pt x="144358" y="29261"/>
                  </a:cubicBezTo>
                  <a:cubicBezTo>
                    <a:pt x="30991" y="44376"/>
                    <a:pt x="183402" y="28849"/>
                    <a:pt x="93152" y="43891"/>
                  </a:cubicBezTo>
                  <a:cubicBezTo>
                    <a:pt x="71372" y="47521"/>
                    <a:pt x="49261" y="48768"/>
                    <a:pt x="27315" y="51207"/>
                  </a:cubicBezTo>
                  <a:cubicBezTo>
                    <a:pt x="22438" y="56084"/>
                    <a:pt x="15768" y="59668"/>
                    <a:pt x="12684" y="65837"/>
                  </a:cubicBezTo>
                  <a:cubicBezTo>
                    <a:pt x="5787" y="79631"/>
                    <a:pt x="12684" y="21946"/>
                    <a:pt x="12684" y="877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7" name="Volný tvar 6">
              <a:extLst>
                <a:ext uri="{FF2B5EF4-FFF2-40B4-BE49-F238E27FC236}">
                  <a16:creationId xmlns:a16="http://schemas.microsoft.com/office/drawing/2014/main" id="{F7898D78-CC82-25F5-B13B-1A52FA0EA49C}"/>
                </a:ext>
              </a:extLst>
            </p:cNvPr>
            <p:cNvSpPr/>
            <p:nvPr/>
          </p:nvSpPr>
          <p:spPr>
            <a:xfrm>
              <a:off x="1262014" y="1357298"/>
              <a:ext cx="2279180" cy="968879"/>
            </a:xfrm>
            <a:custGeom>
              <a:avLst/>
              <a:gdLst>
                <a:gd name="connsiteX0" fmla="*/ 90348 w 2278139"/>
                <a:gd name="connsiteY0" fmla="*/ 242048 h 968189"/>
                <a:gd name="connsiteX1" fmla="*/ 90348 w 2278139"/>
                <a:gd name="connsiteY1" fmla="*/ 242048 h 968189"/>
                <a:gd name="connsiteX2" fmla="*/ 188960 w 2278139"/>
                <a:gd name="connsiteY2" fmla="*/ 125506 h 968189"/>
                <a:gd name="connsiteX3" fmla="*/ 242748 w 2278139"/>
                <a:gd name="connsiteY3" fmla="*/ 89648 h 968189"/>
                <a:gd name="connsiteX4" fmla="*/ 278607 w 2278139"/>
                <a:gd name="connsiteY4" fmla="*/ 80683 h 968189"/>
                <a:gd name="connsiteX5" fmla="*/ 377219 w 2278139"/>
                <a:gd name="connsiteY5" fmla="*/ 44824 h 968189"/>
                <a:gd name="connsiteX6" fmla="*/ 404113 w 2278139"/>
                <a:gd name="connsiteY6" fmla="*/ 26895 h 968189"/>
                <a:gd name="connsiteX7" fmla="*/ 466866 w 2278139"/>
                <a:gd name="connsiteY7" fmla="*/ 17930 h 968189"/>
                <a:gd name="connsiteX8" fmla="*/ 502725 w 2278139"/>
                <a:gd name="connsiteY8" fmla="*/ 8965 h 968189"/>
                <a:gd name="connsiteX9" fmla="*/ 565478 w 2278139"/>
                <a:gd name="connsiteY9" fmla="*/ 0 h 968189"/>
                <a:gd name="connsiteX10" fmla="*/ 2214983 w 2278139"/>
                <a:gd name="connsiteY10" fmla="*/ 8965 h 968189"/>
                <a:gd name="connsiteX11" fmla="*/ 2232913 w 2278139"/>
                <a:gd name="connsiteY11" fmla="*/ 35859 h 968189"/>
                <a:gd name="connsiteX12" fmla="*/ 2250842 w 2278139"/>
                <a:gd name="connsiteY12" fmla="*/ 53789 h 968189"/>
                <a:gd name="connsiteX13" fmla="*/ 2259807 w 2278139"/>
                <a:gd name="connsiteY13" fmla="*/ 215153 h 968189"/>
                <a:gd name="connsiteX14" fmla="*/ 2250842 w 2278139"/>
                <a:gd name="connsiteY14" fmla="*/ 251012 h 968189"/>
                <a:gd name="connsiteX15" fmla="*/ 2232913 w 2278139"/>
                <a:gd name="connsiteY15" fmla="*/ 268942 h 968189"/>
                <a:gd name="connsiteX16" fmla="*/ 2214983 w 2278139"/>
                <a:gd name="connsiteY16" fmla="*/ 295836 h 968189"/>
                <a:gd name="connsiteX17" fmla="*/ 2206019 w 2278139"/>
                <a:gd name="connsiteY17" fmla="*/ 322730 h 968189"/>
                <a:gd name="connsiteX18" fmla="*/ 2161195 w 2278139"/>
                <a:gd name="connsiteY18" fmla="*/ 367553 h 968189"/>
                <a:gd name="connsiteX19" fmla="*/ 2143266 w 2278139"/>
                <a:gd name="connsiteY19" fmla="*/ 385483 h 968189"/>
                <a:gd name="connsiteX20" fmla="*/ 2125336 w 2278139"/>
                <a:gd name="connsiteY20" fmla="*/ 403412 h 968189"/>
                <a:gd name="connsiteX21" fmla="*/ 2107407 w 2278139"/>
                <a:gd name="connsiteY21" fmla="*/ 430306 h 968189"/>
                <a:gd name="connsiteX22" fmla="*/ 2071548 w 2278139"/>
                <a:gd name="connsiteY22" fmla="*/ 466165 h 968189"/>
                <a:gd name="connsiteX23" fmla="*/ 2053619 w 2278139"/>
                <a:gd name="connsiteY23" fmla="*/ 484095 h 968189"/>
                <a:gd name="connsiteX24" fmla="*/ 1955007 w 2278139"/>
                <a:gd name="connsiteY24" fmla="*/ 457200 h 968189"/>
                <a:gd name="connsiteX25" fmla="*/ 1937078 w 2278139"/>
                <a:gd name="connsiteY25" fmla="*/ 421342 h 968189"/>
                <a:gd name="connsiteX26" fmla="*/ 1919148 w 2278139"/>
                <a:gd name="connsiteY26" fmla="*/ 367553 h 968189"/>
                <a:gd name="connsiteX27" fmla="*/ 1901219 w 2278139"/>
                <a:gd name="connsiteY27" fmla="*/ 268942 h 968189"/>
                <a:gd name="connsiteX28" fmla="*/ 1865360 w 2278139"/>
                <a:gd name="connsiteY28" fmla="*/ 215153 h 968189"/>
                <a:gd name="connsiteX29" fmla="*/ 1847431 w 2278139"/>
                <a:gd name="connsiteY29" fmla="*/ 188259 h 968189"/>
                <a:gd name="connsiteX30" fmla="*/ 1784678 w 2278139"/>
                <a:gd name="connsiteY30" fmla="*/ 152400 h 968189"/>
                <a:gd name="connsiteX31" fmla="*/ 1748819 w 2278139"/>
                <a:gd name="connsiteY31" fmla="*/ 143436 h 968189"/>
                <a:gd name="connsiteX32" fmla="*/ 1721925 w 2278139"/>
                <a:gd name="connsiteY32" fmla="*/ 134471 h 968189"/>
                <a:gd name="connsiteX33" fmla="*/ 1668136 w 2278139"/>
                <a:gd name="connsiteY33" fmla="*/ 125506 h 968189"/>
                <a:gd name="connsiteX34" fmla="*/ 1641242 w 2278139"/>
                <a:gd name="connsiteY34" fmla="*/ 116542 h 968189"/>
                <a:gd name="connsiteX35" fmla="*/ 1596419 w 2278139"/>
                <a:gd name="connsiteY35" fmla="*/ 107577 h 968189"/>
                <a:gd name="connsiteX36" fmla="*/ 1148183 w 2278139"/>
                <a:gd name="connsiteY36" fmla="*/ 134471 h 968189"/>
                <a:gd name="connsiteX37" fmla="*/ 1103360 w 2278139"/>
                <a:gd name="connsiteY37" fmla="*/ 170330 h 968189"/>
                <a:gd name="connsiteX38" fmla="*/ 1058536 w 2278139"/>
                <a:gd name="connsiteY38" fmla="*/ 206189 h 968189"/>
                <a:gd name="connsiteX39" fmla="*/ 1040607 w 2278139"/>
                <a:gd name="connsiteY39" fmla="*/ 412377 h 968189"/>
                <a:gd name="connsiteX40" fmla="*/ 1013713 w 2278139"/>
                <a:gd name="connsiteY40" fmla="*/ 484095 h 968189"/>
                <a:gd name="connsiteX41" fmla="*/ 995783 w 2278139"/>
                <a:gd name="connsiteY41" fmla="*/ 510989 h 968189"/>
                <a:gd name="connsiteX42" fmla="*/ 968889 w 2278139"/>
                <a:gd name="connsiteY42" fmla="*/ 564777 h 968189"/>
                <a:gd name="connsiteX43" fmla="*/ 959925 w 2278139"/>
                <a:gd name="connsiteY43" fmla="*/ 600636 h 968189"/>
                <a:gd name="connsiteX44" fmla="*/ 941995 w 2278139"/>
                <a:gd name="connsiteY44" fmla="*/ 618565 h 968189"/>
                <a:gd name="connsiteX45" fmla="*/ 915101 w 2278139"/>
                <a:gd name="connsiteY45" fmla="*/ 654424 h 968189"/>
                <a:gd name="connsiteX46" fmla="*/ 897172 w 2278139"/>
                <a:gd name="connsiteY46" fmla="*/ 699248 h 968189"/>
                <a:gd name="connsiteX47" fmla="*/ 852348 w 2278139"/>
                <a:gd name="connsiteY47" fmla="*/ 762000 h 968189"/>
                <a:gd name="connsiteX48" fmla="*/ 843383 w 2278139"/>
                <a:gd name="connsiteY48" fmla="*/ 788895 h 968189"/>
                <a:gd name="connsiteX49" fmla="*/ 816489 w 2278139"/>
                <a:gd name="connsiteY49" fmla="*/ 806824 h 968189"/>
                <a:gd name="connsiteX50" fmla="*/ 789595 w 2278139"/>
                <a:gd name="connsiteY50" fmla="*/ 833718 h 968189"/>
                <a:gd name="connsiteX51" fmla="*/ 780631 w 2278139"/>
                <a:gd name="connsiteY51" fmla="*/ 869577 h 968189"/>
                <a:gd name="connsiteX52" fmla="*/ 708913 w 2278139"/>
                <a:gd name="connsiteY52" fmla="*/ 914400 h 968189"/>
                <a:gd name="connsiteX53" fmla="*/ 628231 w 2278139"/>
                <a:gd name="connsiteY53" fmla="*/ 950259 h 968189"/>
                <a:gd name="connsiteX54" fmla="*/ 556513 w 2278139"/>
                <a:gd name="connsiteY54" fmla="*/ 968189 h 968189"/>
                <a:gd name="connsiteX55" fmla="*/ 242748 w 2278139"/>
                <a:gd name="connsiteY55" fmla="*/ 950259 h 968189"/>
                <a:gd name="connsiteX56" fmla="*/ 197925 w 2278139"/>
                <a:gd name="connsiteY56" fmla="*/ 941295 h 968189"/>
                <a:gd name="connsiteX57" fmla="*/ 126207 w 2278139"/>
                <a:gd name="connsiteY57" fmla="*/ 887506 h 968189"/>
                <a:gd name="connsiteX58" fmla="*/ 90348 w 2278139"/>
                <a:gd name="connsiteY58" fmla="*/ 842683 h 968189"/>
                <a:gd name="connsiteX59" fmla="*/ 54489 w 2278139"/>
                <a:gd name="connsiteY59" fmla="*/ 762000 h 968189"/>
                <a:gd name="connsiteX60" fmla="*/ 45525 w 2278139"/>
                <a:gd name="connsiteY60" fmla="*/ 699248 h 968189"/>
                <a:gd name="connsiteX61" fmla="*/ 18631 w 2278139"/>
                <a:gd name="connsiteY61" fmla="*/ 627530 h 968189"/>
                <a:gd name="connsiteX62" fmla="*/ 701 w 2278139"/>
                <a:gd name="connsiteY62" fmla="*/ 564777 h 968189"/>
                <a:gd name="connsiteX63" fmla="*/ 18631 w 2278139"/>
                <a:gd name="connsiteY63" fmla="*/ 304800 h 968189"/>
                <a:gd name="connsiteX64" fmla="*/ 54489 w 2278139"/>
                <a:gd name="connsiteY64" fmla="*/ 259977 h 968189"/>
                <a:gd name="connsiteX65" fmla="*/ 72419 w 2278139"/>
                <a:gd name="connsiteY65" fmla="*/ 242048 h 968189"/>
                <a:gd name="connsiteX66" fmla="*/ 90348 w 2278139"/>
                <a:gd name="connsiteY66" fmla="*/ 242048 h 96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278139" h="968189">
                  <a:moveTo>
                    <a:pt x="90348" y="242048"/>
                  </a:moveTo>
                  <a:lnTo>
                    <a:pt x="90348" y="242048"/>
                  </a:lnTo>
                  <a:cubicBezTo>
                    <a:pt x="98414" y="231678"/>
                    <a:pt x="161290" y="143952"/>
                    <a:pt x="188960" y="125506"/>
                  </a:cubicBezTo>
                  <a:cubicBezTo>
                    <a:pt x="206889" y="113553"/>
                    <a:pt x="221843" y="94874"/>
                    <a:pt x="242748" y="89648"/>
                  </a:cubicBezTo>
                  <a:lnTo>
                    <a:pt x="278607" y="80683"/>
                  </a:lnTo>
                  <a:cubicBezTo>
                    <a:pt x="381541" y="18924"/>
                    <a:pt x="261884" y="83269"/>
                    <a:pt x="377219" y="44824"/>
                  </a:cubicBezTo>
                  <a:cubicBezTo>
                    <a:pt x="387440" y="41417"/>
                    <a:pt x="393793" y="29991"/>
                    <a:pt x="404113" y="26895"/>
                  </a:cubicBezTo>
                  <a:cubicBezTo>
                    <a:pt x="424352" y="20823"/>
                    <a:pt x="446077" y="21710"/>
                    <a:pt x="466866" y="17930"/>
                  </a:cubicBezTo>
                  <a:cubicBezTo>
                    <a:pt x="478988" y="15726"/>
                    <a:pt x="490603" y="11169"/>
                    <a:pt x="502725" y="8965"/>
                  </a:cubicBezTo>
                  <a:cubicBezTo>
                    <a:pt x="523514" y="5185"/>
                    <a:pt x="544560" y="2988"/>
                    <a:pt x="565478" y="0"/>
                  </a:cubicBezTo>
                  <a:lnTo>
                    <a:pt x="2214983" y="8965"/>
                  </a:lnTo>
                  <a:cubicBezTo>
                    <a:pt x="2225755" y="9197"/>
                    <a:pt x="2226182" y="27446"/>
                    <a:pt x="2232913" y="35859"/>
                  </a:cubicBezTo>
                  <a:cubicBezTo>
                    <a:pt x="2238193" y="42459"/>
                    <a:pt x="2244866" y="47812"/>
                    <a:pt x="2250842" y="53789"/>
                  </a:cubicBezTo>
                  <a:cubicBezTo>
                    <a:pt x="2278139" y="135678"/>
                    <a:pt x="2274172" y="100235"/>
                    <a:pt x="2259807" y="215153"/>
                  </a:cubicBezTo>
                  <a:cubicBezTo>
                    <a:pt x="2258279" y="227379"/>
                    <a:pt x="2256352" y="239992"/>
                    <a:pt x="2250842" y="251012"/>
                  </a:cubicBezTo>
                  <a:cubicBezTo>
                    <a:pt x="2247062" y="258572"/>
                    <a:pt x="2238193" y="262342"/>
                    <a:pt x="2232913" y="268942"/>
                  </a:cubicBezTo>
                  <a:cubicBezTo>
                    <a:pt x="2226182" y="277355"/>
                    <a:pt x="2220960" y="286871"/>
                    <a:pt x="2214983" y="295836"/>
                  </a:cubicBezTo>
                  <a:cubicBezTo>
                    <a:pt x="2211995" y="304801"/>
                    <a:pt x="2211689" y="315170"/>
                    <a:pt x="2206019" y="322730"/>
                  </a:cubicBezTo>
                  <a:cubicBezTo>
                    <a:pt x="2193341" y="339634"/>
                    <a:pt x="2176136" y="352612"/>
                    <a:pt x="2161195" y="367553"/>
                  </a:cubicBezTo>
                  <a:lnTo>
                    <a:pt x="2143266" y="385483"/>
                  </a:lnTo>
                  <a:cubicBezTo>
                    <a:pt x="2137289" y="391460"/>
                    <a:pt x="2130024" y="396379"/>
                    <a:pt x="2125336" y="403412"/>
                  </a:cubicBezTo>
                  <a:cubicBezTo>
                    <a:pt x="2119360" y="412377"/>
                    <a:pt x="2114419" y="422126"/>
                    <a:pt x="2107407" y="430306"/>
                  </a:cubicBezTo>
                  <a:cubicBezTo>
                    <a:pt x="2096406" y="443141"/>
                    <a:pt x="2083501" y="454212"/>
                    <a:pt x="2071548" y="466165"/>
                  </a:cubicBezTo>
                  <a:lnTo>
                    <a:pt x="2053619" y="484095"/>
                  </a:lnTo>
                  <a:cubicBezTo>
                    <a:pt x="2007250" y="478943"/>
                    <a:pt x="1978728" y="492782"/>
                    <a:pt x="1955007" y="457200"/>
                  </a:cubicBezTo>
                  <a:cubicBezTo>
                    <a:pt x="1947594" y="446081"/>
                    <a:pt x="1942041" y="433750"/>
                    <a:pt x="1937078" y="421342"/>
                  </a:cubicBezTo>
                  <a:cubicBezTo>
                    <a:pt x="1930059" y="403794"/>
                    <a:pt x="1919148" y="367553"/>
                    <a:pt x="1919148" y="367553"/>
                  </a:cubicBezTo>
                  <a:cubicBezTo>
                    <a:pt x="1917195" y="351930"/>
                    <a:pt x="1914591" y="293012"/>
                    <a:pt x="1901219" y="268942"/>
                  </a:cubicBezTo>
                  <a:cubicBezTo>
                    <a:pt x="1890754" y="250105"/>
                    <a:pt x="1877313" y="233083"/>
                    <a:pt x="1865360" y="215153"/>
                  </a:cubicBezTo>
                  <a:cubicBezTo>
                    <a:pt x="1859384" y="206188"/>
                    <a:pt x="1856396" y="194235"/>
                    <a:pt x="1847431" y="188259"/>
                  </a:cubicBezTo>
                  <a:cubicBezTo>
                    <a:pt x="1825142" y="173401"/>
                    <a:pt x="1810668" y="162146"/>
                    <a:pt x="1784678" y="152400"/>
                  </a:cubicBezTo>
                  <a:cubicBezTo>
                    <a:pt x="1773142" y="148074"/>
                    <a:pt x="1760666" y="146821"/>
                    <a:pt x="1748819" y="143436"/>
                  </a:cubicBezTo>
                  <a:cubicBezTo>
                    <a:pt x="1739733" y="140840"/>
                    <a:pt x="1731150" y="136521"/>
                    <a:pt x="1721925" y="134471"/>
                  </a:cubicBezTo>
                  <a:cubicBezTo>
                    <a:pt x="1704181" y="130528"/>
                    <a:pt x="1685880" y="129449"/>
                    <a:pt x="1668136" y="125506"/>
                  </a:cubicBezTo>
                  <a:cubicBezTo>
                    <a:pt x="1658911" y="123456"/>
                    <a:pt x="1650409" y="118834"/>
                    <a:pt x="1641242" y="116542"/>
                  </a:cubicBezTo>
                  <a:cubicBezTo>
                    <a:pt x="1626460" y="112847"/>
                    <a:pt x="1611360" y="110565"/>
                    <a:pt x="1596419" y="107577"/>
                  </a:cubicBezTo>
                  <a:cubicBezTo>
                    <a:pt x="1171733" y="126041"/>
                    <a:pt x="1317523" y="92135"/>
                    <a:pt x="1148183" y="134471"/>
                  </a:cubicBezTo>
                  <a:cubicBezTo>
                    <a:pt x="1065407" y="189654"/>
                    <a:pt x="1167229" y="119234"/>
                    <a:pt x="1103360" y="170330"/>
                  </a:cubicBezTo>
                  <a:cubicBezTo>
                    <a:pt x="1046810" y="215571"/>
                    <a:pt x="1101833" y="162892"/>
                    <a:pt x="1058536" y="206189"/>
                  </a:cubicBezTo>
                  <a:cubicBezTo>
                    <a:pt x="1033701" y="305539"/>
                    <a:pt x="1059833" y="191288"/>
                    <a:pt x="1040607" y="412377"/>
                  </a:cubicBezTo>
                  <a:cubicBezTo>
                    <a:pt x="1038344" y="438396"/>
                    <a:pt x="1026367" y="461951"/>
                    <a:pt x="1013713" y="484095"/>
                  </a:cubicBezTo>
                  <a:cubicBezTo>
                    <a:pt x="1008367" y="493450"/>
                    <a:pt x="1001016" y="501571"/>
                    <a:pt x="995783" y="510989"/>
                  </a:cubicBezTo>
                  <a:cubicBezTo>
                    <a:pt x="986048" y="528512"/>
                    <a:pt x="977854" y="546848"/>
                    <a:pt x="968889" y="564777"/>
                  </a:cubicBezTo>
                  <a:cubicBezTo>
                    <a:pt x="965901" y="576730"/>
                    <a:pt x="965435" y="589616"/>
                    <a:pt x="959925" y="600636"/>
                  </a:cubicBezTo>
                  <a:cubicBezTo>
                    <a:pt x="956145" y="608196"/>
                    <a:pt x="947406" y="612072"/>
                    <a:pt x="941995" y="618565"/>
                  </a:cubicBezTo>
                  <a:cubicBezTo>
                    <a:pt x="932430" y="630043"/>
                    <a:pt x="922357" y="641363"/>
                    <a:pt x="915101" y="654424"/>
                  </a:cubicBezTo>
                  <a:cubicBezTo>
                    <a:pt x="907286" y="668491"/>
                    <a:pt x="904369" y="684855"/>
                    <a:pt x="897172" y="699248"/>
                  </a:cubicBezTo>
                  <a:cubicBezTo>
                    <a:pt x="890619" y="712354"/>
                    <a:pt x="858437" y="753882"/>
                    <a:pt x="852348" y="762000"/>
                  </a:cubicBezTo>
                  <a:cubicBezTo>
                    <a:pt x="849360" y="770965"/>
                    <a:pt x="849286" y="781516"/>
                    <a:pt x="843383" y="788895"/>
                  </a:cubicBezTo>
                  <a:cubicBezTo>
                    <a:pt x="836652" y="797308"/>
                    <a:pt x="824766" y="799927"/>
                    <a:pt x="816489" y="806824"/>
                  </a:cubicBezTo>
                  <a:cubicBezTo>
                    <a:pt x="806749" y="814940"/>
                    <a:pt x="798560" y="824753"/>
                    <a:pt x="789595" y="833718"/>
                  </a:cubicBezTo>
                  <a:cubicBezTo>
                    <a:pt x="786607" y="845671"/>
                    <a:pt x="787161" y="859129"/>
                    <a:pt x="780631" y="869577"/>
                  </a:cubicBezTo>
                  <a:cubicBezTo>
                    <a:pt x="755869" y="909196"/>
                    <a:pt x="746733" y="904946"/>
                    <a:pt x="708913" y="914400"/>
                  </a:cubicBezTo>
                  <a:cubicBezTo>
                    <a:pt x="681472" y="928121"/>
                    <a:pt x="657995" y="941101"/>
                    <a:pt x="628231" y="950259"/>
                  </a:cubicBezTo>
                  <a:cubicBezTo>
                    <a:pt x="604679" y="957506"/>
                    <a:pt x="580419" y="962212"/>
                    <a:pt x="556513" y="968189"/>
                  </a:cubicBezTo>
                  <a:lnTo>
                    <a:pt x="242748" y="950259"/>
                  </a:lnTo>
                  <a:cubicBezTo>
                    <a:pt x="227554" y="949119"/>
                    <a:pt x="211796" y="947600"/>
                    <a:pt x="197925" y="941295"/>
                  </a:cubicBezTo>
                  <a:cubicBezTo>
                    <a:pt x="175004" y="930876"/>
                    <a:pt x="144507" y="908856"/>
                    <a:pt x="126207" y="887506"/>
                  </a:cubicBezTo>
                  <a:cubicBezTo>
                    <a:pt x="113755" y="872978"/>
                    <a:pt x="100962" y="858603"/>
                    <a:pt x="90348" y="842683"/>
                  </a:cubicBezTo>
                  <a:cubicBezTo>
                    <a:pt x="77787" y="823842"/>
                    <a:pt x="62252" y="781407"/>
                    <a:pt x="54489" y="762000"/>
                  </a:cubicBezTo>
                  <a:cubicBezTo>
                    <a:pt x="51501" y="741083"/>
                    <a:pt x="49669" y="719967"/>
                    <a:pt x="45525" y="699248"/>
                  </a:cubicBezTo>
                  <a:cubicBezTo>
                    <a:pt x="42618" y="684714"/>
                    <a:pt x="21088" y="634081"/>
                    <a:pt x="18631" y="627530"/>
                  </a:cubicBezTo>
                  <a:cubicBezTo>
                    <a:pt x="8984" y="601806"/>
                    <a:pt x="7767" y="593038"/>
                    <a:pt x="701" y="564777"/>
                  </a:cubicBezTo>
                  <a:cubicBezTo>
                    <a:pt x="4235" y="483506"/>
                    <a:pt x="0" y="388643"/>
                    <a:pt x="18631" y="304800"/>
                  </a:cubicBezTo>
                  <a:cubicBezTo>
                    <a:pt x="27085" y="266754"/>
                    <a:pt x="24198" y="284209"/>
                    <a:pt x="54489" y="259977"/>
                  </a:cubicBezTo>
                  <a:cubicBezTo>
                    <a:pt x="61089" y="254697"/>
                    <a:pt x="65819" y="247328"/>
                    <a:pt x="72419" y="242048"/>
                  </a:cubicBezTo>
                  <a:cubicBezTo>
                    <a:pt x="80832" y="235317"/>
                    <a:pt x="87360" y="242048"/>
                    <a:pt x="90348" y="242048"/>
                  </a:cubicBezTo>
                  <a:close/>
                </a:path>
              </a:pathLst>
            </a:custGeom>
            <a:solidFill>
              <a:srgbClr val="2DA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grpSp>
          <p:nvGrpSpPr>
            <p:cNvPr id="4107" name="Skupina 7">
              <a:extLst>
                <a:ext uri="{FF2B5EF4-FFF2-40B4-BE49-F238E27FC236}">
                  <a16:creationId xmlns:a16="http://schemas.microsoft.com/office/drawing/2014/main" id="{58F64057-7285-B4E9-E2DB-E531C281C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247" y="1531829"/>
              <a:ext cx="2097743" cy="1961051"/>
              <a:chOff x="688307" y="2110891"/>
              <a:chExt cx="3455903" cy="3071256"/>
            </a:xfrm>
          </p:grpSpPr>
          <p:cxnSp>
            <p:nvCxnSpPr>
              <p:cNvPr id="9" name="Přímá spojovací čára 8">
                <a:extLst>
                  <a:ext uri="{FF2B5EF4-FFF2-40B4-BE49-F238E27FC236}">
                    <a16:creationId xmlns:a16="http://schemas.microsoft.com/office/drawing/2014/main" id="{1FD88884-F7C3-DF59-DA04-6D7D78E6A19A}"/>
                  </a:ext>
                </a:extLst>
              </p:cNvPr>
              <p:cNvCxnSpPr/>
              <p:nvPr/>
            </p:nvCxnSpPr>
            <p:spPr>
              <a:xfrm rot="16200000" flipH="1">
                <a:off x="46881" y="2790831"/>
                <a:ext cx="2996237" cy="1715907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ovací čára 9">
                <a:extLst>
                  <a:ext uri="{FF2B5EF4-FFF2-40B4-BE49-F238E27FC236}">
                    <a16:creationId xmlns:a16="http://schemas.microsoft.com/office/drawing/2014/main" id="{F56A69F0-0188-8052-D57B-685E8E432D47}"/>
                  </a:ext>
                </a:extLst>
              </p:cNvPr>
              <p:cNvCxnSpPr/>
              <p:nvPr/>
            </p:nvCxnSpPr>
            <p:spPr>
              <a:xfrm rot="5400000">
                <a:off x="1737144" y="2774678"/>
                <a:ext cx="3063676" cy="1748209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ovací čára 10">
                <a:extLst>
                  <a:ext uri="{FF2B5EF4-FFF2-40B4-BE49-F238E27FC236}">
                    <a16:creationId xmlns:a16="http://schemas.microsoft.com/office/drawing/2014/main" id="{785EE053-2240-9A70-B459-A36B477DE610}"/>
                  </a:ext>
                </a:extLst>
              </p:cNvPr>
              <p:cNvCxnSpPr/>
              <p:nvPr/>
            </p:nvCxnSpPr>
            <p:spPr>
              <a:xfrm rot="5400000">
                <a:off x="1659849" y="2749981"/>
                <a:ext cx="2721660" cy="1542298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ovací čára 11">
                <a:extLst>
                  <a:ext uri="{FF2B5EF4-FFF2-40B4-BE49-F238E27FC236}">
                    <a16:creationId xmlns:a16="http://schemas.microsoft.com/office/drawing/2014/main" id="{918F84EA-7A1A-3DC9-315B-904566467BF0}"/>
                  </a:ext>
                </a:extLst>
              </p:cNvPr>
              <p:cNvCxnSpPr/>
              <p:nvPr/>
            </p:nvCxnSpPr>
            <p:spPr>
              <a:xfrm rot="5400000">
                <a:off x="1472068" y="2600315"/>
                <a:ext cx="2148427" cy="1239492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ovací čára 12">
                <a:extLst>
                  <a:ext uri="{FF2B5EF4-FFF2-40B4-BE49-F238E27FC236}">
                    <a16:creationId xmlns:a16="http://schemas.microsoft.com/office/drawing/2014/main" id="{93571A4E-2DF0-8B4F-0961-311D359ABA2D}"/>
                  </a:ext>
                </a:extLst>
              </p:cNvPr>
              <p:cNvCxnSpPr/>
              <p:nvPr/>
            </p:nvCxnSpPr>
            <p:spPr>
              <a:xfrm rot="5400000">
                <a:off x="1064738" y="2391479"/>
                <a:ext cx="1045312" cy="57331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čára 13">
                <a:extLst>
                  <a:ext uri="{FF2B5EF4-FFF2-40B4-BE49-F238E27FC236}">
                    <a16:creationId xmlns:a16="http://schemas.microsoft.com/office/drawing/2014/main" id="{19523F28-1F85-77D8-CAA5-6921451E6EC5}"/>
                  </a:ext>
                </a:extLst>
              </p:cNvPr>
              <p:cNvCxnSpPr/>
              <p:nvPr/>
            </p:nvCxnSpPr>
            <p:spPr>
              <a:xfrm rot="16200000" flipH="1">
                <a:off x="922914" y="2283122"/>
                <a:ext cx="727381" cy="423929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ovací čára 14">
                <a:extLst>
                  <a:ext uri="{FF2B5EF4-FFF2-40B4-BE49-F238E27FC236}">
                    <a16:creationId xmlns:a16="http://schemas.microsoft.com/office/drawing/2014/main" id="{9C08EBE3-DF59-BA5E-ACC1-1ED5CC6E4E8C}"/>
                  </a:ext>
                </a:extLst>
              </p:cNvPr>
              <p:cNvCxnSpPr/>
              <p:nvPr/>
            </p:nvCxnSpPr>
            <p:spPr>
              <a:xfrm rot="16200000" flipH="1">
                <a:off x="1376931" y="2193392"/>
                <a:ext cx="380549" cy="218021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čára 15">
                <a:extLst>
                  <a:ext uri="{FF2B5EF4-FFF2-40B4-BE49-F238E27FC236}">
                    <a16:creationId xmlns:a16="http://schemas.microsoft.com/office/drawing/2014/main" id="{2709D353-A31A-3BCA-0234-138EC59364DC}"/>
                  </a:ext>
                </a:extLst>
              </p:cNvPr>
              <p:cNvCxnSpPr/>
              <p:nvPr/>
            </p:nvCxnSpPr>
            <p:spPr>
              <a:xfrm rot="16200000" flipH="1">
                <a:off x="1941290" y="2350814"/>
                <a:ext cx="915249" cy="476417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ovací čára 16">
                <a:extLst>
                  <a:ext uri="{FF2B5EF4-FFF2-40B4-BE49-F238E27FC236}">
                    <a16:creationId xmlns:a16="http://schemas.microsoft.com/office/drawing/2014/main" id="{3C31A198-1EA2-7E7F-26C7-BD3DDA512466}"/>
                  </a:ext>
                </a:extLst>
              </p:cNvPr>
              <p:cNvCxnSpPr/>
              <p:nvPr/>
            </p:nvCxnSpPr>
            <p:spPr>
              <a:xfrm rot="16200000" flipH="1">
                <a:off x="2713638" y="2210784"/>
                <a:ext cx="351647" cy="173608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ovací čára 17">
                <a:extLst>
                  <a:ext uri="{FF2B5EF4-FFF2-40B4-BE49-F238E27FC236}">
                    <a16:creationId xmlns:a16="http://schemas.microsoft.com/office/drawing/2014/main" id="{708CA0BB-FF6A-0BFD-BF1A-F616DBE000BE}"/>
                  </a:ext>
                </a:extLst>
              </p:cNvPr>
              <p:cNvCxnSpPr/>
              <p:nvPr/>
            </p:nvCxnSpPr>
            <p:spPr>
              <a:xfrm rot="16200000" flipH="1">
                <a:off x="3392636" y="2180252"/>
                <a:ext cx="317929" cy="181686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ovací čára 18">
                <a:extLst>
                  <a:ext uri="{FF2B5EF4-FFF2-40B4-BE49-F238E27FC236}">
                    <a16:creationId xmlns:a16="http://schemas.microsoft.com/office/drawing/2014/main" id="{FB2B7D07-688B-C427-8B8A-7AE56BA5493A}"/>
                  </a:ext>
                </a:extLst>
              </p:cNvPr>
              <p:cNvCxnSpPr/>
              <p:nvPr/>
            </p:nvCxnSpPr>
            <p:spPr>
              <a:xfrm rot="5400000">
                <a:off x="2276819" y="2211561"/>
                <a:ext cx="361281" cy="181683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8" name="Skupina 19">
              <a:extLst>
                <a:ext uri="{FF2B5EF4-FFF2-40B4-BE49-F238E27FC236}">
                  <a16:creationId xmlns:a16="http://schemas.microsoft.com/office/drawing/2014/main" id="{E8D88ED1-D749-C74D-2CCF-7263C15C1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6025" y="1610826"/>
              <a:ext cx="2097743" cy="1961051"/>
              <a:chOff x="688307" y="2110892"/>
              <a:chExt cx="3455903" cy="3071255"/>
            </a:xfrm>
          </p:grpSpPr>
          <p:cxnSp>
            <p:nvCxnSpPr>
              <p:cNvPr id="21" name="Přímá spojovací čára 20">
                <a:extLst>
                  <a:ext uri="{FF2B5EF4-FFF2-40B4-BE49-F238E27FC236}">
                    <a16:creationId xmlns:a16="http://schemas.microsoft.com/office/drawing/2014/main" id="{6D6D13F4-322A-F69C-F1B4-892EC79172C9}"/>
                  </a:ext>
                </a:extLst>
              </p:cNvPr>
              <p:cNvCxnSpPr/>
              <p:nvPr/>
            </p:nvCxnSpPr>
            <p:spPr>
              <a:xfrm rot="16200000" flipH="1">
                <a:off x="45596" y="2789948"/>
                <a:ext cx="3001054" cy="1715907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čára 21">
                <a:extLst>
                  <a:ext uri="{FF2B5EF4-FFF2-40B4-BE49-F238E27FC236}">
                    <a16:creationId xmlns:a16="http://schemas.microsoft.com/office/drawing/2014/main" id="{99960923-16C0-BB47-6E68-C861A1D05955}"/>
                  </a:ext>
                </a:extLst>
              </p:cNvPr>
              <p:cNvCxnSpPr/>
              <p:nvPr/>
            </p:nvCxnSpPr>
            <p:spPr>
              <a:xfrm rot="5400000">
                <a:off x="1735859" y="2773799"/>
                <a:ext cx="3068491" cy="1748209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čára 22">
                <a:extLst>
                  <a:ext uri="{FF2B5EF4-FFF2-40B4-BE49-F238E27FC236}">
                    <a16:creationId xmlns:a16="http://schemas.microsoft.com/office/drawing/2014/main" id="{1A84595C-B9BA-3789-CB29-34AFDBC0354D}"/>
                  </a:ext>
                </a:extLst>
              </p:cNvPr>
              <p:cNvCxnSpPr/>
              <p:nvPr/>
            </p:nvCxnSpPr>
            <p:spPr>
              <a:xfrm rot="5400000">
                <a:off x="1279744" y="2530380"/>
                <a:ext cx="1570374" cy="823636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ovací čára 23">
                <a:extLst>
                  <a:ext uri="{FF2B5EF4-FFF2-40B4-BE49-F238E27FC236}">
                    <a16:creationId xmlns:a16="http://schemas.microsoft.com/office/drawing/2014/main" id="{311D4435-4D04-6644-735B-F8560D704E68}"/>
                  </a:ext>
                </a:extLst>
              </p:cNvPr>
              <p:cNvCxnSpPr/>
              <p:nvPr/>
            </p:nvCxnSpPr>
            <p:spPr>
              <a:xfrm rot="5400000">
                <a:off x="1630274" y="2708753"/>
                <a:ext cx="2577150" cy="1473661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ovací čára 24">
                <a:extLst>
                  <a:ext uri="{FF2B5EF4-FFF2-40B4-BE49-F238E27FC236}">
                    <a16:creationId xmlns:a16="http://schemas.microsoft.com/office/drawing/2014/main" id="{1F4E7364-0A2C-BB2D-2D8B-67565631C095}"/>
                  </a:ext>
                </a:extLst>
              </p:cNvPr>
              <p:cNvCxnSpPr/>
              <p:nvPr/>
            </p:nvCxnSpPr>
            <p:spPr>
              <a:xfrm rot="5400000">
                <a:off x="1065862" y="2388190"/>
                <a:ext cx="1045309" cy="57331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ovací čára 25">
                <a:extLst>
                  <a:ext uri="{FF2B5EF4-FFF2-40B4-BE49-F238E27FC236}">
                    <a16:creationId xmlns:a16="http://schemas.microsoft.com/office/drawing/2014/main" id="{1495813B-8877-F651-A95C-92595DAD24DF}"/>
                  </a:ext>
                </a:extLst>
              </p:cNvPr>
              <p:cNvCxnSpPr/>
              <p:nvPr/>
            </p:nvCxnSpPr>
            <p:spPr>
              <a:xfrm rot="16200000" flipH="1">
                <a:off x="921629" y="2282240"/>
                <a:ext cx="732199" cy="423929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ovací čára 26">
                <a:extLst>
                  <a:ext uri="{FF2B5EF4-FFF2-40B4-BE49-F238E27FC236}">
                    <a16:creationId xmlns:a16="http://schemas.microsoft.com/office/drawing/2014/main" id="{BE2CEA5B-A967-DD01-3392-763179E7A70A}"/>
                  </a:ext>
                </a:extLst>
              </p:cNvPr>
              <p:cNvCxnSpPr/>
              <p:nvPr/>
            </p:nvCxnSpPr>
            <p:spPr>
              <a:xfrm rot="16200000" flipH="1">
                <a:off x="1378052" y="2190103"/>
                <a:ext cx="380552" cy="218021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ovací čára 27">
                <a:extLst>
                  <a:ext uri="{FF2B5EF4-FFF2-40B4-BE49-F238E27FC236}">
                    <a16:creationId xmlns:a16="http://schemas.microsoft.com/office/drawing/2014/main" id="{3DC63E13-5CE8-34A5-B0FA-03271281E34C}"/>
                  </a:ext>
                </a:extLst>
              </p:cNvPr>
              <p:cNvCxnSpPr/>
              <p:nvPr/>
            </p:nvCxnSpPr>
            <p:spPr>
              <a:xfrm rot="16200000" flipH="1">
                <a:off x="2542867" y="2412552"/>
                <a:ext cx="804454" cy="476417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čára 28">
                <a:extLst>
                  <a:ext uri="{FF2B5EF4-FFF2-40B4-BE49-F238E27FC236}">
                    <a16:creationId xmlns:a16="http://schemas.microsoft.com/office/drawing/2014/main" id="{75AC6CD8-91FE-94FF-5C79-93331404DAA4}"/>
                  </a:ext>
                </a:extLst>
              </p:cNvPr>
              <p:cNvCxnSpPr/>
              <p:nvPr/>
            </p:nvCxnSpPr>
            <p:spPr>
              <a:xfrm rot="16200000" flipH="1">
                <a:off x="3094281" y="2361640"/>
                <a:ext cx="351650" cy="173608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čára 29">
                <a:extLst>
                  <a:ext uri="{FF2B5EF4-FFF2-40B4-BE49-F238E27FC236}">
                    <a16:creationId xmlns:a16="http://schemas.microsoft.com/office/drawing/2014/main" id="{DC415AD5-CB3C-A84B-FB4C-5AF5161E97BB}"/>
                  </a:ext>
                </a:extLst>
              </p:cNvPr>
              <p:cNvCxnSpPr/>
              <p:nvPr/>
            </p:nvCxnSpPr>
            <p:spPr>
              <a:xfrm rot="16200000" flipH="1">
                <a:off x="2109857" y="2244400"/>
                <a:ext cx="317929" cy="181686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čára 30">
                <a:extLst>
                  <a:ext uri="{FF2B5EF4-FFF2-40B4-BE49-F238E27FC236}">
                    <a16:creationId xmlns:a16="http://schemas.microsoft.com/office/drawing/2014/main" id="{5BD0F0EB-8ED9-6214-3E13-5998F965601D}"/>
                  </a:ext>
                </a:extLst>
              </p:cNvPr>
              <p:cNvCxnSpPr/>
              <p:nvPr/>
            </p:nvCxnSpPr>
            <p:spPr>
              <a:xfrm rot="5400000">
                <a:off x="2794731" y="2362420"/>
                <a:ext cx="361284" cy="181683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00" name="TextBox 4">
            <a:extLst>
              <a:ext uri="{FF2B5EF4-FFF2-40B4-BE49-F238E27FC236}">
                <a16:creationId xmlns:a16="http://schemas.microsoft.com/office/drawing/2014/main" id="{705B89CC-1C8B-3476-4C39-3515BFA22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1071563"/>
            <a:ext cx="2428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cs-CZ" altLang="cs-CZ" sz="1800" b="1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altLang="cs-CZ" sz="18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altLang="cs-CZ" sz="1800" b="1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altLang="cs-CZ" sz="18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altLang="cs-CZ" sz="1800" b="1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altLang="cs-CZ" sz="18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altLang="cs-CZ" sz="1800" b="1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cs-CZ" altLang="cs-CZ" sz="18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cs-CZ" altLang="cs-CZ" sz="1800" b="1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cs-CZ" altLang="cs-CZ" sz="18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cs-CZ" altLang="cs-CZ" sz="1800" b="1" i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cs-CZ" altLang="cs-CZ" sz="1800" b="1" i="1" baseline="-2500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altLang="cs-CZ" sz="1800" b="1" i="1" baseline="-25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A	catcga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B	ccgggt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latin typeface="Courier New" panose="02070309020205020404" pitchFamily="49" charset="0"/>
                <a:cs typeface="Courier New" panose="02070309020205020404" pitchFamily="49" charset="0"/>
              </a:rPr>
              <a:t>C	gcggga</a:t>
            </a:r>
          </a:p>
        </p:txBody>
      </p:sp>
      <p:sp>
        <p:nvSpPr>
          <p:cNvPr id="4101" name="TextovéPole 33">
            <a:extLst>
              <a:ext uri="{FF2B5EF4-FFF2-40B4-BE49-F238E27FC236}">
                <a16:creationId xmlns:a16="http://schemas.microsoft.com/office/drawing/2014/main" id="{B7257082-5C6A-B7F6-F5B0-81402E3D9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14625"/>
            <a:ext cx="6669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„site likelihoods“        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6      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TextovéPole 34">
            <a:extLst>
              <a:ext uri="{FF2B5EF4-FFF2-40B4-BE49-F238E27FC236}">
                <a16:creationId xmlns:a16="http://schemas.microsoft.com/office/drawing/2014/main" id="{C5DBFCB0-3E30-833E-8C0B-3C9C3E87E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0138"/>
            <a:ext cx="7499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>
                <a:latin typeface="Arial" panose="020B0604020202020204" pitchFamily="34" charset="0"/>
                <a:cs typeface="Arial" panose="020B0604020202020204" pitchFamily="34" charset="0"/>
              </a:rPr>
              <a:t>Perform permutation of</a:t>
            </a:r>
            <a:endParaRPr lang="cs-CZ" altLang="cs-CZ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„site likelihoods“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cs-CZ" sz="160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160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Likelihood                    </a:t>
            </a: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=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=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Obdélník 35">
            <a:extLst>
              <a:ext uri="{FF2B5EF4-FFF2-40B4-BE49-F238E27FC236}">
                <a16:creationId xmlns:a16="http://schemas.microsoft.com/office/drawing/2014/main" id="{0F642A08-D363-526B-401A-BC4631FC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67288"/>
            <a:ext cx="88582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l-GR" altLang="cs-CZ" sz="160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el-GR" altLang="cs-CZ" b="1">
                <a:latin typeface="Arial" panose="020B0604020202020204" pitchFamily="34" charset="0"/>
                <a:cs typeface="Arial" panose="020B0604020202020204" pitchFamily="34" charset="0"/>
              </a:rPr>
              <a:t>δ= </a:t>
            </a: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lnL</a:t>
            </a:r>
            <a:r>
              <a:rPr lang="cs-CZ" altLang="cs-CZ" b="1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-lnL</a:t>
            </a:r>
            <a:r>
              <a:rPr lang="cs-CZ" altLang="cs-CZ" b="1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Repeat many times       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Percent of cases, in which </a:t>
            </a:r>
            <a:r>
              <a:rPr lang="el-GR" altLang="cs-CZ" sz="240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≤ 0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is the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  <a:endParaRPr lang="en-US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           for H0 rejection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4104" name="Text Box 16">
            <a:extLst>
              <a:ext uri="{FF2B5EF4-FFF2-40B4-BE49-F238E27FC236}">
                <a16:creationId xmlns:a16="http://schemas.microsoft.com/office/drawing/2014/main" id="{FAB21DA0-C700-FDC8-AF19-0A33E7926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CD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HYPOT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HESES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F2ABB7C4-EB87-0C72-1A6F-7BE6C455215A}"/>
              </a:ext>
            </a:extLst>
          </p:cNvPr>
          <p:cNvSpPr/>
          <p:nvPr/>
        </p:nvSpPr>
        <p:spPr>
          <a:xfrm>
            <a:off x="5473700" y="2584450"/>
            <a:ext cx="268288" cy="2316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CDE668-DA21-CA71-6772-66E4D33376FC}"/>
              </a:ext>
            </a:extLst>
          </p:cNvPr>
          <p:cNvSpPr/>
          <p:nvPr/>
        </p:nvSpPr>
        <p:spPr>
          <a:xfrm>
            <a:off x="4743450" y="2584450"/>
            <a:ext cx="266700" cy="23161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9D905E-7DD0-8D81-A276-89CAAB7A09CF}"/>
              </a:ext>
            </a:extLst>
          </p:cNvPr>
          <p:cNvSpPr/>
          <p:nvPr/>
        </p:nvSpPr>
        <p:spPr>
          <a:xfrm>
            <a:off x="4376738" y="2584450"/>
            <a:ext cx="268287" cy="23161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00A715-6900-D053-6124-08CF62BEB5C4}"/>
              </a:ext>
            </a:extLst>
          </p:cNvPr>
          <p:cNvSpPr/>
          <p:nvPr/>
        </p:nvSpPr>
        <p:spPr>
          <a:xfrm>
            <a:off x="5108575" y="2584450"/>
            <a:ext cx="268288" cy="2316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0" name="Line 4">
            <a:extLst>
              <a:ext uri="{FF2B5EF4-FFF2-40B4-BE49-F238E27FC236}">
                <a16:creationId xmlns:a16="http://schemas.microsoft.com/office/drawing/2014/main" id="{06D5A0DD-21B2-4BEB-0D58-ED50369F9F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063" y="1751013"/>
            <a:ext cx="57150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1" name="Line 5">
            <a:extLst>
              <a:ext uri="{FF2B5EF4-FFF2-40B4-BE49-F238E27FC236}">
                <a16:creationId xmlns:a16="http://schemas.microsoft.com/office/drawing/2014/main" id="{8F3E1215-4414-6CF8-A1A5-2384A783C2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4563" y="1793875"/>
            <a:ext cx="700087" cy="700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2" name="Line 6">
            <a:extLst>
              <a:ext uri="{FF2B5EF4-FFF2-40B4-BE49-F238E27FC236}">
                <a16:creationId xmlns:a16="http://schemas.microsoft.com/office/drawing/2014/main" id="{9095E9E9-DB92-9B47-1397-2D6245A5C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563" y="2493963"/>
            <a:ext cx="314325" cy="804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3" name="Line 7">
            <a:extLst>
              <a:ext uri="{FF2B5EF4-FFF2-40B4-BE49-F238E27FC236}">
                <a16:creationId xmlns:a16="http://schemas.microsoft.com/office/drawing/2014/main" id="{0BDF3CA8-882E-E47B-7BF5-AB32AB711A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4563" y="3298825"/>
            <a:ext cx="314325" cy="781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4" name="Line 8">
            <a:extLst>
              <a:ext uri="{FF2B5EF4-FFF2-40B4-BE49-F238E27FC236}">
                <a16:creationId xmlns:a16="http://schemas.microsoft.com/office/drawing/2014/main" id="{BBBDCE4D-30C9-30B9-4630-6FCAADAFF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3298825"/>
            <a:ext cx="614362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5" name="Line 9">
            <a:extLst>
              <a:ext uri="{FF2B5EF4-FFF2-40B4-BE49-F238E27FC236}">
                <a16:creationId xmlns:a16="http://schemas.microsoft.com/office/drawing/2014/main" id="{49475088-D1CA-A4E7-02BD-6D7B951166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465388"/>
            <a:ext cx="1228725" cy="42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6" name="Line 10">
            <a:extLst>
              <a:ext uri="{FF2B5EF4-FFF2-40B4-BE49-F238E27FC236}">
                <a16:creationId xmlns:a16="http://schemas.microsoft.com/office/drawing/2014/main" id="{FC0E5A4F-D57F-C963-3A22-5A96E83C5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4650" y="2708275"/>
            <a:ext cx="700088" cy="590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7" name="Text Box 11">
            <a:extLst>
              <a:ext uri="{FF2B5EF4-FFF2-40B4-BE49-F238E27FC236}">
                <a16:creationId xmlns:a16="http://schemas.microsoft.com/office/drawing/2014/main" id="{351B408F-7F9F-CB22-9374-3804BD57F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43668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A</a:t>
            </a:r>
          </a:p>
        </p:txBody>
      </p:sp>
      <p:sp>
        <p:nvSpPr>
          <p:cNvPr id="21518" name="Text Box 12">
            <a:extLst>
              <a:ext uri="{FF2B5EF4-FFF2-40B4-BE49-F238E27FC236}">
                <a16:creationId xmlns:a16="http://schemas.microsoft.com/office/drawing/2014/main" id="{8C6DBBF6-84DB-B542-18E7-B9A6999F2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14620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B</a:t>
            </a:r>
          </a:p>
        </p:txBody>
      </p:sp>
      <p:sp>
        <p:nvSpPr>
          <p:cNvPr id="21519" name="Text Box 13">
            <a:extLst>
              <a:ext uri="{FF2B5EF4-FFF2-40B4-BE49-F238E27FC236}">
                <a16:creationId xmlns:a16="http://schemas.microsoft.com/office/drawing/2014/main" id="{AA2BAAF2-01BE-00F1-361A-DDFC3553C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22653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C</a:t>
            </a:r>
          </a:p>
        </p:txBody>
      </p:sp>
      <p:sp>
        <p:nvSpPr>
          <p:cNvPr id="21520" name="Text Box 14">
            <a:extLst>
              <a:ext uri="{FF2B5EF4-FFF2-40B4-BE49-F238E27FC236}">
                <a16:creationId xmlns:a16="http://schemas.microsoft.com/office/drawing/2014/main" id="{675E3DEC-3DD7-F059-7E65-0C0393C54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362267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E</a:t>
            </a:r>
          </a:p>
        </p:txBody>
      </p:sp>
      <p:sp>
        <p:nvSpPr>
          <p:cNvPr id="21521" name="Text Box 15">
            <a:extLst>
              <a:ext uri="{FF2B5EF4-FFF2-40B4-BE49-F238E27FC236}">
                <a16:creationId xmlns:a16="http://schemas.microsoft.com/office/drawing/2014/main" id="{FA92E54F-9F51-A649-AB15-F6B47DFB6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30702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D</a:t>
            </a:r>
          </a:p>
        </p:txBody>
      </p:sp>
      <p:sp>
        <p:nvSpPr>
          <p:cNvPr id="21522" name="Text Box 16">
            <a:extLst>
              <a:ext uri="{FF2B5EF4-FFF2-40B4-BE49-F238E27FC236}">
                <a16:creationId xmlns:a16="http://schemas.microsoft.com/office/drawing/2014/main" id="{FD9C1860-362E-DB5F-A502-36BF4AC80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4079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F</a:t>
            </a:r>
          </a:p>
        </p:txBody>
      </p:sp>
      <p:sp>
        <p:nvSpPr>
          <p:cNvPr id="40980" name="Line 17">
            <a:extLst>
              <a:ext uri="{FF2B5EF4-FFF2-40B4-BE49-F238E27FC236}">
                <a16:creationId xmlns:a16="http://schemas.microsoft.com/office/drawing/2014/main" id="{6A691A78-1B4A-E728-0508-494B911C5E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4538" y="2551113"/>
            <a:ext cx="542925" cy="214312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1524" name="Line 18">
            <a:extLst>
              <a:ext uri="{FF2B5EF4-FFF2-40B4-BE49-F238E27FC236}">
                <a16:creationId xmlns:a16="http://schemas.microsoft.com/office/drawing/2014/main" id="{1556AF5E-420C-F25D-E87A-A240DEDC8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1775" y="2479675"/>
            <a:ext cx="14288" cy="528638"/>
          </a:xfrm>
          <a:prstGeom prst="line">
            <a:avLst/>
          </a:prstGeom>
          <a:noFill/>
          <a:ln w="38100">
            <a:solidFill>
              <a:srgbClr val="FFC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5" name="Line 19">
            <a:extLst>
              <a:ext uri="{FF2B5EF4-FFF2-40B4-BE49-F238E27FC236}">
                <a16:creationId xmlns:a16="http://schemas.microsoft.com/office/drawing/2014/main" id="{B82B3AD0-2D64-104F-12E9-153BC84836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975" y="3065463"/>
            <a:ext cx="571500" cy="200025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6" name="Text Box 20">
            <a:extLst>
              <a:ext uri="{FF2B5EF4-FFF2-40B4-BE49-F238E27FC236}">
                <a16:creationId xmlns:a16="http://schemas.microsoft.com/office/drawing/2014/main" id="{EE699F5E-B2AC-DF60-0946-AF3E4E8BA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2244725"/>
            <a:ext cx="18430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</a:rPr>
              <a:t>A * * * *</a:t>
            </a:r>
            <a:br>
              <a:rPr lang="en-US" altLang="cs-CZ" sz="2400" b="1">
                <a:latin typeface="Courier New" panose="02070309020205020404" pitchFamily="49" charset="0"/>
              </a:rPr>
            </a:br>
            <a:r>
              <a:rPr lang="en-US" altLang="cs-CZ" sz="2400" b="1">
                <a:latin typeface="Courier New" panose="02070309020205020404" pitchFamily="49" charset="0"/>
              </a:rPr>
              <a:t>B * * * 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</a:rPr>
              <a:t>C * . . 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</a:rPr>
              <a:t>D * . .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</a:rPr>
              <a:t>E . . * 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ourier New" panose="02070309020205020404" pitchFamily="49" charset="0"/>
              </a:rPr>
              <a:t>F . . * .</a:t>
            </a:r>
          </a:p>
        </p:txBody>
      </p:sp>
      <p:sp>
        <p:nvSpPr>
          <p:cNvPr id="21527" name="AutoShape 24">
            <a:extLst>
              <a:ext uri="{FF2B5EF4-FFF2-40B4-BE49-F238E27FC236}">
                <a16:creationId xmlns:a16="http://schemas.microsoft.com/office/drawing/2014/main" id="{6F307863-1AE5-83BE-6A3B-42171EA7D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249613"/>
            <a:ext cx="828675" cy="600075"/>
          </a:xfrm>
          <a:prstGeom prst="rightArrow">
            <a:avLst>
              <a:gd name="adj1" fmla="val 50000"/>
              <a:gd name="adj2" fmla="val 6093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1528" name="Line 4">
            <a:extLst>
              <a:ext uri="{FF2B5EF4-FFF2-40B4-BE49-F238E27FC236}">
                <a16:creationId xmlns:a16="http://schemas.microsoft.com/office/drawing/2014/main" id="{890A0396-1BAC-AB1C-B8EC-1AA5F0B923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6263" y="4886325"/>
            <a:ext cx="57150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9" name="Line 5">
            <a:extLst>
              <a:ext uri="{FF2B5EF4-FFF2-40B4-BE49-F238E27FC236}">
                <a16:creationId xmlns:a16="http://schemas.microsoft.com/office/drawing/2014/main" id="{F92C47D4-7D97-3A1E-EEAD-280200977E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7763" y="4929188"/>
            <a:ext cx="700087" cy="700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0" name="Line 6">
            <a:extLst>
              <a:ext uri="{FF2B5EF4-FFF2-40B4-BE49-F238E27FC236}">
                <a16:creationId xmlns:a16="http://schemas.microsoft.com/office/drawing/2014/main" id="{FB1E35A1-EC61-B276-C78F-61F6C8A10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7763" y="5629275"/>
            <a:ext cx="314325" cy="804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1" name="Line 9">
            <a:extLst>
              <a:ext uri="{FF2B5EF4-FFF2-40B4-BE49-F238E27FC236}">
                <a16:creationId xmlns:a16="http://schemas.microsoft.com/office/drawing/2014/main" id="{A92A6761-6322-EB47-0F7D-A7A4C7F886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19213" y="5600700"/>
            <a:ext cx="1228725" cy="42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2" name="Text Box 11">
            <a:extLst>
              <a:ext uri="{FF2B5EF4-FFF2-40B4-BE49-F238E27FC236}">
                <a16:creationId xmlns:a16="http://schemas.microsoft.com/office/drawing/2014/main" id="{AF3F1DBE-A57A-1882-00A9-D1E8C134C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545013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A</a:t>
            </a:r>
          </a:p>
        </p:txBody>
      </p:sp>
      <p:sp>
        <p:nvSpPr>
          <p:cNvPr id="21533" name="Text Box 12">
            <a:extLst>
              <a:ext uri="{FF2B5EF4-FFF2-40B4-BE49-F238E27FC236}">
                <a16:creationId xmlns:a16="http://schemas.microsoft.com/office/drawing/2014/main" id="{FF9A9792-DC55-EB7C-705F-3D1955174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4606925"/>
            <a:ext cx="30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C</a:t>
            </a:r>
          </a:p>
        </p:txBody>
      </p:sp>
      <p:sp>
        <p:nvSpPr>
          <p:cNvPr id="21534" name="Text Box 15">
            <a:extLst>
              <a:ext uri="{FF2B5EF4-FFF2-40B4-BE49-F238E27FC236}">
                <a16:creationId xmlns:a16="http://schemas.microsoft.com/office/drawing/2014/main" id="{EB571DDD-8BCD-6189-A1E4-4C24A0472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54260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D</a:t>
            </a:r>
          </a:p>
        </p:txBody>
      </p:sp>
      <p:sp>
        <p:nvSpPr>
          <p:cNvPr id="21535" name="Text Box 16">
            <a:extLst>
              <a:ext uri="{FF2B5EF4-FFF2-40B4-BE49-F238E27FC236}">
                <a16:creationId xmlns:a16="http://schemas.microsoft.com/office/drawing/2014/main" id="{C41A714E-9F56-42EF-BA0C-6FA7B1303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6373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F</a:t>
            </a:r>
          </a:p>
        </p:txBody>
      </p:sp>
      <p:sp>
        <p:nvSpPr>
          <p:cNvPr id="21536" name="Line 17">
            <a:extLst>
              <a:ext uri="{FF2B5EF4-FFF2-40B4-BE49-F238E27FC236}">
                <a16:creationId xmlns:a16="http://schemas.microsoft.com/office/drawing/2014/main" id="{F23AE91A-382E-6162-812C-BBB7C3A266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7738" y="5686425"/>
            <a:ext cx="542925" cy="21431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7" name="AutoShape 24">
            <a:extLst>
              <a:ext uri="{FF2B5EF4-FFF2-40B4-BE49-F238E27FC236}">
                <a16:creationId xmlns:a16="http://schemas.microsoft.com/office/drawing/2014/main" id="{869B71F9-9BAE-55B9-E6C3-E3E05186B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249613"/>
            <a:ext cx="828675" cy="600075"/>
          </a:xfrm>
          <a:prstGeom prst="rightArrow">
            <a:avLst>
              <a:gd name="adj1" fmla="val 50000"/>
              <a:gd name="adj2" fmla="val 6093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1538" name="TextBox 50">
            <a:extLst>
              <a:ext uri="{FF2B5EF4-FFF2-40B4-BE49-F238E27FC236}">
                <a16:creationId xmlns:a16="http://schemas.microsoft.com/office/drawing/2014/main" id="{F4E75745-5DCE-FBBC-4452-4ABCB8C1781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37375" y="2755900"/>
            <a:ext cx="18430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From this alignment we calculate a tree using maximum parsimony</a:t>
            </a:r>
            <a:endParaRPr lang="en-US" altLang="cs-CZ" sz="2000"/>
          </a:p>
        </p:txBody>
      </p:sp>
      <p:sp>
        <p:nvSpPr>
          <p:cNvPr id="21539" name="Text Box 16">
            <a:extLst>
              <a:ext uri="{FF2B5EF4-FFF2-40B4-BE49-F238E27FC236}">
                <a16:creationId xmlns:a16="http://schemas.microsoft.com/office/drawing/2014/main" id="{85136DA4-AC2E-F766-6842-D66C1DB81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188"/>
            <a:ext cx="9144000" cy="769937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SUPERTREE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6">
            <a:extLst>
              <a:ext uri="{FF2B5EF4-FFF2-40B4-BE49-F238E27FC236}">
                <a16:creationId xmlns:a16="http://schemas.microsoft.com/office/drawing/2014/main" id="{F5C86E60-2F45-820E-4CA2-9DC45934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188"/>
            <a:ext cx="9144000" cy="769937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SUPERTREE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08B2641C-22CF-573B-A7EE-51D2B3280F2A}"/>
              </a:ext>
            </a:extLst>
          </p:cNvPr>
          <p:cNvCxnSpPr>
            <a:cxnSpLocks/>
          </p:cNvCxnSpPr>
          <p:nvPr/>
        </p:nvCxnSpPr>
        <p:spPr>
          <a:xfrm>
            <a:off x="250825" y="1600200"/>
            <a:ext cx="0" cy="1195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74F776BF-7487-97D0-F0FB-C1A014CDC44C}"/>
              </a:ext>
            </a:extLst>
          </p:cNvPr>
          <p:cNvCxnSpPr>
            <a:cxnSpLocks/>
          </p:cNvCxnSpPr>
          <p:nvPr/>
        </p:nvCxnSpPr>
        <p:spPr>
          <a:xfrm flipV="1">
            <a:off x="250825" y="1592263"/>
            <a:ext cx="1030288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473EBF24-F8D9-58A8-8550-36663718415C}"/>
              </a:ext>
            </a:extLst>
          </p:cNvPr>
          <p:cNvCxnSpPr>
            <a:cxnSpLocks/>
          </p:cNvCxnSpPr>
          <p:nvPr/>
        </p:nvCxnSpPr>
        <p:spPr>
          <a:xfrm>
            <a:off x="490538" y="2397125"/>
            <a:ext cx="1825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EB160F80-161D-AA96-CF2B-B766D99842BD}"/>
              </a:ext>
            </a:extLst>
          </p:cNvPr>
          <p:cNvCxnSpPr>
            <a:cxnSpLocks/>
          </p:cNvCxnSpPr>
          <p:nvPr/>
        </p:nvCxnSpPr>
        <p:spPr>
          <a:xfrm>
            <a:off x="673100" y="2071688"/>
            <a:ext cx="0" cy="72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4D33AA96-61CA-684A-6663-9F6D2391F443}"/>
              </a:ext>
            </a:extLst>
          </p:cNvPr>
          <p:cNvCxnSpPr>
            <a:cxnSpLocks/>
          </p:cNvCxnSpPr>
          <p:nvPr/>
        </p:nvCxnSpPr>
        <p:spPr>
          <a:xfrm>
            <a:off x="989013" y="189706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8D28E345-03AF-61F5-B4CC-09846115C937}"/>
              </a:ext>
            </a:extLst>
          </p:cNvPr>
          <p:cNvCxnSpPr>
            <a:cxnSpLocks/>
          </p:cNvCxnSpPr>
          <p:nvPr/>
        </p:nvCxnSpPr>
        <p:spPr>
          <a:xfrm flipH="1">
            <a:off x="673100" y="2082800"/>
            <a:ext cx="3159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9791FFD0-7857-6ECC-F084-1B28E407603D}"/>
              </a:ext>
            </a:extLst>
          </p:cNvPr>
          <p:cNvCxnSpPr>
            <a:cxnSpLocks/>
          </p:cNvCxnSpPr>
          <p:nvPr/>
        </p:nvCxnSpPr>
        <p:spPr>
          <a:xfrm>
            <a:off x="989013" y="190817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ovéPole 42">
            <a:extLst>
              <a:ext uri="{FF2B5EF4-FFF2-40B4-BE49-F238E27FC236}">
                <a16:creationId xmlns:a16="http://schemas.microsoft.com/office/drawing/2014/main" id="{D5C0D774-738E-FF3C-B056-9B847E178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84338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2539" name="TextovéPole 43">
            <a:extLst>
              <a:ext uri="{FF2B5EF4-FFF2-40B4-BE49-F238E27FC236}">
                <a16:creationId xmlns:a16="http://schemas.microsoft.com/office/drawing/2014/main" id="{2D66901B-E70C-80E0-2901-3C79C597A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538" y="2062163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2540" name="TextovéPole 44">
            <a:extLst>
              <a:ext uri="{FF2B5EF4-FFF2-40B4-BE49-F238E27FC236}">
                <a16:creationId xmlns:a16="http://schemas.microsoft.com/office/drawing/2014/main" id="{B371D029-3274-6CCC-4CAD-D7D9E8ECF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135890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2541" name="TextovéPole 49">
            <a:extLst>
              <a:ext uri="{FF2B5EF4-FFF2-40B4-BE49-F238E27FC236}">
                <a16:creationId xmlns:a16="http://schemas.microsoft.com/office/drawing/2014/main" id="{1ACBC0D8-74C9-2D99-F8A7-42F836AF0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240665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2542" name="TextovéPole 50">
            <a:extLst>
              <a:ext uri="{FF2B5EF4-FFF2-40B4-BE49-F238E27FC236}">
                <a16:creationId xmlns:a16="http://schemas.microsoft.com/office/drawing/2014/main" id="{AB792190-6E9B-C395-4D0D-6F1CD2D5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2765425"/>
            <a:ext cx="38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E</a:t>
            </a:r>
          </a:p>
        </p:txBody>
      </p: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523679F7-D299-CA0A-3450-32F51FE1CA81}"/>
              </a:ext>
            </a:extLst>
          </p:cNvPr>
          <p:cNvCxnSpPr>
            <a:cxnSpLocks/>
          </p:cNvCxnSpPr>
          <p:nvPr/>
        </p:nvCxnSpPr>
        <p:spPr>
          <a:xfrm>
            <a:off x="987425" y="2293938"/>
            <a:ext cx="29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A7EE9B44-6D1F-A248-22DA-D75D40E37395}"/>
              </a:ext>
            </a:extLst>
          </p:cNvPr>
          <p:cNvCxnSpPr>
            <a:cxnSpLocks/>
          </p:cNvCxnSpPr>
          <p:nvPr/>
        </p:nvCxnSpPr>
        <p:spPr>
          <a:xfrm flipH="1">
            <a:off x="655638" y="2795588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CFF7D84D-6813-4CA1-0340-3E09B7CB3557}"/>
              </a:ext>
            </a:extLst>
          </p:cNvPr>
          <p:cNvCxnSpPr>
            <a:cxnSpLocks/>
          </p:cNvCxnSpPr>
          <p:nvPr/>
        </p:nvCxnSpPr>
        <p:spPr>
          <a:xfrm>
            <a:off x="830263" y="2568575"/>
            <a:ext cx="0" cy="460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B3BC4F54-614E-B842-A468-FBC0B4300198}"/>
              </a:ext>
            </a:extLst>
          </p:cNvPr>
          <p:cNvCxnSpPr>
            <a:cxnSpLocks/>
          </p:cNvCxnSpPr>
          <p:nvPr/>
        </p:nvCxnSpPr>
        <p:spPr>
          <a:xfrm>
            <a:off x="819150" y="2568575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123C10AD-ECAF-4D62-EB0D-D30B2E5FEE59}"/>
              </a:ext>
            </a:extLst>
          </p:cNvPr>
          <p:cNvCxnSpPr>
            <a:cxnSpLocks/>
          </p:cNvCxnSpPr>
          <p:nvPr/>
        </p:nvCxnSpPr>
        <p:spPr>
          <a:xfrm>
            <a:off x="819150" y="3013075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44F06AF4-EA82-F49B-579F-61E368261B86}"/>
              </a:ext>
            </a:extLst>
          </p:cNvPr>
          <p:cNvCxnSpPr>
            <a:cxnSpLocks/>
          </p:cNvCxnSpPr>
          <p:nvPr/>
        </p:nvCxnSpPr>
        <p:spPr>
          <a:xfrm flipH="1">
            <a:off x="2498725" y="1638300"/>
            <a:ext cx="7938" cy="896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4FB900DA-BCFD-13E7-2B98-236C078C1146}"/>
              </a:ext>
            </a:extLst>
          </p:cNvPr>
          <p:cNvCxnSpPr>
            <a:cxnSpLocks/>
          </p:cNvCxnSpPr>
          <p:nvPr/>
        </p:nvCxnSpPr>
        <p:spPr>
          <a:xfrm flipV="1">
            <a:off x="2506663" y="1630363"/>
            <a:ext cx="10287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B0B9D5A4-AC29-5A37-7400-45E771412AF9}"/>
              </a:ext>
            </a:extLst>
          </p:cNvPr>
          <p:cNvCxnSpPr/>
          <p:nvPr/>
        </p:nvCxnSpPr>
        <p:spPr>
          <a:xfrm>
            <a:off x="2498725" y="2535238"/>
            <a:ext cx="420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F317113E-A476-AC04-E7D1-05C35820A3ED}"/>
              </a:ext>
            </a:extLst>
          </p:cNvPr>
          <p:cNvCxnSpPr>
            <a:cxnSpLocks/>
          </p:cNvCxnSpPr>
          <p:nvPr/>
        </p:nvCxnSpPr>
        <p:spPr>
          <a:xfrm flipH="1">
            <a:off x="2919413" y="2185988"/>
            <a:ext cx="17462" cy="747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2DC41711-FE44-F8BC-85D8-AA6051076F13}"/>
              </a:ext>
            </a:extLst>
          </p:cNvPr>
          <p:cNvCxnSpPr>
            <a:cxnSpLocks/>
          </p:cNvCxnSpPr>
          <p:nvPr/>
        </p:nvCxnSpPr>
        <p:spPr>
          <a:xfrm>
            <a:off x="3221038" y="1952625"/>
            <a:ext cx="0" cy="4079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AD4CC8AD-D6B4-CD22-DC10-93BE8F4BB85A}"/>
              </a:ext>
            </a:extLst>
          </p:cNvPr>
          <p:cNvCxnSpPr>
            <a:cxnSpLocks/>
          </p:cNvCxnSpPr>
          <p:nvPr/>
        </p:nvCxnSpPr>
        <p:spPr>
          <a:xfrm>
            <a:off x="3221038" y="1963738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4" name="TextovéPole 63">
            <a:extLst>
              <a:ext uri="{FF2B5EF4-FFF2-40B4-BE49-F238E27FC236}">
                <a16:creationId xmlns:a16="http://schemas.microsoft.com/office/drawing/2014/main" id="{3570B0D3-AB82-D77D-8CF3-EC0BCA61A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181768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2555" name="TextovéPole 64">
            <a:extLst>
              <a:ext uri="{FF2B5EF4-FFF2-40B4-BE49-F238E27FC236}">
                <a16:creationId xmlns:a16="http://schemas.microsoft.com/office/drawing/2014/main" id="{0C3C17FB-1DEB-FFDE-5D27-09E77B50C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1381125"/>
            <a:ext cx="32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2556" name="TextovéPole 65">
            <a:extLst>
              <a:ext uri="{FF2B5EF4-FFF2-40B4-BE49-F238E27FC236}">
                <a16:creationId xmlns:a16="http://schemas.microsoft.com/office/drawing/2014/main" id="{458E0C17-9916-14AA-2C4F-800CB375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2135188"/>
            <a:ext cx="274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2557" name="TextovéPole 66">
            <a:extLst>
              <a:ext uri="{FF2B5EF4-FFF2-40B4-BE49-F238E27FC236}">
                <a16:creationId xmlns:a16="http://schemas.microsoft.com/office/drawing/2014/main" id="{A60F3D79-59D4-E835-5B98-C29066C78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2543175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2558" name="TextovéPole 67">
            <a:extLst>
              <a:ext uri="{FF2B5EF4-FFF2-40B4-BE49-F238E27FC236}">
                <a16:creationId xmlns:a16="http://schemas.microsoft.com/office/drawing/2014/main" id="{9CCBD2C2-C33F-80F8-299E-95CC4A962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5" y="2947988"/>
            <a:ext cx="32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E</a:t>
            </a:r>
          </a:p>
        </p:txBody>
      </p:sp>
      <p:cxnSp>
        <p:nvCxnSpPr>
          <p:cNvPr id="69" name="Přímá spojnice 68">
            <a:extLst>
              <a:ext uri="{FF2B5EF4-FFF2-40B4-BE49-F238E27FC236}">
                <a16:creationId xmlns:a16="http://schemas.microsoft.com/office/drawing/2014/main" id="{70A3B573-4E62-8AEE-BE84-4A3DCAC75F6B}"/>
              </a:ext>
            </a:extLst>
          </p:cNvPr>
          <p:cNvCxnSpPr>
            <a:cxnSpLocks/>
          </p:cNvCxnSpPr>
          <p:nvPr/>
        </p:nvCxnSpPr>
        <p:spPr>
          <a:xfrm>
            <a:off x="3217863" y="2365375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384BF097-3B00-5EA7-9B6E-E691582AB599}"/>
              </a:ext>
            </a:extLst>
          </p:cNvPr>
          <p:cNvCxnSpPr>
            <a:cxnSpLocks/>
          </p:cNvCxnSpPr>
          <p:nvPr/>
        </p:nvCxnSpPr>
        <p:spPr>
          <a:xfrm flipH="1">
            <a:off x="2903538" y="2933700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87381ED6-BBF7-C5D5-6249-4F7FA7F253AF}"/>
              </a:ext>
            </a:extLst>
          </p:cNvPr>
          <p:cNvCxnSpPr>
            <a:cxnSpLocks/>
          </p:cNvCxnSpPr>
          <p:nvPr/>
        </p:nvCxnSpPr>
        <p:spPr>
          <a:xfrm>
            <a:off x="3078163" y="2705100"/>
            <a:ext cx="0" cy="461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370FF65D-F3D2-6E04-EEFE-1D34029AA64F}"/>
              </a:ext>
            </a:extLst>
          </p:cNvPr>
          <p:cNvCxnSpPr>
            <a:cxnSpLocks/>
          </p:cNvCxnSpPr>
          <p:nvPr/>
        </p:nvCxnSpPr>
        <p:spPr>
          <a:xfrm>
            <a:off x="3065463" y="2705100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2AB7705B-290E-96B6-3C62-59CCF16719E1}"/>
              </a:ext>
            </a:extLst>
          </p:cNvPr>
          <p:cNvCxnSpPr>
            <a:cxnSpLocks/>
          </p:cNvCxnSpPr>
          <p:nvPr/>
        </p:nvCxnSpPr>
        <p:spPr>
          <a:xfrm>
            <a:off x="3065463" y="3149600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887CB5AF-E2DB-43D2-7F2E-4BD3ADD1F2D3}"/>
              </a:ext>
            </a:extLst>
          </p:cNvPr>
          <p:cNvCxnSpPr>
            <a:cxnSpLocks/>
          </p:cNvCxnSpPr>
          <p:nvPr/>
        </p:nvCxnSpPr>
        <p:spPr>
          <a:xfrm>
            <a:off x="2525713" y="3948113"/>
            <a:ext cx="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769FBF06-13A1-5654-D1B9-32A4CA1D54C8}"/>
              </a:ext>
            </a:extLst>
          </p:cNvPr>
          <p:cNvCxnSpPr>
            <a:cxnSpLocks/>
          </p:cNvCxnSpPr>
          <p:nvPr/>
        </p:nvCxnSpPr>
        <p:spPr>
          <a:xfrm flipV="1">
            <a:off x="2525713" y="3940175"/>
            <a:ext cx="1030287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>
            <a:extLst>
              <a:ext uri="{FF2B5EF4-FFF2-40B4-BE49-F238E27FC236}">
                <a16:creationId xmlns:a16="http://schemas.microsoft.com/office/drawing/2014/main" id="{7D6AC7C9-0EC7-7385-E177-CAA4CDCCD911}"/>
              </a:ext>
            </a:extLst>
          </p:cNvPr>
          <p:cNvCxnSpPr/>
          <p:nvPr/>
        </p:nvCxnSpPr>
        <p:spPr>
          <a:xfrm>
            <a:off x="2525713" y="4745038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F10C1194-2B51-0350-FD09-6CE8A1F22B3D}"/>
              </a:ext>
            </a:extLst>
          </p:cNvPr>
          <p:cNvCxnSpPr>
            <a:cxnSpLocks/>
          </p:cNvCxnSpPr>
          <p:nvPr/>
        </p:nvCxnSpPr>
        <p:spPr>
          <a:xfrm flipH="1">
            <a:off x="2921000" y="4276725"/>
            <a:ext cx="17463" cy="930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B5E79AFB-9BB1-0EEB-C1EB-273C29EA089D}"/>
              </a:ext>
            </a:extLst>
          </p:cNvPr>
          <p:cNvCxnSpPr>
            <a:cxnSpLocks/>
          </p:cNvCxnSpPr>
          <p:nvPr/>
        </p:nvCxnSpPr>
        <p:spPr>
          <a:xfrm>
            <a:off x="3300413" y="4584700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DC43CBE9-77D2-D534-9D4F-17514269985F}"/>
              </a:ext>
            </a:extLst>
          </p:cNvPr>
          <p:cNvCxnSpPr>
            <a:cxnSpLocks/>
          </p:cNvCxnSpPr>
          <p:nvPr/>
        </p:nvCxnSpPr>
        <p:spPr>
          <a:xfrm flipH="1">
            <a:off x="3103563" y="4770438"/>
            <a:ext cx="196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755FD87C-8B1F-C471-3D09-FE8855EB573D}"/>
              </a:ext>
            </a:extLst>
          </p:cNvPr>
          <p:cNvCxnSpPr>
            <a:cxnSpLocks/>
          </p:cNvCxnSpPr>
          <p:nvPr/>
        </p:nvCxnSpPr>
        <p:spPr>
          <a:xfrm>
            <a:off x="3300413" y="4595813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71" name="TextovéPole 80">
            <a:extLst>
              <a:ext uri="{FF2B5EF4-FFF2-40B4-BE49-F238E27FC236}">
                <a16:creationId xmlns:a16="http://schemas.microsoft.com/office/drawing/2014/main" id="{842728B2-A35F-CB60-B544-8739A9379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36703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2572" name="TextovéPole 81">
            <a:extLst>
              <a:ext uri="{FF2B5EF4-FFF2-40B4-BE49-F238E27FC236}">
                <a16:creationId xmlns:a16="http://schemas.microsoft.com/office/drawing/2014/main" id="{44DE7443-E12E-14AA-D2C6-BE56B7D12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4019550"/>
            <a:ext cx="26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2573" name="TextovéPole 82">
            <a:extLst>
              <a:ext uri="{FF2B5EF4-FFF2-40B4-BE49-F238E27FC236}">
                <a16:creationId xmlns:a16="http://schemas.microsoft.com/office/drawing/2014/main" id="{F9ABB1A5-AD5F-75D1-A459-34520C969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5" y="5148263"/>
            <a:ext cx="274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2574" name="TextovéPole 83">
            <a:extLst>
              <a:ext uri="{FF2B5EF4-FFF2-40B4-BE49-F238E27FC236}">
                <a16:creationId xmlns:a16="http://schemas.microsoft.com/office/drawing/2014/main" id="{FEBF9AF5-36D0-C44A-41D9-FBCB15C71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43815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2575" name="TextovéPole 84">
            <a:extLst>
              <a:ext uri="{FF2B5EF4-FFF2-40B4-BE49-F238E27FC236}">
                <a16:creationId xmlns:a16="http://schemas.microsoft.com/office/drawing/2014/main" id="{381F648E-0647-A62E-BFF5-8073987ED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8" y="4784725"/>
            <a:ext cx="32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E</a:t>
            </a:r>
          </a:p>
        </p:txBody>
      </p:sp>
      <p:cxnSp>
        <p:nvCxnSpPr>
          <p:cNvPr id="86" name="Přímá spojnice 85">
            <a:extLst>
              <a:ext uri="{FF2B5EF4-FFF2-40B4-BE49-F238E27FC236}">
                <a16:creationId xmlns:a16="http://schemas.microsoft.com/office/drawing/2014/main" id="{5AC997DD-DB66-9758-0823-A803C50D1EFD}"/>
              </a:ext>
            </a:extLst>
          </p:cNvPr>
          <p:cNvCxnSpPr>
            <a:cxnSpLocks/>
          </p:cNvCxnSpPr>
          <p:nvPr/>
        </p:nvCxnSpPr>
        <p:spPr>
          <a:xfrm>
            <a:off x="3298825" y="498157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>
            <a:extLst>
              <a:ext uri="{FF2B5EF4-FFF2-40B4-BE49-F238E27FC236}">
                <a16:creationId xmlns:a16="http://schemas.microsoft.com/office/drawing/2014/main" id="{0DE3DD69-621A-22DB-0C2A-80668BBA2705}"/>
              </a:ext>
            </a:extLst>
          </p:cNvPr>
          <p:cNvCxnSpPr>
            <a:cxnSpLocks/>
          </p:cNvCxnSpPr>
          <p:nvPr/>
        </p:nvCxnSpPr>
        <p:spPr>
          <a:xfrm flipH="1">
            <a:off x="2919413" y="5207000"/>
            <a:ext cx="1762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87">
            <a:extLst>
              <a:ext uri="{FF2B5EF4-FFF2-40B4-BE49-F238E27FC236}">
                <a16:creationId xmlns:a16="http://schemas.microsoft.com/office/drawing/2014/main" id="{AC0191B4-8236-1C94-C88D-FEF5B950FC63}"/>
              </a:ext>
            </a:extLst>
          </p:cNvPr>
          <p:cNvCxnSpPr>
            <a:cxnSpLocks/>
          </p:cNvCxnSpPr>
          <p:nvPr/>
        </p:nvCxnSpPr>
        <p:spPr>
          <a:xfrm>
            <a:off x="3116263" y="4778375"/>
            <a:ext cx="9525" cy="8080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CF7F6BE0-0DF2-BE87-6D0B-B1AE0ED82290}"/>
              </a:ext>
            </a:extLst>
          </p:cNvPr>
          <p:cNvCxnSpPr>
            <a:cxnSpLocks/>
          </p:cNvCxnSpPr>
          <p:nvPr/>
        </p:nvCxnSpPr>
        <p:spPr>
          <a:xfrm>
            <a:off x="2947988" y="4276725"/>
            <a:ext cx="6080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>
            <a:extLst>
              <a:ext uri="{FF2B5EF4-FFF2-40B4-BE49-F238E27FC236}">
                <a16:creationId xmlns:a16="http://schemas.microsoft.com/office/drawing/2014/main" id="{CD280A21-2EEB-A638-3AE7-90A8A853D21C}"/>
              </a:ext>
            </a:extLst>
          </p:cNvPr>
          <p:cNvCxnSpPr>
            <a:cxnSpLocks/>
          </p:cNvCxnSpPr>
          <p:nvPr/>
        </p:nvCxnSpPr>
        <p:spPr>
          <a:xfrm>
            <a:off x="4714875" y="4033838"/>
            <a:ext cx="0" cy="920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>
            <a:extLst>
              <a:ext uri="{FF2B5EF4-FFF2-40B4-BE49-F238E27FC236}">
                <a16:creationId xmlns:a16="http://schemas.microsoft.com/office/drawing/2014/main" id="{9EC00B9B-4B0F-B58B-12F3-7976F00C971B}"/>
              </a:ext>
            </a:extLst>
          </p:cNvPr>
          <p:cNvCxnSpPr>
            <a:cxnSpLocks/>
          </p:cNvCxnSpPr>
          <p:nvPr/>
        </p:nvCxnSpPr>
        <p:spPr>
          <a:xfrm flipV="1">
            <a:off x="4735513" y="4033838"/>
            <a:ext cx="649287" cy="7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>
            <a:extLst>
              <a:ext uri="{FF2B5EF4-FFF2-40B4-BE49-F238E27FC236}">
                <a16:creationId xmlns:a16="http://schemas.microsoft.com/office/drawing/2014/main" id="{6E9B0BF6-9612-115F-A93E-27BC88D51BF0}"/>
              </a:ext>
            </a:extLst>
          </p:cNvPr>
          <p:cNvCxnSpPr/>
          <p:nvPr/>
        </p:nvCxnSpPr>
        <p:spPr>
          <a:xfrm>
            <a:off x="4714875" y="4954588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45ADF329-185A-F0D0-A469-81A0126BE861}"/>
              </a:ext>
            </a:extLst>
          </p:cNvPr>
          <p:cNvCxnSpPr>
            <a:cxnSpLocks/>
          </p:cNvCxnSpPr>
          <p:nvPr/>
        </p:nvCxnSpPr>
        <p:spPr>
          <a:xfrm>
            <a:off x="5126038" y="4616450"/>
            <a:ext cx="0" cy="72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>
            <a:extLst>
              <a:ext uri="{FF2B5EF4-FFF2-40B4-BE49-F238E27FC236}">
                <a16:creationId xmlns:a16="http://schemas.microsoft.com/office/drawing/2014/main" id="{77C65EE3-A399-AF91-3457-9430542B0C40}"/>
              </a:ext>
            </a:extLst>
          </p:cNvPr>
          <p:cNvCxnSpPr>
            <a:cxnSpLocks/>
          </p:cNvCxnSpPr>
          <p:nvPr/>
        </p:nvCxnSpPr>
        <p:spPr>
          <a:xfrm>
            <a:off x="5489575" y="4924425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51D1747E-B448-CFDB-FDEF-AA45845BC495}"/>
              </a:ext>
            </a:extLst>
          </p:cNvPr>
          <p:cNvCxnSpPr>
            <a:cxnSpLocks/>
          </p:cNvCxnSpPr>
          <p:nvPr/>
        </p:nvCxnSpPr>
        <p:spPr>
          <a:xfrm flipH="1">
            <a:off x="5291138" y="5110163"/>
            <a:ext cx="1984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D4E26854-00E3-B92B-1C08-C83CAC396726}"/>
              </a:ext>
            </a:extLst>
          </p:cNvPr>
          <p:cNvCxnSpPr>
            <a:cxnSpLocks/>
          </p:cNvCxnSpPr>
          <p:nvPr/>
        </p:nvCxnSpPr>
        <p:spPr>
          <a:xfrm>
            <a:off x="5489575" y="4935538"/>
            <a:ext cx="29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87" name="TextovéPole 98">
            <a:extLst>
              <a:ext uri="{FF2B5EF4-FFF2-40B4-BE49-F238E27FC236}">
                <a16:creationId xmlns:a16="http://schemas.microsoft.com/office/drawing/2014/main" id="{1E906508-E1DB-A0AF-6794-3DBEA1DE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4335463"/>
            <a:ext cx="32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2588" name="TextovéPole 99">
            <a:extLst>
              <a:ext uri="{FF2B5EF4-FFF2-40B4-BE49-F238E27FC236}">
                <a16:creationId xmlns:a16="http://schemas.microsoft.com/office/drawing/2014/main" id="{131DE82F-78F7-6943-6B28-D3B3332BD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5487988"/>
            <a:ext cx="273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2589" name="TextovéPole 100">
            <a:extLst>
              <a:ext uri="{FF2B5EF4-FFF2-40B4-BE49-F238E27FC236}">
                <a16:creationId xmlns:a16="http://schemas.microsoft.com/office/drawing/2014/main" id="{8D55DADE-EFCA-F406-3818-7947A8C1E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4721225"/>
            <a:ext cx="34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2590" name="TextovéPole 101">
            <a:extLst>
              <a:ext uri="{FF2B5EF4-FFF2-40B4-BE49-F238E27FC236}">
                <a16:creationId xmlns:a16="http://schemas.microsoft.com/office/drawing/2014/main" id="{8E471B77-F642-2681-42B5-57A91AE72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5124450"/>
            <a:ext cx="32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E</a:t>
            </a:r>
          </a:p>
        </p:txBody>
      </p:sp>
      <p:cxnSp>
        <p:nvCxnSpPr>
          <p:cNvPr id="103" name="Přímá spojnice 102">
            <a:extLst>
              <a:ext uri="{FF2B5EF4-FFF2-40B4-BE49-F238E27FC236}">
                <a16:creationId xmlns:a16="http://schemas.microsoft.com/office/drawing/2014/main" id="{F32A0EEF-5EE6-EA13-0FCD-D6BBA5BFE816}"/>
              </a:ext>
            </a:extLst>
          </p:cNvPr>
          <p:cNvCxnSpPr>
            <a:cxnSpLocks/>
          </p:cNvCxnSpPr>
          <p:nvPr/>
        </p:nvCxnSpPr>
        <p:spPr>
          <a:xfrm>
            <a:off x="5486400" y="5321300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103">
            <a:extLst>
              <a:ext uri="{FF2B5EF4-FFF2-40B4-BE49-F238E27FC236}">
                <a16:creationId xmlns:a16="http://schemas.microsoft.com/office/drawing/2014/main" id="{EBABF1C6-CC12-91A4-6272-D0A32BC1A3B6}"/>
              </a:ext>
            </a:extLst>
          </p:cNvPr>
          <p:cNvCxnSpPr>
            <a:cxnSpLocks/>
          </p:cNvCxnSpPr>
          <p:nvPr/>
        </p:nvCxnSpPr>
        <p:spPr>
          <a:xfrm flipH="1">
            <a:off x="5116513" y="5346700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104">
            <a:extLst>
              <a:ext uri="{FF2B5EF4-FFF2-40B4-BE49-F238E27FC236}">
                <a16:creationId xmlns:a16="http://schemas.microsoft.com/office/drawing/2014/main" id="{AE60DA87-1498-4D9F-072D-272691B68579}"/>
              </a:ext>
            </a:extLst>
          </p:cNvPr>
          <p:cNvCxnSpPr>
            <a:cxnSpLocks/>
          </p:cNvCxnSpPr>
          <p:nvPr/>
        </p:nvCxnSpPr>
        <p:spPr>
          <a:xfrm>
            <a:off x="5303838" y="5116513"/>
            <a:ext cx="0" cy="566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2B5DECA7-9943-8C4A-DB2A-A36FE61EAA29}"/>
              </a:ext>
            </a:extLst>
          </p:cNvPr>
          <p:cNvCxnSpPr>
            <a:cxnSpLocks/>
          </p:cNvCxnSpPr>
          <p:nvPr/>
        </p:nvCxnSpPr>
        <p:spPr>
          <a:xfrm>
            <a:off x="5137150" y="4616450"/>
            <a:ext cx="606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106">
            <a:extLst>
              <a:ext uri="{FF2B5EF4-FFF2-40B4-BE49-F238E27FC236}">
                <a16:creationId xmlns:a16="http://schemas.microsoft.com/office/drawing/2014/main" id="{7F8E7937-4992-938C-BA9C-5C95F60F3747}"/>
              </a:ext>
            </a:extLst>
          </p:cNvPr>
          <p:cNvCxnSpPr>
            <a:cxnSpLocks/>
          </p:cNvCxnSpPr>
          <p:nvPr/>
        </p:nvCxnSpPr>
        <p:spPr>
          <a:xfrm>
            <a:off x="5291138" y="5683250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>
            <a:extLst>
              <a:ext uri="{FF2B5EF4-FFF2-40B4-BE49-F238E27FC236}">
                <a16:creationId xmlns:a16="http://schemas.microsoft.com/office/drawing/2014/main" id="{31ECE93C-49C0-63E5-819E-20E1EE4C2E8B}"/>
              </a:ext>
            </a:extLst>
          </p:cNvPr>
          <p:cNvCxnSpPr>
            <a:cxnSpLocks/>
          </p:cNvCxnSpPr>
          <p:nvPr/>
        </p:nvCxnSpPr>
        <p:spPr>
          <a:xfrm>
            <a:off x="4713288" y="1665288"/>
            <a:ext cx="0" cy="715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nice 108">
            <a:extLst>
              <a:ext uri="{FF2B5EF4-FFF2-40B4-BE49-F238E27FC236}">
                <a16:creationId xmlns:a16="http://schemas.microsoft.com/office/drawing/2014/main" id="{B5488B4F-11D2-137F-84C5-C9655EEA020B}"/>
              </a:ext>
            </a:extLst>
          </p:cNvPr>
          <p:cNvCxnSpPr>
            <a:cxnSpLocks/>
          </p:cNvCxnSpPr>
          <p:nvPr/>
        </p:nvCxnSpPr>
        <p:spPr>
          <a:xfrm flipV="1">
            <a:off x="4713288" y="1658938"/>
            <a:ext cx="1028700" cy="14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nice 109">
            <a:extLst>
              <a:ext uri="{FF2B5EF4-FFF2-40B4-BE49-F238E27FC236}">
                <a16:creationId xmlns:a16="http://schemas.microsoft.com/office/drawing/2014/main" id="{26691BA7-2AD1-6028-67AD-5FA166500F74}"/>
              </a:ext>
            </a:extLst>
          </p:cNvPr>
          <p:cNvCxnSpPr>
            <a:cxnSpLocks/>
          </p:cNvCxnSpPr>
          <p:nvPr/>
        </p:nvCxnSpPr>
        <p:spPr>
          <a:xfrm>
            <a:off x="4702175" y="2381250"/>
            <a:ext cx="25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nice 110">
            <a:extLst>
              <a:ext uri="{FF2B5EF4-FFF2-40B4-BE49-F238E27FC236}">
                <a16:creationId xmlns:a16="http://schemas.microsoft.com/office/drawing/2014/main" id="{5A0E4755-AFDD-4A98-3813-2B240E6FBA72}"/>
              </a:ext>
            </a:extLst>
          </p:cNvPr>
          <p:cNvCxnSpPr>
            <a:cxnSpLocks/>
          </p:cNvCxnSpPr>
          <p:nvPr/>
        </p:nvCxnSpPr>
        <p:spPr>
          <a:xfrm>
            <a:off x="4956175" y="1997075"/>
            <a:ext cx="0" cy="1031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111">
            <a:extLst>
              <a:ext uri="{FF2B5EF4-FFF2-40B4-BE49-F238E27FC236}">
                <a16:creationId xmlns:a16="http://schemas.microsoft.com/office/drawing/2014/main" id="{04173C20-9214-FF6C-91E6-59667D0617B9}"/>
              </a:ext>
            </a:extLst>
          </p:cNvPr>
          <p:cNvCxnSpPr>
            <a:cxnSpLocks/>
          </p:cNvCxnSpPr>
          <p:nvPr/>
        </p:nvCxnSpPr>
        <p:spPr>
          <a:xfrm>
            <a:off x="5486400" y="222726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nice 112">
            <a:extLst>
              <a:ext uri="{FF2B5EF4-FFF2-40B4-BE49-F238E27FC236}">
                <a16:creationId xmlns:a16="http://schemas.microsoft.com/office/drawing/2014/main" id="{BB17A689-EE99-20D5-ED1B-80EB880234EE}"/>
              </a:ext>
            </a:extLst>
          </p:cNvPr>
          <p:cNvCxnSpPr>
            <a:cxnSpLocks/>
          </p:cNvCxnSpPr>
          <p:nvPr/>
        </p:nvCxnSpPr>
        <p:spPr>
          <a:xfrm flipH="1">
            <a:off x="5289550" y="2413000"/>
            <a:ext cx="196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113">
            <a:extLst>
              <a:ext uri="{FF2B5EF4-FFF2-40B4-BE49-F238E27FC236}">
                <a16:creationId xmlns:a16="http://schemas.microsoft.com/office/drawing/2014/main" id="{B94BD91E-3DE2-D9CE-16DC-115DFAB3EF8E}"/>
              </a:ext>
            </a:extLst>
          </p:cNvPr>
          <p:cNvCxnSpPr>
            <a:cxnSpLocks/>
          </p:cNvCxnSpPr>
          <p:nvPr/>
        </p:nvCxnSpPr>
        <p:spPr>
          <a:xfrm>
            <a:off x="5486400" y="223837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03" name="TextovéPole 114">
            <a:extLst>
              <a:ext uri="{FF2B5EF4-FFF2-40B4-BE49-F238E27FC236}">
                <a16:creationId xmlns:a16="http://schemas.microsoft.com/office/drawing/2014/main" id="{3DEA6715-AA5D-8BFE-7D4E-E512E459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1387475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2604" name="TextovéPole 115">
            <a:extLst>
              <a:ext uri="{FF2B5EF4-FFF2-40B4-BE49-F238E27FC236}">
                <a16:creationId xmlns:a16="http://schemas.microsoft.com/office/drawing/2014/main" id="{1B94EFC9-0DFE-5080-386C-D58C204AE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1709738"/>
            <a:ext cx="32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2605" name="TextovéPole 116">
            <a:extLst>
              <a:ext uri="{FF2B5EF4-FFF2-40B4-BE49-F238E27FC236}">
                <a16:creationId xmlns:a16="http://schemas.microsoft.com/office/drawing/2014/main" id="{FF08BA19-882C-6B96-104C-AD4EF9F4F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2770188"/>
            <a:ext cx="273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2606" name="TextovéPole 117">
            <a:extLst>
              <a:ext uri="{FF2B5EF4-FFF2-40B4-BE49-F238E27FC236}">
                <a16:creationId xmlns:a16="http://schemas.microsoft.com/office/drawing/2014/main" id="{EB0D1D77-3D67-5FFD-0FF5-54AA4F8D3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2016125"/>
            <a:ext cx="34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2607" name="TextovéPole 118">
            <a:extLst>
              <a:ext uri="{FF2B5EF4-FFF2-40B4-BE49-F238E27FC236}">
                <a16:creationId xmlns:a16="http://schemas.microsoft.com/office/drawing/2014/main" id="{A6D9FD0B-F153-5C99-9B15-AD44F98B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378075"/>
            <a:ext cx="32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E</a:t>
            </a:r>
          </a:p>
        </p:txBody>
      </p:sp>
      <p:cxnSp>
        <p:nvCxnSpPr>
          <p:cNvPr id="120" name="Přímá spojnice 119">
            <a:extLst>
              <a:ext uri="{FF2B5EF4-FFF2-40B4-BE49-F238E27FC236}">
                <a16:creationId xmlns:a16="http://schemas.microsoft.com/office/drawing/2014/main" id="{C3B93232-E07F-4E0D-ADD6-0E50FE6CFEA4}"/>
              </a:ext>
            </a:extLst>
          </p:cNvPr>
          <p:cNvCxnSpPr>
            <a:cxnSpLocks/>
          </p:cNvCxnSpPr>
          <p:nvPr/>
        </p:nvCxnSpPr>
        <p:spPr>
          <a:xfrm>
            <a:off x="5484813" y="2624138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120">
            <a:extLst>
              <a:ext uri="{FF2B5EF4-FFF2-40B4-BE49-F238E27FC236}">
                <a16:creationId xmlns:a16="http://schemas.microsoft.com/office/drawing/2014/main" id="{83153589-339F-93E5-A9E8-512B25D4DEE6}"/>
              </a:ext>
            </a:extLst>
          </p:cNvPr>
          <p:cNvCxnSpPr>
            <a:cxnSpLocks/>
          </p:cNvCxnSpPr>
          <p:nvPr/>
        </p:nvCxnSpPr>
        <p:spPr>
          <a:xfrm flipH="1">
            <a:off x="5202238" y="2720975"/>
            <a:ext cx="873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>
            <a:extLst>
              <a:ext uri="{FF2B5EF4-FFF2-40B4-BE49-F238E27FC236}">
                <a16:creationId xmlns:a16="http://schemas.microsoft.com/office/drawing/2014/main" id="{E58F0741-CFDA-411B-65C5-DD095C961137}"/>
              </a:ext>
            </a:extLst>
          </p:cNvPr>
          <p:cNvCxnSpPr>
            <a:cxnSpLocks/>
          </p:cNvCxnSpPr>
          <p:nvPr/>
        </p:nvCxnSpPr>
        <p:spPr>
          <a:xfrm>
            <a:off x="5300663" y="2419350"/>
            <a:ext cx="0" cy="566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nice 122">
            <a:extLst>
              <a:ext uri="{FF2B5EF4-FFF2-40B4-BE49-F238E27FC236}">
                <a16:creationId xmlns:a16="http://schemas.microsoft.com/office/drawing/2014/main" id="{212CAB25-18DD-D458-857F-8C7A1F3C2721}"/>
              </a:ext>
            </a:extLst>
          </p:cNvPr>
          <p:cNvCxnSpPr>
            <a:cxnSpLocks/>
          </p:cNvCxnSpPr>
          <p:nvPr/>
        </p:nvCxnSpPr>
        <p:spPr>
          <a:xfrm>
            <a:off x="4956175" y="1989138"/>
            <a:ext cx="7858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BBDB6382-CC65-A968-A530-FCE910A48D3C}"/>
              </a:ext>
            </a:extLst>
          </p:cNvPr>
          <p:cNvCxnSpPr>
            <a:cxnSpLocks/>
          </p:cNvCxnSpPr>
          <p:nvPr/>
        </p:nvCxnSpPr>
        <p:spPr>
          <a:xfrm>
            <a:off x="5289550" y="2986088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nice 124">
            <a:extLst>
              <a:ext uri="{FF2B5EF4-FFF2-40B4-BE49-F238E27FC236}">
                <a16:creationId xmlns:a16="http://schemas.microsoft.com/office/drawing/2014/main" id="{CC19C038-61C8-0AFE-6019-397B605B5A95}"/>
              </a:ext>
            </a:extLst>
          </p:cNvPr>
          <p:cNvCxnSpPr>
            <a:cxnSpLocks/>
          </p:cNvCxnSpPr>
          <p:nvPr/>
        </p:nvCxnSpPr>
        <p:spPr>
          <a:xfrm flipH="1">
            <a:off x="371475" y="4075113"/>
            <a:ext cx="22225" cy="977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4A29765D-01D0-D23C-64E8-EAEF9D961F9D}"/>
              </a:ext>
            </a:extLst>
          </p:cNvPr>
          <p:cNvCxnSpPr>
            <a:cxnSpLocks/>
          </p:cNvCxnSpPr>
          <p:nvPr/>
        </p:nvCxnSpPr>
        <p:spPr>
          <a:xfrm>
            <a:off x="393700" y="4075113"/>
            <a:ext cx="6842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2CD49B17-B7D4-4448-1305-52D51D8DF73B}"/>
              </a:ext>
            </a:extLst>
          </p:cNvPr>
          <p:cNvCxnSpPr/>
          <p:nvPr/>
        </p:nvCxnSpPr>
        <p:spPr>
          <a:xfrm>
            <a:off x="371475" y="5053013"/>
            <a:ext cx="422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>
            <a:extLst>
              <a:ext uri="{FF2B5EF4-FFF2-40B4-BE49-F238E27FC236}">
                <a16:creationId xmlns:a16="http://schemas.microsoft.com/office/drawing/2014/main" id="{6B1AA0E2-021C-641A-F18B-6659624FA81E}"/>
              </a:ext>
            </a:extLst>
          </p:cNvPr>
          <p:cNvCxnSpPr>
            <a:cxnSpLocks/>
          </p:cNvCxnSpPr>
          <p:nvPr/>
        </p:nvCxnSpPr>
        <p:spPr>
          <a:xfrm>
            <a:off x="793750" y="4725988"/>
            <a:ext cx="0" cy="7254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128">
            <a:extLst>
              <a:ext uri="{FF2B5EF4-FFF2-40B4-BE49-F238E27FC236}">
                <a16:creationId xmlns:a16="http://schemas.microsoft.com/office/drawing/2014/main" id="{49E87804-BDC9-85CF-AEDF-FF6DC89643BF}"/>
              </a:ext>
            </a:extLst>
          </p:cNvPr>
          <p:cNvCxnSpPr>
            <a:cxnSpLocks/>
          </p:cNvCxnSpPr>
          <p:nvPr/>
        </p:nvCxnSpPr>
        <p:spPr>
          <a:xfrm>
            <a:off x="1109663" y="4552950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B74371CB-33DE-529D-5FC5-BD1E1CD1920E}"/>
              </a:ext>
            </a:extLst>
          </p:cNvPr>
          <p:cNvCxnSpPr>
            <a:cxnSpLocks/>
          </p:cNvCxnSpPr>
          <p:nvPr/>
        </p:nvCxnSpPr>
        <p:spPr>
          <a:xfrm flipH="1">
            <a:off x="793750" y="4738688"/>
            <a:ext cx="3159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1A54C7E6-F1DD-8644-45FE-B54DED0A0549}"/>
              </a:ext>
            </a:extLst>
          </p:cNvPr>
          <p:cNvCxnSpPr>
            <a:cxnSpLocks/>
          </p:cNvCxnSpPr>
          <p:nvPr/>
        </p:nvCxnSpPr>
        <p:spPr>
          <a:xfrm>
            <a:off x="1109663" y="4564063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20" name="TextovéPole 131">
            <a:extLst>
              <a:ext uri="{FF2B5EF4-FFF2-40B4-BE49-F238E27FC236}">
                <a16:creationId xmlns:a16="http://schemas.microsoft.com/office/drawing/2014/main" id="{115A24FB-AB50-D0D7-B37F-92C14CBCA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4338638"/>
            <a:ext cx="341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2621" name="TextovéPole 132">
            <a:extLst>
              <a:ext uri="{FF2B5EF4-FFF2-40B4-BE49-F238E27FC236}">
                <a16:creationId xmlns:a16="http://schemas.microsoft.com/office/drawing/2014/main" id="{014AE212-E4D6-0422-22F7-1A52C742E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40481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2622" name="TextovéPole 133">
            <a:extLst>
              <a:ext uri="{FF2B5EF4-FFF2-40B4-BE49-F238E27FC236}">
                <a16:creationId xmlns:a16="http://schemas.microsoft.com/office/drawing/2014/main" id="{1DBF48D6-628F-7CBF-25BE-8C8AEFC2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4700588"/>
            <a:ext cx="273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2623" name="TextovéPole 134">
            <a:extLst>
              <a:ext uri="{FF2B5EF4-FFF2-40B4-BE49-F238E27FC236}">
                <a16:creationId xmlns:a16="http://schemas.microsoft.com/office/drawing/2014/main" id="{52ACD9AE-6C45-F0D6-5C9E-041CEC8BE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50609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2624" name="TextovéPole 135">
            <a:extLst>
              <a:ext uri="{FF2B5EF4-FFF2-40B4-BE49-F238E27FC236}">
                <a16:creationId xmlns:a16="http://schemas.microsoft.com/office/drawing/2014/main" id="{2DBDD0F1-E68F-5A0E-53EC-E8FB4B867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5465763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C</a:t>
            </a:r>
          </a:p>
        </p:txBody>
      </p:sp>
      <p:cxnSp>
        <p:nvCxnSpPr>
          <p:cNvPr id="137" name="Přímá spojnice 136">
            <a:extLst>
              <a:ext uri="{FF2B5EF4-FFF2-40B4-BE49-F238E27FC236}">
                <a16:creationId xmlns:a16="http://schemas.microsoft.com/office/drawing/2014/main" id="{00B91BCC-7420-6340-0070-8A32C3C6A6E5}"/>
              </a:ext>
            </a:extLst>
          </p:cNvPr>
          <p:cNvCxnSpPr>
            <a:cxnSpLocks/>
          </p:cNvCxnSpPr>
          <p:nvPr/>
        </p:nvCxnSpPr>
        <p:spPr>
          <a:xfrm>
            <a:off x="1106488" y="494982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137">
            <a:extLst>
              <a:ext uri="{FF2B5EF4-FFF2-40B4-BE49-F238E27FC236}">
                <a16:creationId xmlns:a16="http://schemas.microsoft.com/office/drawing/2014/main" id="{7DD47EF8-73DB-A58B-17E4-DD92E70F8FEC}"/>
              </a:ext>
            </a:extLst>
          </p:cNvPr>
          <p:cNvCxnSpPr>
            <a:cxnSpLocks/>
          </p:cNvCxnSpPr>
          <p:nvPr/>
        </p:nvCxnSpPr>
        <p:spPr>
          <a:xfrm flipH="1">
            <a:off x="776288" y="5451475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138">
            <a:extLst>
              <a:ext uri="{FF2B5EF4-FFF2-40B4-BE49-F238E27FC236}">
                <a16:creationId xmlns:a16="http://schemas.microsoft.com/office/drawing/2014/main" id="{E83A20C3-F2A1-20C8-BD58-E657A01B1D5B}"/>
              </a:ext>
            </a:extLst>
          </p:cNvPr>
          <p:cNvCxnSpPr>
            <a:cxnSpLocks/>
          </p:cNvCxnSpPr>
          <p:nvPr/>
        </p:nvCxnSpPr>
        <p:spPr>
          <a:xfrm>
            <a:off x="950913" y="5222875"/>
            <a:ext cx="0" cy="461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nice 139">
            <a:extLst>
              <a:ext uri="{FF2B5EF4-FFF2-40B4-BE49-F238E27FC236}">
                <a16:creationId xmlns:a16="http://schemas.microsoft.com/office/drawing/2014/main" id="{079275EF-0DAD-6918-217E-D7AECBF25B25}"/>
              </a:ext>
            </a:extLst>
          </p:cNvPr>
          <p:cNvCxnSpPr>
            <a:cxnSpLocks/>
          </p:cNvCxnSpPr>
          <p:nvPr/>
        </p:nvCxnSpPr>
        <p:spPr>
          <a:xfrm>
            <a:off x="938213" y="5222875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Přímá spojnice 140">
            <a:extLst>
              <a:ext uri="{FF2B5EF4-FFF2-40B4-BE49-F238E27FC236}">
                <a16:creationId xmlns:a16="http://schemas.microsoft.com/office/drawing/2014/main" id="{2F70CAC3-4FD6-2127-E349-6966B152AC72}"/>
              </a:ext>
            </a:extLst>
          </p:cNvPr>
          <p:cNvCxnSpPr>
            <a:cxnSpLocks/>
          </p:cNvCxnSpPr>
          <p:nvPr/>
        </p:nvCxnSpPr>
        <p:spPr>
          <a:xfrm>
            <a:off x="938213" y="5667375"/>
            <a:ext cx="461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Přímá spojnice 141">
            <a:extLst>
              <a:ext uri="{FF2B5EF4-FFF2-40B4-BE49-F238E27FC236}">
                <a16:creationId xmlns:a16="http://schemas.microsoft.com/office/drawing/2014/main" id="{A7754BCC-B2DC-0097-6137-FC6EFF39F6CC}"/>
              </a:ext>
            </a:extLst>
          </p:cNvPr>
          <p:cNvCxnSpPr>
            <a:cxnSpLocks/>
          </p:cNvCxnSpPr>
          <p:nvPr/>
        </p:nvCxnSpPr>
        <p:spPr>
          <a:xfrm>
            <a:off x="490538" y="2381250"/>
            <a:ext cx="0" cy="901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>
            <a:extLst>
              <a:ext uri="{FF2B5EF4-FFF2-40B4-BE49-F238E27FC236}">
                <a16:creationId xmlns:a16="http://schemas.microsoft.com/office/drawing/2014/main" id="{1222D8FE-9762-CF50-0E74-B87FA88915D6}"/>
              </a:ext>
            </a:extLst>
          </p:cNvPr>
          <p:cNvCxnSpPr>
            <a:cxnSpLocks/>
          </p:cNvCxnSpPr>
          <p:nvPr/>
        </p:nvCxnSpPr>
        <p:spPr>
          <a:xfrm>
            <a:off x="490538" y="3282950"/>
            <a:ext cx="798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Přímá spojnice 143">
            <a:extLst>
              <a:ext uri="{FF2B5EF4-FFF2-40B4-BE49-F238E27FC236}">
                <a16:creationId xmlns:a16="http://schemas.microsoft.com/office/drawing/2014/main" id="{26BE5B3B-0C4B-3233-5247-F32E59B56FA6}"/>
              </a:ext>
            </a:extLst>
          </p:cNvPr>
          <p:cNvCxnSpPr>
            <a:cxnSpLocks/>
          </p:cNvCxnSpPr>
          <p:nvPr/>
        </p:nvCxnSpPr>
        <p:spPr>
          <a:xfrm>
            <a:off x="250825" y="2809875"/>
            <a:ext cx="2397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33" name="TextovéPole 145">
            <a:extLst>
              <a:ext uri="{FF2B5EF4-FFF2-40B4-BE49-F238E27FC236}">
                <a16:creationId xmlns:a16="http://schemas.microsoft.com/office/drawing/2014/main" id="{35B55433-AFA3-4899-20C9-03A07517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308133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F</a:t>
            </a:r>
          </a:p>
        </p:txBody>
      </p:sp>
      <p:cxnSp>
        <p:nvCxnSpPr>
          <p:cNvPr id="157" name="Přímá spojnice 156">
            <a:extLst>
              <a:ext uri="{FF2B5EF4-FFF2-40B4-BE49-F238E27FC236}">
                <a16:creationId xmlns:a16="http://schemas.microsoft.com/office/drawing/2014/main" id="{E4475789-2540-D14F-24DA-D29BB9FAD732}"/>
              </a:ext>
            </a:extLst>
          </p:cNvPr>
          <p:cNvCxnSpPr>
            <a:cxnSpLocks/>
          </p:cNvCxnSpPr>
          <p:nvPr/>
        </p:nvCxnSpPr>
        <p:spPr>
          <a:xfrm flipH="1">
            <a:off x="2919413" y="2159000"/>
            <a:ext cx="298450" cy="111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Přímá spojnice 159">
            <a:extLst>
              <a:ext uri="{FF2B5EF4-FFF2-40B4-BE49-F238E27FC236}">
                <a16:creationId xmlns:a16="http://schemas.microsoft.com/office/drawing/2014/main" id="{430A28D2-2CEA-0B2D-C78F-4DD790E9D327}"/>
              </a:ext>
            </a:extLst>
          </p:cNvPr>
          <p:cNvCxnSpPr>
            <a:cxnSpLocks/>
          </p:cNvCxnSpPr>
          <p:nvPr/>
        </p:nvCxnSpPr>
        <p:spPr>
          <a:xfrm flipV="1">
            <a:off x="5202238" y="3365500"/>
            <a:ext cx="561975" cy="4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Přímá spojnice 161">
            <a:extLst>
              <a:ext uri="{FF2B5EF4-FFF2-40B4-BE49-F238E27FC236}">
                <a16:creationId xmlns:a16="http://schemas.microsoft.com/office/drawing/2014/main" id="{D4DEEE1C-E53A-17AC-39D9-9434944FE9D6}"/>
              </a:ext>
            </a:extLst>
          </p:cNvPr>
          <p:cNvCxnSpPr>
            <a:cxnSpLocks/>
          </p:cNvCxnSpPr>
          <p:nvPr/>
        </p:nvCxnSpPr>
        <p:spPr>
          <a:xfrm>
            <a:off x="5211763" y="2720975"/>
            <a:ext cx="0" cy="642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Přímá spojnice 166">
            <a:extLst>
              <a:ext uri="{FF2B5EF4-FFF2-40B4-BE49-F238E27FC236}">
                <a16:creationId xmlns:a16="http://schemas.microsoft.com/office/drawing/2014/main" id="{E6419A9B-864E-61B0-5EFB-2508B07A7DCC}"/>
              </a:ext>
            </a:extLst>
          </p:cNvPr>
          <p:cNvCxnSpPr>
            <a:cxnSpLocks/>
          </p:cNvCxnSpPr>
          <p:nvPr/>
        </p:nvCxnSpPr>
        <p:spPr>
          <a:xfrm flipH="1">
            <a:off x="4956175" y="3043238"/>
            <a:ext cx="2555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38" name="TextovéPole 170">
            <a:extLst>
              <a:ext uri="{FF2B5EF4-FFF2-40B4-BE49-F238E27FC236}">
                <a16:creationId xmlns:a16="http://schemas.microsoft.com/office/drawing/2014/main" id="{7D9DE73B-7476-2A72-424B-8FA9644F9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175" y="3097213"/>
            <a:ext cx="37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F</a:t>
            </a:r>
          </a:p>
        </p:txBody>
      </p:sp>
      <p:cxnSp>
        <p:nvCxnSpPr>
          <p:cNvPr id="174" name="Přímá spojnice 173">
            <a:extLst>
              <a:ext uri="{FF2B5EF4-FFF2-40B4-BE49-F238E27FC236}">
                <a16:creationId xmlns:a16="http://schemas.microsoft.com/office/drawing/2014/main" id="{45CEF386-DFE6-1818-70A0-0699732A8EF1}"/>
              </a:ext>
            </a:extLst>
          </p:cNvPr>
          <p:cNvCxnSpPr>
            <a:cxnSpLocks/>
          </p:cNvCxnSpPr>
          <p:nvPr/>
        </p:nvCxnSpPr>
        <p:spPr>
          <a:xfrm>
            <a:off x="1079500" y="3921125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Přímá spojnice 174">
            <a:extLst>
              <a:ext uri="{FF2B5EF4-FFF2-40B4-BE49-F238E27FC236}">
                <a16:creationId xmlns:a16="http://schemas.microsoft.com/office/drawing/2014/main" id="{C2E3B4EE-2A5B-D7CB-AFD1-576178185F93}"/>
              </a:ext>
            </a:extLst>
          </p:cNvPr>
          <p:cNvCxnSpPr>
            <a:cxnSpLocks/>
          </p:cNvCxnSpPr>
          <p:nvPr/>
        </p:nvCxnSpPr>
        <p:spPr>
          <a:xfrm>
            <a:off x="1079500" y="3932238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Přímá spojnice 175">
            <a:extLst>
              <a:ext uri="{FF2B5EF4-FFF2-40B4-BE49-F238E27FC236}">
                <a16:creationId xmlns:a16="http://schemas.microsoft.com/office/drawing/2014/main" id="{7CDEFE1C-B53F-7E7F-A7FE-37C09898BFD3}"/>
              </a:ext>
            </a:extLst>
          </p:cNvPr>
          <p:cNvCxnSpPr>
            <a:cxnSpLocks/>
          </p:cNvCxnSpPr>
          <p:nvPr/>
        </p:nvCxnSpPr>
        <p:spPr>
          <a:xfrm>
            <a:off x="1077913" y="4318000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42" name="TextovéPole 177">
            <a:extLst>
              <a:ext uri="{FF2B5EF4-FFF2-40B4-BE49-F238E27FC236}">
                <a16:creationId xmlns:a16="http://schemas.microsoft.com/office/drawing/2014/main" id="{2A55345B-7236-1448-7EDF-6E483211B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370998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F</a:t>
            </a:r>
          </a:p>
        </p:txBody>
      </p:sp>
      <p:cxnSp>
        <p:nvCxnSpPr>
          <p:cNvPr id="179" name="Přímá spojnice 178">
            <a:extLst>
              <a:ext uri="{FF2B5EF4-FFF2-40B4-BE49-F238E27FC236}">
                <a16:creationId xmlns:a16="http://schemas.microsoft.com/office/drawing/2014/main" id="{DEEB593F-CBD4-D49F-BB5F-305FCB2A5271}"/>
              </a:ext>
            </a:extLst>
          </p:cNvPr>
          <p:cNvCxnSpPr>
            <a:cxnSpLocks/>
          </p:cNvCxnSpPr>
          <p:nvPr/>
        </p:nvCxnSpPr>
        <p:spPr>
          <a:xfrm>
            <a:off x="3311525" y="5381625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Přímá spojnice 179">
            <a:extLst>
              <a:ext uri="{FF2B5EF4-FFF2-40B4-BE49-F238E27FC236}">
                <a16:creationId xmlns:a16="http://schemas.microsoft.com/office/drawing/2014/main" id="{D861D828-0743-67BA-E6CA-6CF5ADABB770}"/>
              </a:ext>
            </a:extLst>
          </p:cNvPr>
          <p:cNvCxnSpPr>
            <a:cxnSpLocks/>
          </p:cNvCxnSpPr>
          <p:nvPr/>
        </p:nvCxnSpPr>
        <p:spPr>
          <a:xfrm>
            <a:off x="3311525" y="5392738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nice 180">
            <a:extLst>
              <a:ext uri="{FF2B5EF4-FFF2-40B4-BE49-F238E27FC236}">
                <a16:creationId xmlns:a16="http://schemas.microsoft.com/office/drawing/2014/main" id="{72BAB1AA-6A86-9579-FD19-6A5D7D967D1C}"/>
              </a:ext>
            </a:extLst>
          </p:cNvPr>
          <p:cNvCxnSpPr>
            <a:cxnSpLocks/>
          </p:cNvCxnSpPr>
          <p:nvPr/>
        </p:nvCxnSpPr>
        <p:spPr>
          <a:xfrm>
            <a:off x="3308350" y="579437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46" name="TextovéPole 181">
            <a:extLst>
              <a:ext uri="{FF2B5EF4-FFF2-40B4-BE49-F238E27FC236}">
                <a16:creationId xmlns:a16="http://schemas.microsoft.com/office/drawing/2014/main" id="{B55A200D-3CFE-BBF4-F76A-E625EAA2F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555942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F</a:t>
            </a:r>
          </a:p>
        </p:txBody>
      </p:sp>
      <p:cxnSp>
        <p:nvCxnSpPr>
          <p:cNvPr id="184" name="Přímá spojnice 183">
            <a:extLst>
              <a:ext uri="{FF2B5EF4-FFF2-40B4-BE49-F238E27FC236}">
                <a16:creationId xmlns:a16="http://schemas.microsoft.com/office/drawing/2014/main" id="{C97ED764-72A1-9AE0-3DE9-B10F05A37CF5}"/>
              </a:ext>
            </a:extLst>
          </p:cNvPr>
          <p:cNvCxnSpPr>
            <a:cxnSpLocks/>
          </p:cNvCxnSpPr>
          <p:nvPr/>
        </p:nvCxnSpPr>
        <p:spPr>
          <a:xfrm flipH="1">
            <a:off x="3125788" y="5575300"/>
            <a:ext cx="196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48" name="TextovéPole 188">
            <a:extLst>
              <a:ext uri="{FF2B5EF4-FFF2-40B4-BE49-F238E27FC236}">
                <a16:creationId xmlns:a16="http://schemas.microsoft.com/office/drawing/2014/main" id="{0D95546B-3929-C1B0-560D-867F135DF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394017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D</a:t>
            </a:r>
          </a:p>
        </p:txBody>
      </p:sp>
      <p:cxnSp>
        <p:nvCxnSpPr>
          <p:cNvPr id="190" name="Přímá spojnice 189">
            <a:extLst>
              <a:ext uri="{FF2B5EF4-FFF2-40B4-BE49-F238E27FC236}">
                <a16:creationId xmlns:a16="http://schemas.microsoft.com/office/drawing/2014/main" id="{C940A010-7E24-5CF8-EA5D-3CF27BDD7E3E}"/>
              </a:ext>
            </a:extLst>
          </p:cNvPr>
          <p:cNvCxnSpPr>
            <a:cxnSpLocks/>
          </p:cNvCxnSpPr>
          <p:nvPr/>
        </p:nvCxnSpPr>
        <p:spPr>
          <a:xfrm>
            <a:off x="5386388" y="3813175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190">
            <a:extLst>
              <a:ext uri="{FF2B5EF4-FFF2-40B4-BE49-F238E27FC236}">
                <a16:creationId xmlns:a16="http://schemas.microsoft.com/office/drawing/2014/main" id="{EFA3E9AA-614C-65EF-3A7D-2F3E03E2E445}"/>
              </a:ext>
            </a:extLst>
          </p:cNvPr>
          <p:cNvCxnSpPr>
            <a:cxnSpLocks/>
          </p:cNvCxnSpPr>
          <p:nvPr/>
        </p:nvCxnSpPr>
        <p:spPr>
          <a:xfrm>
            <a:off x="5386388" y="3824288"/>
            <a:ext cx="290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Přímá spojnice 191">
            <a:extLst>
              <a:ext uri="{FF2B5EF4-FFF2-40B4-BE49-F238E27FC236}">
                <a16:creationId xmlns:a16="http://schemas.microsoft.com/office/drawing/2014/main" id="{5D9FBC75-7958-6402-FF1E-6553F2D1442A}"/>
              </a:ext>
            </a:extLst>
          </p:cNvPr>
          <p:cNvCxnSpPr>
            <a:cxnSpLocks/>
          </p:cNvCxnSpPr>
          <p:nvPr/>
        </p:nvCxnSpPr>
        <p:spPr>
          <a:xfrm>
            <a:off x="5383213" y="4210050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52" name="TextovéPole 192">
            <a:extLst>
              <a:ext uri="{FF2B5EF4-FFF2-40B4-BE49-F238E27FC236}">
                <a16:creationId xmlns:a16="http://schemas.microsoft.com/office/drawing/2014/main" id="{4AABAB42-BA4C-147F-E2A5-AB9F429A2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360203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A</a:t>
            </a:r>
          </a:p>
        </p:txBody>
      </p:sp>
      <p:cxnSp>
        <p:nvCxnSpPr>
          <p:cNvPr id="197" name="Přímá spojnice 196">
            <a:extLst>
              <a:ext uri="{FF2B5EF4-FFF2-40B4-BE49-F238E27FC236}">
                <a16:creationId xmlns:a16="http://schemas.microsoft.com/office/drawing/2014/main" id="{E1CB664E-64BA-F608-55FC-DF1F681F7547}"/>
              </a:ext>
            </a:extLst>
          </p:cNvPr>
          <p:cNvCxnSpPr>
            <a:cxnSpLocks/>
          </p:cNvCxnSpPr>
          <p:nvPr/>
        </p:nvCxnSpPr>
        <p:spPr>
          <a:xfrm>
            <a:off x="6846888" y="1625600"/>
            <a:ext cx="0" cy="1195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Přímá spojnice 197">
            <a:extLst>
              <a:ext uri="{FF2B5EF4-FFF2-40B4-BE49-F238E27FC236}">
                <a16:creationId xmlns:a16="http://schemas.microsoft.com/office/drawing/2014/main" id="{8920CFC4-46B6-546C-44C9-3495BEF845C7}"/>
              </a:ext>
            </a:extLst>
          </p:cNvPr>
          <p:cNvCxnSpPr>
            <a:cxnSpLocks/>
          </p:cNvCxnSpPr>
          <p:nvPr/>
        </p:nvCxnSpPr>
        <p:spPr>
          <a:xfrm flipV="1">
            <a:off x="6846888" y="1617663"/>
            <a:ext cx="1028700" cy="1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Přímá spojnice 198">
            <a:extLst>
              <a:ext uri="{FF2B5EF4-FFF2-40B4-BE49-F238E27FC236}">
                <a16:creationId xmlns:a16="http://schemas.microsoft.com/office/drawing/2014/main" id="{94417268-2A39-321F-2061-ACE2CF571DBC}"/>
              </a:ext>
            </a:extLst>
          </p:cNvPr>
          <p:cNvCxnSpPr>
            <a:cxnSpLocks/>
          </p:cNvCxnSpPr>
          <p:nvPr/>
        </p:nvCxnSpPr>
        <p:spPr>
          <a:xfrm>
            <a:off x="7086600" y="2422525"/>
            <a:ext cx="180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Přímá spojnice 199">
            <a:extLst>
              <a:ext uri="{FF2B5EF4-FFF2-40B4-BE49-F238E27FC236}">
                <a16:creationId xmlns:a16="http://schemas.microsoft.com/office/drawing/2014/main" id="{AB488759-AD2F-2237-7E04-CB66ADFE7E37}"/>
              </a:ext>
            </a:extLst>
          </p:cNvPr>
          <p:cNvCxnSpPr>
            <a:cxnSpLocks/>
          </p:cNvCxnSpPr>
          <p:nvPr/>
        </p:nvCxnSpPr>
        <p:spPr>
          <a:xfrm>
            <a:off x="7267575" y="2097088"/>
            <a:ext cx="0" cy="72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Přímá spojnice 200">
            <a:extLst>
              <a:ext uri="{FF2B5EF4-FFF2-40B4-BE49-F238E27FC236}">
                <a16:creationId xmlns:a16="http://schemas.microsoft.com/office/drawing/2014/main" id="{F0581E14-05F5-310D-7EE8-BF205A68AD6B}"/>
              </a:ext>
            </a:extLst>
          </p:cNvPr>
          <p:cNvCxnSpPr>
            <a:cxnSpLocks/>
          </p:cNvCxnSpPr>
          <p:nvPr/>
        </p:nvCxnSpPr>
        <p:spPr>
          <a:xfrm>
            <a:off x="7583488" y="1922463"/>
            <a:ext cx="0" cy="40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Přímá spojnice 201">
            <a:extLst>
              <a:ext uri="{FF2B5EF4-FFF2-40B4-BE49-F238E27FC236}">
                <a16:creationId xmlns:a16="http://schemas.microsoft.com/office/drawing/2014/main" id="{38FA2F8E-B38A-8729-1764-593DB26FFBCE}"/>
              </a:ext>
            </a:extLst>
          </p:cNvPr>
          <p:cNvCxnSpPr>
            <a:cxnSpLocks/>
          </p:cNvCxnSpPr>
          <p:nvPr/>
        </p:nvCxnSpPr>
        <p:spPr>
          <a:xfrm flipH="1">
            <a:off x="7267575" y="2108200"/>
            <a:ext cx="3159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Přímá spojnice 202">
            <a:extLst>
              <a:ext uri="{FF2B5EF4-FFF2-40B4-BE49-F238E27FC236}">
                <a16:creationId xmlns:a16="http://schemas.microsoft.com/office/drawing/2014/main" id="{6F9A246B-DFE7-7840-094E-2D8DB51D52FD}"/>
              </a:ext>
            </a:extLst>
          </p:cNvPr>
          <p:cNvCxnSpPr>
            <a:cxnSpLocks/>
          </p:cNvCxnSpPr>
          <p:nvPr/>
        </p:nvCxnSpPr>
        <p:spPr>
          <a:xfrm>
            <a:off x="7583488" y="1933575"/>
            <a:ext cx="29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60" name="TextovéPole 203">
            <a:extLst>
              <a:ext uri="{FF2B5EF4-FFF2-40B4-BE49-F238E27FC236}">
                <a16:creationId xmlns:a16="http://schemas.microsoft.com/office/drawing/2014/main" id="{7B9BF5F1-9A23-002E-33BA-4E001C331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413" y="170815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2661" name="TextovéPole 204">
            <a:extLst>
              <a:ext uri="{FF2B5EF4-FFF2-40B4-BE49-F238E27FC236}">
                <a16:creationId xmlns:a16="http://schemas.microsoft.com/office/drawing/2014/main" id="{AB85CDD3-3BF1-A1AD-F943-8C68A75AD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085975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2662" name="TextovéPole 205">
            <a:extLst>
              <a:ext uri="{FF2B5EF4-FFF2-40B4-BE49-F238E27FC236}">
                <a16:creationId xmlns:a16="http://schemas.microsoft.com/office/drawing/2014/main" id="{E78A6F95-05F0-6AC4-13EC-6F02551AC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13843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2663" name="TextovéPole 206">
            <a:extLst>
              <a:ext uri="{FF2B5EF4-FFF2-40B4-BE49-F238E27FC236}">
                <a16:creationId xmlns:a16="http://schemas.microsoft.com/office/drawing/2014/main" id="{9B4FC00F-1FB7-FC7B-6EAD-DC4B01813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38" y="243205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2664" name="TextovéPole 207">
            <a:extLst>
              <a:ext uri="{FF2B5EF4-FFF2-40B4-BE49-F238E27FC236}">
                <a16:creationId xmlns:a16="http://schemas.microsoft.com/office/drawing/2014/main" id="{F0A6661A-FC6C-7D95-A1B0-5B38F4975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488" y="27908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B</a:t>
            </a:r>
          </a:p>
        </p:txBody>
      </p:sp>
      <p:cxnSp>
        <p:nvCxnSpPr>
          <p:cNvPr id="209" name="Přímá spojnice 208">
            <a:extLst>
              <a:ext uri="{FF2B5EF4-FFF2-40B4-BE49-F238E27FC236}">
                <a16:creationId xmlns:a16="http://schemas.microsoft.com/office/drawing/2014/main" id="{387461AC-3D1C-7744-C688-FBE679AF7F48}"/>
              </a:ext>
            </a:extLst>
          </p:cNvPr>
          <p:cNvCxnSpPr>
            <a:cxnSpLocks/>
          </p:cNvCxnSpPr>
          <p:nvPr/>
        </p:nvCxnSpPr>
        <p:spPr>
          <a:xfrm>
            <a:off x="7581900" y="2319338"/>
            <a:ext cx="29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Přímá spojnice 209">
            <a:extLst>
              <a:ext uri="{FF2B5EF4-FFF2-40B4-BE49-F238E27FC236}">
                <a16:creationId xmlns:a16="http://schemas.microsoft.com/office/drawing/2014/main" id="{F1700D6B-10DB-57FE-C4CE-8B6FAC6B2741}"/>
              </a:ext>
            </a:extLst>
          </p:cNvPr>
          <p:cNvCxnSpPr>
            <a:cxnSpLocks/>
          </p:cNvCxnSpPr>
          <p:nvPr/>
        </p:nvCxnSpPr>
        <p:spPr>
          <a:xfrm flipH="1">
            <a:off x="7251700" y="2820988"/>
            <a:ext cx="17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Přímá spojnice 210">
            <a:extLst>
              <a:ext uri="{FF2B5EF4-FFF2-40B4-BE49-F238E27FC236}">
                <a16:creationId xmlns:a16="http://schemas.microsoft.com/office/drawing/2014/main" id="{1DD5C96B-341E-BA70-92E4-4D08A6C4EA56}"/>
              </a:ext>
            </a:extLst>
          </p:cNvPr>
          <p:cNvCxnSpPr>
            <a:cxnSpLocks/>
          </p:cNvCxnSpPr>
          <p:nvPr/>
        </p:nvCxnSpPr>
        <p:spPr>
          <a:xfrm>
            <a:off x="7426325" y="2593975"/>
            <a:ext cx="0" cy="460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Přímá spojnice 211">
            <a:extLst>
              <a:ext uri="{FF2B5EF4-FFF2-40B4-BE49-F238E27FC236}">
                <a16:creationId xmlns:a16="http://schemas.microsoft.com/office/drawing/2014/main" id="{AA423FDD-B57F-1F9B-D91F-EA5458E90B4C}"/>
              </a:ext>
            </a:extLst>
          </p:cNvPr>
          <p:cNvCxnSpPr>
            <a:cxnSpLocks/>
          </p:cNvCxnSpPr>
          <p:nvPr/>
        </p:nvCxnSpPr>
        <p:spPr>
          <a:xfrm>
            <a:off x="7413625" y="2593975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Přímá spojnice 212">
            <a:extLst>
              <a:ext uri="{FF2B5EF4-FFF2-40B4-BE49-F238E27FC236}">
                <a16:creationId xmlns:a16="http://schemas.microsoft.com/office/drawing/2014/main" id="{287FBBCF-3E46-1670-BFED-498CAC88D77D}"/>
              </a:ext>
            </a:extLst>
          </p:cNvPr>
          <p:cNvCxnSpPr>
            <a:cxnSpLocks/>
          </p:cNvCxnSpPr>
          <p:nvPr/>
        </p:nvCxnSpPr>
        <p:spPr>
          <a:xfrm>
            <a:off x="7413625" y="3036888"/>
            <a:ext cx="461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Přímá spojnice 213">
            <a:extLst>
              <a:ext uri="{FF2B5EF4-FFF2-40B4-BE49-F238E27FC236}">
                <a16:creationId xmlns:a16="http://schemas.microsoft.com/office/drawing/2014/main" id="{7A3393F9-CF53-D724-EECA-8DA728BA8EC3}"/>
              </a:ext>
            </a:extLst>
          </p:cNvPr>
          <p:cNvCxnSpPr>
            <a:cxnSpLocks/>
          </p:cNvCxnSpPr>
          <p:nvPr/>
        </p:nvCxnSpPr>
        <p:spPr>
          <a:xfrm>
            <a:off x="7086600" y="2406650"/>
            <a:ext cx="0" cy="901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Přímá spojnice 214">
            <a:extLst>
              <a:ext uri="{FF2B5EF4-FFF2-40B4-BE49-F238E27FC236}">
                <a16:creationId xmlns:a16="http://schemas.microsoft.com/office/drawing/2014/main" id="{31E7AC1B-A243-70B6-B1B5-808416922860}"/>
              </a:ext>
            </a:extLst>
          </p:cNvPr>
          <p:cNvCxnSpPr>
            <a:cxnSpLocks/>
          </p:cNvCxnSpPr>
          <p:nvPr/>
        </p:nvCxnSpPr>
        <p:spPr>
          <a:xfrm>
            <a:off x="7086600" y="3308350"/>
            <a:ext cx="796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Přímá spojnice 215">
            <a:extLst>
              <a:ext uri="{FF2B5EF4-FFF2-40B4-BE49-F238E27FC236}">
                <a16:creationId xmlns:a16="http://schemas.microsoft.com/office/drawing/2014/main" id="{8F30C188-3C7F-DDA3-1A9E-BF9868EBB582}"/>
              </a:ext>
            </a:extLst>
          </p:cNvPr>
          <p:cNvCxnSpPr>
            <a:cxnSpLocks/>
          </p:cNvCxnSpPr>
          <p:nvPr/>
        </p:nvCxnSpPr>
        <p:spPr>
          <a:xfrm>
            <a:off x="6846888" y="2835275"/>
            <a:ext cx="2397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73" name="TextovéPole 216">
            <a:extLst>
              <a:ext uri="{FF2B5EF4-FFF2-40B4-BE49-F238E27FC236}">
                <a16:creationId xmlns:a16="http://schemas.microsoft.com/office/drawing/2014/main" id="{2FA8C772-8CDF-1F4A-8B1E-5194AF592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310673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60DFF1F2-5494-3CCB-F814-4732CECDADF4}"/>
              </a:ext>
            </a:extLst>
          </p:cNvPr>
          <p:cNvSpPr txBox="1"/>
          <p:nvPr/>
        </p:nvSpPr>
        <p:spPr>
          <a:xfrm>
            <a:off x="6542088" y="4171950"/>
            <a:ext cx="2644775" cy="1938338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latin typeface="+mj-lt"/>
              </a:rPr>
              <a:t>BRAIN EXERCISE</a:t>
            </a:r>
          </a:p>
          <a:p>
            <a:pPr eaLnBrk="1" hangingPunct="1">
              <a:defRPr/>
            </a:pPr>
            <a:r>
              <a:rPr lang="cs-CZ" sz="2000" dirty="0" err="1">
                <a:latin typeface="+mj-lt"/>
              </a:rPr>
              <a:t>Construct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supertree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from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the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trees</a:t>
            </a:r>
            <a:r>
              <a:rPr lang="cs-CZ" sz="2000" dirty="0">
                <a:latin typeface="+mj-lt"/>
              </a:rPr>
              <a:t> in </a:t>
            </a:r>
            <a:r>
              <a:rPr lang="cs-CZ" sz="2000" dirty="0" err="1">
                <a:latin typeface="+mj-lt"/>
              </a:rPr>
              <a:t>this</a:t>
            </a:r>
            <a:r>
              <a:rPr lang="cs-CZ" sz="2000" dirty="0">
                <a:latin typeface="+mj-lt"/>
              </a:rPr>
              <a:t> slide </a:t>
            </a:r>
            <a:r>
              <a:rPr lang="cs-CZ" sz="2000" dirty="0" err="1">
                <a:latin typeface="+mj-lt"/>
              </a:rPr>
              <a:t>using</a:t>
            </a:r>
            <a:r>
              <a:rPr lang="cs-CZ" sz="2000" dirty="0">
                <a:latin typeface="+mj-lt"/>
              </a:rPr>
              <a:t> „</a:t>
            </a:r>
            <a:r>
              <a:rPr lang="en-US" sz="2000" dirty="0">
                <a:latin typeface="+mj-lt"/>
                <a:cs typeface="Arial" pitchFamily="34" charset="0"/>
              </a:rPr>
              <a:t>Matrix Representation with Parsimony</a:t>
            </a:r>
            <a:r>
              <a:rPr lang="cs-CZ" sz="2000" dirty="0">
                <a:latin typeface="+mj-lt"/>
                <a:cs typeface="Arial" pitchFamily="34" charset="0"/>
              </a:rPr>
              <a:t>„ </a:t>
            </a:r>
            <a:r>
              <a:rPr lang="cs-CZ" sz="2000" dirty="0" err="1">
                <a:latin typeface="+mj-lt"/>
                <a:cs typeface="Arial" pitchFamily="34" charset="0"/>
              </a:rPr>
              <a:t>method</a:t>
            </a:r>
            <a:r>
              <a:rPr lang="cs-CZ" sz="2000" dirty="0">
                <a:latin typeface="+mj-lt"/>
                <a:cs typeface="Arial" pitchFamily="34" charset="0"/>
              </a:rPr>
              <a:t>.</a:t>
            </a:r>
            <a:endParaRPr lang="cs-CZ" sz="2000" dirty="0"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21ECDFBB-7736-18EA-9B9D-F249B240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53CC1F4-6515-010C-7125-FB8A6ABEF187}"/>
              </a:ext>
            </a:extLst>
          </p:cNvPr>
          <p:cNvSpPr txBox="1"/>
          <p:nvPr/>
        </p:nvSpPr>
        <p:spPr>
          <a:xfrm>
            <a:off x="0" y="285750"/>
            <a:ext cx="6470650" cy="708025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ROOTING OF TOPOLOGY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212F160C-8D4D-E5B8-CA6E-1C55E9702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079500"/>
            <a:ext cx="8929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All mentioned methods produce unrooted trees</a:t>
            </a: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!!! The most common method of rooting uses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outgroups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“ – organisms/sequences outside of the group we study. </a:t>
            </a:r>
          </a:p>
        </p:txBody>
      </p:sp>
      <p:sp>
        <p:nvSpPr>
          <p:cNvPr id="24579" name="Text Box 16">
            <a:extLst>
              <a:ext uri="{FF2B5EF4-FFF2-40B4-BE49-F238E27FC236}">
                <a16:creationId xmlns:a16="http://schemas.microsoft.com/office/drawing/2014/main" id="{E7F9C8C6-1DD7-2C6A-F87E-E36D8FD89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OUTGROUPS</a:t>
            </a:r>
            <a:endParaRPr lang="cs-CZ" altLang="cs-CZ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Line 13">
            <a:extLst>
              <a:ext uri="{FF2B5EF4-FFF2-40B4-BE49-F238E27FC236}">
                <a16:creationId xmlns:a16="http://schemas.microsoft.com/office/drawing/2014/main" id="{8645A36C-9E5C-0396-C8B5-50DBD81FA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1288" y="3716338"/>
            <a:ext cx="1103312" cy="1762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14">
            <a:extLst>
              <a:ext uri="{FF2B5EF4-FFF2-40B4-BE49-F238E27FC236}">
                <a16:creationId xmlns:a16="http://schemas.microsoft.com/office/drawing/2014/main" id="{9FB4D408-313D-537F-0F36-258792B8BD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4600" y="2930525"/>
            <a:ext cx="481013" cy="973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15">
            <a:extLst>
              <a:ext uri="{FF2B5EF4-FFF2-40B4-BE49-F238E27FC236}">
                <a16:creationId xmlns:a16="http://schemas.microsoft.com/office/drawing/2014/main" id="{09BD6BB1-5FF9-31E2-FEA0-C691CE48B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4600" y="3892550"/>
            <a:ext cx="571500" cy="642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6">
            <a:extLst>
              <a:ext uri="{FF2B5EF4-FFF2-40B4-BE49-F238E27FC236}">
                <a16:creationId xmlns:a16="http://schemas.microsoft.com/office/drawing/2014/main" id="{0943AEFC-D9D0-171D-BD59-4078AD0B33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3716338"/>
            <a:ext cx="1133475" cy="830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7">
            <a:extLst>
              <a:ext uri="{FF2B5EF4-FFF2-40B4-BE49-F238E27FC236}">
                <a16:creationId xmlns:a16="http://schemas.microsoft.com/office/drawing/2014/main" id="{3B3FE54D-9B64-F71A-10C1-C2487BB09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4535488"/>
            <a:ext cx="0" cy="1181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ovéPole 20">
            <a:extLst>
              <a:ext uri="{FF2B5EF4-FFF2-40B4-BE49-F238E27FC236}">
                <a16:creationId xmlns:a16="http://schemas.microsoft.com/office/drawing/2014/main" id="{C413FDEB-4027-2FAC-799C-AF9D85CC0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89325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Human</a:t>
            </a:r>
          </a:p>
        </p:txBody>
      </p:sp>
      <p:sp>
        <p:nvSpPr>
          <p:cNvPr id="24586" name="TextovéPole 22">
            <a:extLst>
              <a:ext uri="{FF2B5EF4-FFF2-40B4-BE49-F238E27FC236}">
                <a16:creationId xmlns:a16="http://schemas.microsoft.com/office/drawing/2014/main" id="{333B3A54-288A-CAD9-DA9F-6DE90132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2493963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Chimpanzee</a:t>
            </a:r>
          </a:p>
        </p:txBody>
      </p:sp>
      <p:sp>
        <p:nvSpPr>
          <p:cNvPr id="24587" name="TextovéPole 23">
            <a:extLst>
              <a:ext uri="{FF2B5EF4-FFF2-40B4-BE49-F238E27FC236}">
                <a16:creationId xmlns:a16="http://schemas.microsoft.com/office/drawing/2014/main" id="{D80E5A5F-8BF6-9183-F13E-CFD63C03D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3305175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Gorilla</a:t>
            </a:r>
          </a:p>
        </p:txBody>
      </p:sp>
      <p:sp>
        <p:nvSpPr>
          <p:cNvPr id="24588" name="TextovéPole 24">
            <a:extLst>
              <a:ext uri="{FF2B5EF4-FFF2-40B4-BE49-F238E27FC236}">
                <a16:creationId xmlns:a16="http://schemas.microsoft.com/office/drawing/2014/main" id="{14851193-8496-72B3-3112-FFE6AFDC3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573246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Orangutan</a:t>
            </a: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46DE8DF3-C885-2AEF-1AAC-0E3A0E958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5091113"/>
            <a:ext cx="1444625" cy="263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B61DE3C-3ECA-CE25-2522-8458EB807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5229225"/>
            <a:ext cx="979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Baboon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D35CAC1F-50F7-EC6B-AE60-93CB78E81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8550"/>
            <a:ext cx="8929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Outgroup points, where the root of the tree is.</a:t>
            </a:r>
          </a:p>
        </p:txBody>
      </p:sp>
      <p:sp>
        <p:nvSpPr>
          <p:cNvPr id="25603" name="Line 13">
            <a:extLst>
              <a:ext uri="{FF2B5EF4-FFF2-40B4-BE49-F238E27FC236}">
                <a16:creationId xmlns:a16="http://schemas.microsoft.com/office/drawing/2014/main" id="{0AD60C6B-40EB-CE08-68CF-951352ACC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1288" y="3716338"/>
            <a:ext cx="1103312" cy="1762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14">
            <a:extLst>
              <a:ext uri="{FF2B5EF4-FFF2-40B4-BE49-F238E27FC236}">
                <a16:creationId xmlns:a16="http://schemas.microsoft.com/office/drawing/2014/main" id="{8E1A6C9C-B18E-D94E-CB96-F0F78BDA87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4600" y="2930525"/>
            <a:ext cx="481013" cy="973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15">
            <a:extLst>
              <a:ext uri="{FF2B5EF4-FFF2-40B4-BE49-F238E27FC236}">
                <a16:creationId xmlns:a16="http://schemas.microsoft.com/office/drawing/2014/main" id="{901AEB04-9A81-6090-4696-EC3FAA6BB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4600" y="3892550"/>
            <a:ext cx="571500" cy="642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16">
            <a:extLst>
              <a:ext uri="{FF2B5EF4-FFF2-40B4-BE49-F238E27FC236}">
                <a16:creationId xmlns:a16="http://schemas.microsoft.com/office/drawing/2014/main" id="{E5EE3FE5-9E5F-38B7-882E-55B6475413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3716338"/>
            <a:ext cx="1133475" cy="830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17">
            <a:extLst>
              <a:ext uri="{FF2B5EF4-FFF2-40B4-BE49-F238E27FC236}">
                <a16:creationId xmlns:a16="http://schemas.microsoft.com/office/drawing/2014/main" id="{21B24385-3515-3B95-FEDE-E54B16260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4535488"/>
            <a:ext cx="360363" cy="830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ovéPole 29">
            <a:extLst>
              <a:ext uri="{FF2B5EF4-FFF2-40B4-BE49-F238E27FC236}">
                <a16:creationId xmlns:a16="http://schemas.microsoft.com/office/drawing/2014/main" id="{1185CED6-1C8F-4171-EDFA-D6C5A23B8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89325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Human</a:t>
            </a:r>
          </a:p>
        </p:txBody>
      </p:sp>
      <p:sp>
        <p:nvSpPr>
          <p:cNvPr id="25609" name="TextovéPole 30">
            <a:extLst>
              <a:ext uri="{FF2B5EF4-FFF2-40B4-BE49-F238E27FC236}">
                <a16:creationId xmlns:a16="http://schemas.microsoft.com/office/drawing/2014/main" id="{96923745-DB14-7CDC-6E58-33CDB37DB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2493963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Chimpanzee</a:t>
            </a:r>
          </a:p>
        </p:txBody>
      </p:sp>
      <p:sp>
        <p:nvSpPr>
          <p:cNvPr id="25610" name="TextovéPole 31">
            <a:extLst>
              <a:ext uri="{FF2B5EF4-FFF2-40B4-BE49-F238E27FC236}">
                <a16:creationId xmlns:a16="http://schemas.microsoft.com/office/drawing/2014/main" id="{71BBB6DD-000C-BE15-A944-E8BAF7550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3305175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Gorilla</a:t>
            </a:r>
          </a:p>
        </p:txBody>
      </p:sp>
      <p:sp>
        <p:nvSpPr>
          <p:cNvPr id="25611" name="TextovéPole 32">
            <a:extLst>
              <a:ext uri="{FF2B5EF4-FFF2-40B4-BE49-F238E27FC236}">
                <a16:creationId xmlns:a16="http://schemas.microsoft.com/office/drawing/2014/main" id="{6031FD6B-B9E4-3BF8-0CD9-456636291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4462463"/>
            <a:ext cx="1274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Orangutan</a:t>
            </a:r>
          </a:p>
        </p:txBody>
      </p:sp>
      <p:sp>
        <p:nvSpPr>
          <p:cNvPr id="25612" name="Line 17">
            <a:extLst>
              <a:ext uri="{FF2B5EF4-FFF2-40B4-BE49-F238E27FC236}">
                <a16:creationId xmlns:a16="http://schemas.microsoft.com/office/drawing/2014/main" id="{AA9423D5-EBB9-72FF-2F80-72B87E5BB8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6463" y="5106988"/>
            <a:ext cx="1917700" cy="258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TextovéPole 34">
            <a:extLst>
              <a:ext uri="{FF2B5EF4-FFF2-40B4-BE49-F238E27FC236}">
                <a16:creationId xmlns:a16="http://schemas.microsoft.com/office/drawing/2014/main" id="{A372E593-67D7-C291-7CAD-1AC2AE85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895850"/>
            <a:ext cx="979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Baboon</a:t>
            </a:r>
          </a:p>
        </p:txBody>
      </p:sp>
      <p:sp>
        <p:nvSpPr>
          <p:cNvPr id="25614" name="Line 17">
            <a:extLst>
              <a:ext uri="{FF2B5EF4-FFF2-40B4-BE49-F238E27FC236}">
                <a16:creationId xmlns:a16="http://schemas.microsoft.com/office/drawing/2014/main" id="{8A3A471B-7484-855A-09B8-93BBC1917F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7550" y="4646613"/>
            <a:ext cx="709613" cy="258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Text Box 16">
            <a:extLst>
              <a:ext uri="{FF2B5EF4-FFF2-40B4-BE49-F238E27FC236}">
                <a16:creationId xmlns:a16="http://schemas.microsoft.com/office/drawing/2014/main" id="{F9DAFB85-656C-0A6B-DDEF-488063F99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OUTGROUPS</a:t>
            </a:r>
            <a:endParaRPr lang="cs-CZ" altLang="cs-CZ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6">
            <a:extLst>
              <a:ext uri="{FF2B5EF4-FFF2-40B4-BE49-F238E27FC236}">
                <a16:creationId xmlns:a16="http://schemas.microsoft.com/office/drawing/2014/main" id="{B597048E-58E3-4C12-B7B7-ADE981D14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MIDPOINT ROOT</a:t>
            </a:r>
            <a:endParaRPr lang="cs-CZ" altLang="cs-CZ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627" name="Skupina 18">
            <a:extLst>
              <a:ext uri="{FF2B5EF4-FFF2-40B4-BE49-F238E27FC236}">
                <a16:creationId xmlns:a16="http://schemas.microsoft.com/office/drawing/2014/main" id="{DEB46EB5-51BA-43BC-34F6-1EE4C57661E8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2109788"/>
            <a:ext cx="3209925" cy="2176462"/>
            <a:chOff x="1468194" y="2962276"/>
            <a:chExt cx="1965552" cy="1457756"/>
          </a:xfrm>
        </p:grpSpPr>
        <p:sp>
          <p:nvSpPr>
            <p:cNvPr id="26634" name="Line 13">
              <a:extLst>
                <a:ext uri="{FF2B5EF4-FFF2-40B4-BE49-F238E27FC236}">
                  <a16:creationId xmlns:a16="http://schemas.microsoft.com/office/drawing/2014/main" id="{9F83530A-7FF9-8C9C-CFB1-22C57F79F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146" y="2962276"/>
              <a:ext cx="5334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14">
              <a:extLst>
                <a:ext uri="{FF2B5EF4-FFF2-40B4-BE49-F238E27FC236}">
                  <a16:creationId xmlns:a16="http://schemas.microsoft.com/office/drawing/2014/main" id="{7458887A-3CDE-D921-CF38-FA6FCACB9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8194" y="3571875"/>
              <a:ext cx="746352" cy="848157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5">
              <a:extLst>
                <a:ext uri="{FF2B5EF4-FFF2-40B4-BE49-F238E27FC236}">
                  <a16:creationId xmlns:a16="http://schemas.microsoft.com/office/drawing/2014/main" id="{6E126AA1-E23B-A2E3-CB80-CD2585EFA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546" y="3571876"/>
              <a:ext cx="76200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6">
              <a:extLst>
                <a:ext uri="{FF2B5EF4-FFF2-40B4-BE49-F238E27FC236}">
                  <a16:creationId xmlns:a16="http://schemas.microsoft.com/office/drawing/2014/main" id="{4045FA49-AC5C-8727-AF55-41E9D68BC7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546" y="3038476"/>
              <a:ext cx="457200" cy="5334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7">
              <a:extLst>
                <a:ext uri="{FF2B5EF4-FFF2-40B4-BE49-F238E27FC236}">
                  <a16:creationId xmlns:a16="http://schemas.microsoft.com/office/drawing/2014/main" id="{E2A116B2-E5A1-DC85-887B-3B8E6CB4A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546" y="3571877"/>
              <a:ext cx="241313" cy="417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3FC1E812-BA8F-9856-FF07-4EF2F7D247EF}"/>
              </a:ext>
            </a:extLst>
          </p:cNvPr>
          <p:cNvCxnSpPr/>
          <p:nvPr/>
        </p:nvCxnSpPr>
        <p:spPr>
          <a:xfrm rot="16200000" flipH="1">
            <a:off x="4033044" y="2701132"/>
            <a:ext cx="68738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ovéPole 16">
            <a:extLst>
              <a:ext uri="{FF2B5EF4-FFF2-40B4-BE49-F238E27FC236}">
                <a16:creationId xmlns:a16="http://schemas.microsoft.com/office/drawing/2014/main" id="{D9A57D12-DA90-9D45-0945-25DC65C3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5589588"/>
            <a:ext cx="704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The root is placed in the middle of the longest path through the tree.</a:t>
            </a:r>
          </a:p>
        </p:txBody>
      </p:sp>
      <p:sp>
        <p:nvSpPr>
          <p:cNvPr id="26630" name="TextovéPole 15">
            <a:extLst>
              <a:ext uri="{FF2B5EF4-FFF2-40B4-BE49-F238E27FC236}">
                <a16:creationId xmlns:a16="http://schemas.microsoft.com/office/drawing/2014/main" id="{A606C6F1-C8AB-28A1-537D-C73168876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909763"/>
            <a:ext cx="927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Human</a:t>
            </a:r>
          </a:p>
        </p:txBody>
      </p:sp>
      <p:sp>
        <p:nvSpPr>
          <p:cNvPr id="26631" name="TextovéPole 16">
            <a:extLst>
              <a:ext uri="{FF2B5EF4-FFF2-40B4-BE49-F238E27FC236}">
                <a16:creationId xmlns:a16="http://schemas.microsoft.com/office/drawing/2014/main" id="{F36D5F02-429B-4F0A-B368-DD04A671A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5" y="3621088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Chimpanzee</a:t>
            </a:r>
          </a:p>
        </p:txBody>
      </p:sp>
      <p:sp>
        <p:nvSpPr>
          <p:cNvPr id="26632" name="TextovéPole 17">
            <a:extLst>
              <a:ext uri="{FF2B5EF4-FFF2-40B4-BE49-F238E27FC236}">
                <a16:creationId xmlns:a16="http://schemas.microsoft.com/office/drawing/2014/main" id="{42959F14-D7D8-C4DC-BF7A-1017AFA27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1793875"/>
            <a:ext cx="852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Gorilla</a:t>
            </a:r>
          </a:p>
        </p:txBody>
      </p:sp>
      <p:sp>
        <p:nvSpPr>
          <p:cNvPr id="26633" name="TextovéPole 18">
            <a:extLst>
              <a:ext uri="{FF2B5EF4-FFF2-40B4-BE49-F238E27FC236}">
                <a16:creationId xmlns:a16="http://schemas.microsoft.com/office/drawing/2014/main" id="{D0A9E18D-A245-ADF9-5AFB-EEEF39D47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4213225"/>
            <a:ext cx="1274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Orangutan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8214CB8F-7E4F-92DF-51CB-4FED8E641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MOLE</a:t>
            </a: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CULAR CLOCK</a:t>
            </a:r>
            <a:br>
              <a:rPr lang="cs-CZ" sz="36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cs-CZ" sz="2800" b="1" dirty="0" err="1">
                <a:solidFill>
                  <a:schemeClr val="bg1"/>
                </a:solidFill>
                <a:cs typeface="Arial" pitchFamily="34" charset="0"/>
              </a:rPr>
              <a:t>why</a:t>
            </a:r>
            <a:r>
              <a:rPr lang="cs-CZ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cs typeface="Arial" pitchFamily="34" charset="0"/>
              </a:rPr>
              <a:t>they</a:t>
            </a:r>
            <a:r>
              <a:rPr lang="cs-CZ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cs typeface="Arial" pitchFamily="34" charset="0"/>
              </a:rPr>
              <a:t>may</a:t>
            </a:r>
            <a:r>
              <a:rPr lang="cs-CZ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cs typeface="Arial" pitchFamily="34" charset="0"/>
              </a:rPr>
              <a:t>work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CC997FA7-7725-F4D9-92DD-FF7B45AE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192881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ovéPole 4">
            <a:extLst>
              <a:ext uri="{FF2B5EF4-FFF2-40B4-BE49-F238E27FC236}">
                <a16:creationId xmlns:a16="http://schemas.microsoft.com/office/drawing/2014/main" id="{7154FEA5-07F2-908F-84BC-3A885FB59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12875"/>
            <a:ext cx="57531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3200" b="1" dirty="0">
                <a:latin typeface="+mn-lt"/>
              </a:rPr>
              <a:t>µ</a:t>
            </a:r>
            <a:r>
              <a:rPr lang="cs-CZ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–</a:t>
            </a:r>
            <a:r>
              <a:rPr lang="en-US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mutation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rate</a:t>
            </a:r>
            <a:endParaRPr lang="cs-CZ" sz="2800" dirty="0">
              <a:latin typeface="+mn-lt"/>
            </a:endParaRPr>
          </a:p>
          <a:p>
            <a:pPr eaLnBrk="1" hangingPunct="1">
              <a:defRPr/>
            </a:pPr>
            <a:r>
              <a:rPr lang="cs-CZ" sz="3200" b="1" dirty="0">
                <a:latin typeface="+mn-lt"/>
              </a:rPr>
              <a:t>µ</a:t>
            </a:r>
            <a:r>
              <a:rPr lang="en-US" sz="3200" b="1" dirty="0">
                <a:latin typeface="+mn-lt"/>
              </a:rPr>
              <a:t>*N</a:t>
            </a:r>
            <a:r>
              <a:rPr lang="en-US" sz="3200" b="1" baseline="-25000" dirty="0">
                <a:latin typeface="+mn-lt"/>
              </a:rPr>
              <a:t>e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– </a:t>
            </a:r>
            <a:r>
              <a:rPr lang="cs-CZ" sz="2800" dirty="0" err="1">
                <a:latin typeface="+mn-lt"/>
              </a:rPr>
              <a:t>nr</a:t>
            </a:r>
            <a:r>
              <a:rPr lang="cs-CZ" sz="2800" dirty="0">
                <a:latin typeface="+mn-lt"/>
              </a:rPr>
              <a:t>. </a:t>
            </a:r>
            <a:r>
              <a:rPr lang="cs-CZ" sz="2800" dirty="0" err="1">
                <a:latin typeface="+mn-lt"/>
              </a:rPr>
              <a:t>of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mutation</a:t>
            </a:r>
            <a:r>
              <a:rPr lang="cs-CZ" sz="2800" dirty="0">
                <a:latin typeface="+mn-lt"/>
              </a:rPr>
              <a:t> in </a:t>
            </a:r>
            <a:r>
              <a:rPr lang="cs-CZ" sz="2800" dirty="0" err="1">
                <a:latin typeface="+mn-lt"/>
              </a:rPr>
              <a:t>population</a:t>
            </a:r>
            <a:r>
              <a:rPr lang="cs-CZ" sz="2800" dirty="0">
                <a:latin typeface="+mn-lt"/>
              </a:rPr>
              <a:t> in unit </a:t>
            </a:r>
            <a:r>
              <a:rPr lang="cs-CZ" sz="2800" dirty="0" err="1">
                <a:latin typeface="+mn-lt"/>
              </a:rPr>
              <a:t>of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time</a:t>
            </a:r>
            <a:r>
              <a:rPr lang="cs-CZ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(N</a:t>
            </a:r>
            <a:r>
              <a:rPr lang="en-US" sz="2800" baseline="-25000" dirty="0">
                <a:latin typeface="+mn-lt"/>
              </a:rPr>
              <a:t>e </a:t>
            </a:r>
            <a:r>
              <a:rPr lang="en-US" sz="2800" dirty="0">
                <a:latin typeface="+mn-lt"/>
              </a:rPr>
              <a:t>= </a:t>
            </a:r>
            <a:r>
              <a:rPr lang="en-US" sz="2800" dirty="0" err="1">
                <a:latin typeface="+mn-lt"/>
              </a:rPr>
              <a:t>ef</a:t>
            </a:r>
            <a:r>
              <a:rPr lang="cs-CZ" sz="2800" dirty="0" err="1">
                <a:latin typeface="+mn-lt"/>
              </a:rPr>
              <a:t>fective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population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size</a:t>
            </a:r>
            <a:r>
              <a:rPr lang="en-US" sz="2800" dirty="0">
                <a:latin typeface="+mn-lt"/>
              </a:rPr>
              <a:t>)</a:t>
            </a:r>
            <a:endParaRPr lang="cs-CZ" sz="2800" dirty="0">
              <a:latin typeface="+mn-lt"/>
            </a:endParaRPr>
          </a:p>
          <a:p>
            <a:pPr eaLnBrk="1" hangingPunct="1">
              <a:defRPr/>
            </a:pPr>
            <a:r>
              <a:rPr lang="cs-CZ" sz="2800" b="1" dirty="0">
                <a:latin typeface="+mn-lt"/>
              </a:rPr>
              <a:t>1</a:t>
            </a:r>
            <a:r>
              <a:rPr lang="en-US" sz="2800" b="1" dirty="0">
                <a:latin typeface="+mn-lt"/>
              </a:rPr>
              <a:t>/N</a:t>
            </a:r>
            <a:r>
              <a:rPr lang="en-US" sz="2800" b="1" baseline="-25000" dirty="0">
                <a:latin typeface="+mn-lt"/>
              </a:rPr>
              <a:t>e </a:t>
            </a:r>
            <a:r>
              <a:rPr lang="en-US" sz="3200" dirty="0">
                <a:latin typeface="+mn-lt"/>
              </a:rPr>
              <a:t>– </a:t>
            </a:r>
            <a:r>
              <a:rPr lang="cs-CZ" sz="2800" dirty="0">
                <a:latin typeface="+mn-lt"/>
              </a:rPr>
              <a:t>probability </a:t>
            </a:r>
            <a:r>
              <a:rPr lang="cs-CZ" sz="2800" dirty="0" err="1">
                <a:latin typeface="+mn-lt"/>
              </a:rPr>
              <a:t>of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fixation</a:t>
            </a:r>
            <a:r>
              <a:rPr lang="cs-CZ" sz="2800" dirty="0">
                <a:latin typeface="+mn-lt"/>
              </a:rPr>
              <a:t> (</a:t>
            </a:r>
            <a:r>
              <a:rPr lang="cs-CZ" sz="2800" dirty="0" err="1">
                <a:latin typeface="+mn-lt"/>
              </a:rPr>
              <a:t>mutation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becomes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substitution</a:t>
            </a:r>
            <a:r>
              <a:rPr lang="cs-CZ" sz="2800" dirty="0">
                <a:latin typeface="+mn-lt"/>
              </a:rPr>
              <a:t>)</a:t>
            </a:r>
          </a:p>
          <a:p>
            <a:pPr eaLnBrk="1" hangingPunct="1">
              <a:defRPr/>
            </a:pPr>
            <a:endParaRPr lang="cs-CZ" sz="2800" dirty="0">
              <a:latin typeface="+mn-lt"/>
            </a:endParaRPr>
          </a:p>
          <a:p>
            <a:pPr eaLnBrk="1" hangingPunct="1">
              <a:defRPr/>
            </a:pPr>
            <a:r>
              <a:rPr lang="cs-CZ" sz="2800" dirty="0" err="1">
                <a:latin typeface="+mn-lt"/>
              </a:rPr>
              <a:t>Rate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of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substitution</a:t>
            </a:r>
            <a:endParaRPr lang="en-US" sz="2800" dirty="0">
              <a:latin typeface="+mn-lt"/>
            </a:endParaRPr>
          </a:p>
          <a:p>
            <a:pPr eaLnBrk="1" hangingPunct="1">
              <a:defRPr/>
            </a:pPr>
            <a:r>
              <a:rPr lang="cs-CZ" sz="2800" b="1" dirty="0">
                <a:latin typeface="+mn-lt"/>
              </a:rPr>
              <a:t>µ</a:t>
            </a:r>
            <a:r>
              <a:rPr lang="en-US" sz="2800" b="1" dirty="0">
                <a:latin typeface="+mn-lt"/>
              </a:rPr>
              <a:t>*N</a:t>
            </a:r>
            <a:r>
              <a:rPr lang="en-US" sz="2800" b="1" baseline="-25000" dirty="0">
                <a:latin typeface="+mn-lt"/>
              </a:rPr>
              <a:t>e</a:t>
            </a:r>
            <a:r>
              <a:rPr lang="en-US" sz="2800" b="1" dirty="0">
                <a:latin typeface="+mn-lt"/>
              </a:rPr>
              <a:t>*</a:t>
            </a:r>
            <a:r>
              <a:rPr lang="cs-CZ" sz="2800" b="1" dirty="0">
                <a:latin typeface="+mn-lt"/>
              </a:rPr>
              <a:t> 1</a:t>
            </a:r>
            <a:r>
              <a:rPr lang="en-US" sz="2800" b="1" dirty="0">
                <a:latin typeface="+mn-lt"/>
              </a:rPr>
              <a:t>/N</a:t>
            </a:r>
            <a:r>
              <a:rPr lang="en-US" sz="2800" b="1" baseline="-25000" dirty="0">
                <a:latin typeface="+mn-lt"/>
              </a:rPr>
              <a:t>e </a:t>
            </a:r>
            <a:r>
              <a:rPr lang="en-US" sz="2800" b="1" dirty="0">
                <a:latin typeface="+mn-lt"/>
              </a:rPr>
              <a:t>= </a:t>
            </a:r>
            <a:r>
              <a:rPr lang="cs-CZ" sz="2800" b="1" dirty="0">
                <a:latin typeface="+mn-lt"/>
              </a:rPr>
              <a:t>µ</a:t>
            </a:r>
            <a:endParaRPr lang="en-US" sz="2800" b="1" dirty="0">
              <a:latin typeface="+mn-lt"/>
            </a:endParaRPr>
          </a:p>
          <a:p>
            <a:pPr eaLnBrk="1" hangingPunct="1">
              <a:defRPr/>
            </a:pPr>
            <a:endParaRPr lang="en-US" sz="2800" dirty="0">
              <a:latin typeface="+mn-lt"/>
            </a:endParaRPr>
          </a:p>
          <a:p>
            <a:pPr eaLnBrk="1" hangingPunct="1">
              <a:defRPr/>
            </a:pPr>
            <a:r>
              <a:rPr lang="cs-CZ" sz="2800" dirty="0">
                <a:solidFill>
                  <a:srgbClr val="FF0000"/>
                </a:solidFill>
                <a:latin typeface="+mn-lt"/>
              </a:rPr>
              <a:t>Independent </a:t>
            </a:r>
            <a:r>
              <a:rPr lang="cs-CZ" sz="2800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rgbClr val="FF0000"/>
                </a:solidFill>
                <a:latin typeface="+mn-lt"/>
              </a:rPr>
              <a:t>population</a:t>
            </a:r>
            <a:r>
              <a:rPr 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rgbClr val="FF0000"/>
                </a:solidFill>
                <a:latin typeface="+mn-lt"/>
              </a:rPr>
              <a:t>size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!!!</a:t>
            </a:r>
            <a:endParaRPr lang="cs-CZ" sz="280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cs-CZ" sz="2800" dirty="0">
              <a:latin typeface="Arial" charset="0"/>
            </a:endParaRPr>
          </a:p>
          <a:p>
            <a:pPr eaLnBrk="1" hangingPunct="1">
              <a:defRPr/>
            </a:pPr>
            <a:endParaRPr lang="cs-CZ" sz="3200" b="1" dirty="0">
              <a:latin typeface="Arial" charset="0"/>
            </a:endParaRPr>
          </a:p>
          <a:p>
            <a:pPr eaLnBrk="1" hangingPunct="1">
              <a:defRPr/>
            </a:pPr>
            <a:endParaRPr lang="cs-CZ" dirty="0">
              <a:latin typeface="Arial" charset="0"/>
            </a:endParaRPr>
          </a:p>
        </p:txBody>
      </p:sp>
      <p:pic>
        <p:nvPicPr>
          <p:cNvPr id="27653" name="Picture 2">
            <a:extLst>
              <a:ext uri="{FF2B5EF4-FFF2-40B4-BE49-F238E27FC236}">
                <a16:creationId xmlns:a16="http://schemas.microsoft.com/office/drawing/2014/main" id="{53893E12-F073-080C-CF4D-68CA077D5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3013075"/>
            <a:ext cx="16160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>
            <a:extLst>
              <a:ext uri="{FF2B5EF4-FFF2-40B4-BE49-F238E27FC236}">
                <a16:creationId xmlns:a16="http://schemas.microsoft.com/office/drawing/2014/main" id="{1ADBFA24-A5BF-9E6B-549D-0E3B1F0FB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3013075"/>
            <a:ext cx="13366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ovéPole 5">
            <a:extLst>
              <a:ext uri="{FF2B5EF4-FFF2-40B4-BE49-F238E27FC236}">
                <a16:creationId xmlns:a16="http://schemas.microsoft.com/office/drawing/2014/main" id="{F249C80E-035E-9114-9E33-2CFA46514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0" y="4905375"/>
            <a:ext cx="3000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Linus Pauling, Emile Zuckerkandl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</a:rPr>
              <a:t>(</a:t>
            </a:r>
            <a:r>
              <a:rPr lang="en-US" altLang="cs-CZ" sz="1800">
                <a:latin typeface="Times New Roman" panose="02020603050405020304" pitchFamily="18" charset="0"/>
              </a:rPr>
              <a:t>Molecules as Documents of Evolutionary History</a:t>
            </a:r>
            <a:r>
              <a:rPr lang="cs-CZ" altLang="cs-CZ" sz="1800">
                <a:latin typeface="Times New Roman" panose="02020603050405020304" pitchFamily="18" charset="0"/>
              </a:rPr>
              <a:t>, 1964)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6">
            <a:extLst>
              <a:ext uri="{FF2B5EF4-FFF2-40B4-BE49-F238E27FC236}">
                <a16:creationId xmlns:a16="http://schemas.microsoft.com/office/drawing/2014/main" id="{D24BB225-BEFD-73B4-4D92-85B1D6817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SOURCES OF ERROR</a:t>
            </a:r>
            <a:br>
              <a:rPr lang="cs-CZ" sz="36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cs-CZ" sz="2800" b="1" dirty="0" err="1">
                <a:solidFill>
                  <a:schemeClr val="bg1"/>
                </a:solidFill>
                <a:cs typeface="Arial" pitchFamily="34" charset="0"/>
              </a:rPr>
              <a:t>sloppy</a:t>
            </a:r>
            <a:r>
              <a:rPr lang="cs-CZ" sz="2800" b="1" dirty="0">
                <a:solidFill>
                  <a:schemeClr val="bg1"/>
                </a:solidFill>
                <a:cs typeface="Arial" pitchFamily="34" charset="0"/>
              </a:rPr>
              <a:t> pacemaker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8675" name="Obrázek 2" descr="2b.jpg">
            <a:extLst>
              <a:ext uri="{FF2B5EF4-FFF2-40B4-BE49-F238E27FC236}">
                <a16:creationId xmlns:a16="http://schemas.microsoft.com/office/drawing/2014/main" id="{526FF5B3-67FF-1C2C-984F-A8CE584A8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992313"/>
            <a:ext cx="442912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Obrázek 3" descr="2a.jpg">
            <a:extLst>
              <a:ext uri="{FF2B5EF4-FFF2-40B4-BE49-F238E27FC236}">
                <a16:creationId xmlns:a16="http://schemas.microsoft.com/office/drawing/2014/main" id="{320F1BBE-6BC1-D8F6-14C0-A66C93038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20938"/>
            <a:ext cx="34782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>
            <a:extLst>
              <a:ext uri="{FF2B5EF4-FFF2-40B4-BE49-F238E27FC236}">
                <a16:creationId xmlns:a16="http://schemas.microsoft.com/office/drawing/2014/main" id="{8FDEF093-BFF5-0A83-8569-82E22751D51B}"/>
              </a:ext>
            </a:extLst>
          </p:cNvPr>
          <p:cNvSpPr/>
          <p:nvPr/>
        </p:nvSpPr>
        <p:spPr>
          <a:xfrm>
            <a:off x="4435475" y="3421063"/>
            <a:ext cx="785813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" name="Šipka doprava 5">
            <a:extLst>
              <a:ext uri="{FF2B5EF4-FFF2-40B4-BE49-F238E27FC236}">
                <a16:creationId xmlns:a16="http://schemas.microsoft.com/office/drawing/2014/main" id="{7BC564C5-E625-34BD-EDF0-EB694961D63D}"/>
              </a:ext>
            </a:extLst>
          </p:cNvPr>
          <p:cNvSpPr/>
          <p:nvPr/>
        </p:nvSpPr>
        <p:spPr>
          <a:xfrm>
            <a:off x="1649413" y="3421063"/>
            <a:ext cx="785812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" name="Šipka doprava 6">
            <a:extLst>
              <a:ext uri="{FF2B5EF4-FFF2-40B4-BE49-F238E27FC236}">
                <a16:creationId xmlns:a16="http://schemas.microsoft.com/office/drawing/2014/main" id="{0D7D4B72-843B-BCBC-C182-C4DE8E2A614F}"/>
              </a:ext>
            </a:extLst>
          </p:cNvPr>
          <p:cNvSpPr/>
          <p:nvPr/>
        </p:nvSpPr>
        <p:spPr>
          <a:xfrm rot="5400000">
            <a:off x="6429375" y="4784725"/>
            <a:ext cx="512763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28680" name="Obrázek 7" descr="2c.jpg">
            <a:extLst>
              <a:ext uri="{FF2B5EF4-FFF2-40B4-BE49-F238E27FC236}">
                <a16:creationId xmlns:a16="http://schemas.microsoft.com/office/drawing/2014/main" id="{A76783A0-D879-9183-CE3A-7BF8C2DD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5441950"/>
            <a:ext cx="4143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ovéPole 16">
            <a:extLst>
              <a:ext uri="{FF2B5EF4-FFF2-40B4-BE49-F238E27FC236}">
                <a16:creationId xmlns:a16="http://schemas.microsoft.com/office/drawing/2014/main" id="{92613C89-01CF-14A3-2536-B82ED25D4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325563"/>
            <a:ext cx="3370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Substitutions occur irregularly (Poisson distribution).</a:t>
            </a:r>
          </a:p>
        </p:txBody>
      </p:sp>
      <p:sp>
        <p:nvSpPr>
          <p:cNvPr id="28682" name="TextovéPole 16">
            <a:extLst>
              <a:ext uri="{FF2B5EF4-FFF2-40B4-BE49-F238E27FC236}">
                <a16:creationId xmlns:a16="http://schemas.microsoft.com/office/drawing/2014/main" id="{3394CDBE-8657-5A4F-DA48-1E0540F99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1363663"/>
            <a:ext cx="3370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Intervals between events (Exponential distribution).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 descr="C:\Documents and Settings\Vlada Hampl\Dokumenty\vyuka\Molekularni taxonomie - prednaska\Prednaska10\hodiny2.jpg">
            <a:extLst>
              <a:ext uri="{FF2B5EF4-FFF2-40B4-BE49-F238E27FC236}">
                <a16:creationId xmlns:a16="http://schemas.microsoft.com/office/drawing/2014/main" id="{32F650FA-3BA0-290A-EB02-96EDD904C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06538"/>
            <a:ext cx="60928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B0025C28-E758-FC36-F301-8AAC75645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SOURCES OF ERROR</a:t>
            </a:r>
            <a:br>
              <a:rPr lang="cs-CZ" sz="36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cs-CZ" sz="2800" b="1" dirty="0" err="1">
                <a:solidFill>
                  <a:schemeClr val="bg1"/>
                </a:solidFill>
                <a:cs typeface="Arial" pitchFamily="34" charset="0"/>
              </a:rPr>
              <a:t>sloppy</a:t>
            </a:r>
            <a:r>
              <a:rPr lang="cs-CZ" sz="2800" b="1" dirty="0">
                <a:solidFill>
                  <a:schemeClr val="bg1"/>
                </a:solidFill>
                <a:cs typeface="Arial" pitchFamily="34" charset="0"/>
              </a:rPr>
              <a:t> pacemaker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0545BE-8001-0A29-B8C3-8532F747A2A0}"/>
              </a:ext>
            </a:extLst>
          </p:cNvPr>
          <p:cNvSpPr/>
          <p:nvPr/>
        </p:nvSpPr>
        <p:spPr>
          <a:xfrm>
            <a:off x="4067944" y="1506538"/>
            <a:ext cx="1800200" cy="4154710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95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%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>
            <a:extLst>
              <a:ext uri="{FF2B5EF4-FFF2-40B4-BE49-F238E27FC236}">
                <a16:creationId xmlns:a16="http://schemas.microsoft.com/office/drawing/2014/main" id="{C748800F-740B-E347-824A-B5058D92F5C8}"/>
              </a:ext>
            </a:extLst>
          </p:cNvPr>
          <p:cNvGrpSpPr>
            <a:grpSpLocks/>
          </p:cNvGrpSpPr>
          <p:nvPr/>
        </p:nvGrpSpPr>
        <p:grpSpPr bwMode="auto">
          <a:xfrm>
            <a:off x="2422525" y="2627313"/>
            <a:ext cx="4791075" cy="3375025"/>
            <a:chOff x="816" y="432"/>
            <a:chExt cx="3408" cy="2400"/>
          </a:xfrm>
        </p:grpSpPr>
        <p:sp>
          <p:nvSpPr>
            <p:cNvPr id="30772" name="Line 3">
              <a:extLst>
                <a:ext uri="{FF2B5EF4-FFF2-40B4-BE49-F238E27FC236}">
                  <a16:creationId xmlns:a16="http://schemas.microsoft.com/office/drawing/2014/main" id="{94528AFB-2099-6BDF-E637-AEAD678A6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432"/>
              <a:ext cx="0" cy="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Line 4">
              <a:extLst>
                <a:ext uri="{FF2B5EF4-FFF2-40B4-BE49-F238E27FC236}">
                  <a16:creationId xmlns:a16="http://schemas.microsoft.com/office/drawing/2014/main" id="{62EF5C53-5E03-B71A-7376-DB84F85D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832"/>
              <a:ext cx="3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Line 5">
              <a:extLst>
                <a:ext uri="{FF2B5EF4-FFF2-40B4-BE49-F238E27FC236}">
                  <a16:creationId xmlns:a16="http://schemas.microsoft.com/office/drawing/2014/main" id="{073F2A3B-DFE5-3EAA-3F78-93CFB2DD9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02" y="278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Line 6">
              <a:extLst>
                <a:ext uri="{FF2B5EF4-FFF2-40B4-BE49-F238E27FC236}">
                  <a16:creationId xmlns:a16="http://schemas.microsoft.com/office/drawing/2014/main" id="{4E3984E1-1E6C-08B5-D797-EB5EC22545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89" y="278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Line 7">
              <a:extLst>
                <a:ext uri="{FF2B5EF4-FFF2-40B4-BE49-F238E27FC236}">
                  <a16:creationId xmlns:a16="http://schemas.microsoft.com/office/drawing/2014/main" id="{5C0AF994-46DB-9996-0721-2AA3D3A85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76" y="278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Line 8">
              <a:extLst>
                <a:ext uri="{FF2B5EF4-FFF2-40B4-BE49-F238E27FC236}">
                  <a16:creationId xmlns:a16="http://schemas.microsoft.com/office/drawing/2014/main" id="{7D4D8A40-A0B2-BACD-C75D-C2820910E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3" y="278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Line 9">
              <a:extLst>
                <a:ext uri="{FF2B5EF4-FFF2-40B4-BE49-F238E27FC236}">
                  <a16:creationId xmlns:a16="http://schemas.microsoft.com/office/drawing/2014/main" id="{E3AC4FE5-15EF-E48F-7542-CAC22B741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50" y="278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10">
              <a:extLst>
                <a:ext uri="{FF2B5EF4-FFF2-40B4-BE49-F238E27FC236}">
                  <a16:creationId xmlns:a16="http://schemas.microsoft.com/office/drawing/2014/main" id="{1FFDEB20-38E7-8DA3-36A9-667D50238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37" y="278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Line 11">
              <a:extLst>
                <a:ext uri="{FF2B5EF4-FFF2-40B4-BE49-F238E27FC236}">
                  <a16:creationId xmlns:a16="http://schemas.microsoft.com/office/drawing/2014/main" id="{F72F6710-2042-6CDF-0D49-54ECA919EC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278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Line 12">
              <a:extLst>
                <a:ext uri="{FF2B5EF4-FFF2-40B4-BE49-F238E27FC236}">
                  <a16:creationId xmlns:a16="http://schemas.microsoft.com/office/drawing/2014/main" id="{EDBA3C5B-C64C-45D0-C210-CA4BF768D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63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Line 13">
              <a:extLst>
                <a:ext uri="{FF2B5EF4-FFF2-40B4-BE49-F238E27FC236}">
                  <a16:creationId xmlns:a16="http://schemas.microsoft.com/office/drawing/2014/main" id="{86F585CB-7A8D-2DFE-A048-16CE91E16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43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3" name="Text Box 14">
            <a:extLst>
              <a:ext uri="{FF2B5EF4-FFF2-40B4-BE49-F238E27FC236}">
                <a16:creationId xmlns:a16="http://schemas.microsoft.com/office/drawing/2014/main" id="{6F64A120-E2E7-630B-4E72-EFD5E9BE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6069013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/>
              <a:t>0,01</a:t>
            </a:r>
            <a:endParaRPr lang="cs-CZ" altLang="cs-CZ" sz="1600"/>
          </a:p>
        </p:txBody>
      </p:sp>
      <p:sp>
        <p:nvSpPr>
          <p:cNvPr id="30724" name="Text Box 15">
            <a:extLst>
              <a:ext uri="{FF2B5EF4-FFF2-40B4-BE49-F238E27FC236}">
                <a16:creationId xmlns:a16="http://schemas.microsoft.com/office/drawing/2014/main" id="{BEB98608-47FA-C5D7-6D16-3D39A018B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6069013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/>
              <a:t>0,1</a:t>
            </a:r>
            <a:endParaRPr lang="cs-CZ" altLang="cs-CZ" sz="1600"/>
          </a:p>
        </p:txBody>
      </p:sp>
      <p:sp>
        <p:nvSpPr>
          <p:cNvPr id="30725" name="Text Box 16">
            <a:extLst>
              <a:ext uri="{FF2B5EF4-FFF2-40B4-BE49-F238E27FC236}">
                <a16:creationId xmlns:a16="http://schemas.microsoft.com/office/drawing/2014/main" id="{90256CE3-2551-C282-BEDB-CA4486A00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6069013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/>
              <a:t>1</a:t>
            </a:r>
            <a:endParaRPr lang="cs-CZ" altLang="cs-CZ" sz="1600"/>
          </a:p>
        </p:txBody>
      </p:sp>
      <p:sp>
        <p:nvSpPr>
          <p:cNvPr id="30726" name="Text Box 17">
            <a:extLst>
              <a:ext uri="{FF2B5EF4-FFF2-40B4-BE49-F238E27FC236}">
                <a16:creationId xmlns:a16="http://schemas.microsoft.com/office/drawing/2014/main" id="{00163917-58D2-F8D8-5ADF-07EEA5FA9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6069013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/>
              <a:t>10</a:t>
            </a:r>
            <a:endParaRPr lang="cs-CZ" altLang="cs-CZ" sz="1600"/>
          </a:p>
        </p:txBody>
      </p:sp>
      <p:sp>
        <p:nvSpPr>
          <p:cNvPr id="30727" name="Text Box 18">
            <a:extLst>
              <a:ext uri="{FF2B5EF4-FFF2-40B4-BE49-F238E27FC236}">
                <a16:creationId xmlns:a16="http://schemas.microsoft.com/office/drawing/2014/main" id="{6BA06648-313A-2F55-6F44-160F4628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663" y="6069013"/>
            <a:ext cx="606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/>
              <a:t>100</a:t>
            </a:r>
            <a:endParaRPr lang="cs-CZ" altLang="cs-CZ" sz="1600"/>
          </a:p>
        </p:txBody>
      </p:sp>
      <p:sp>
        <p:nvSpPr>
          <p:cNvPr id="30728" name="Text Box 19">
            <a:extLst>
              <a:ext uri="{FF2B5EF4-FFF2-40B4-BE49-F238E27FC236}">
                <a16:creationId xmlns:a16="http://schemas.microsoft.com/office/drawing/2014/main" id="{C3FCEE8D-2AA8-45F6-CC4F-7E2365C9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350" y="6069013"/>
            <a:ext cx="722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/>
              <a:t>1000</a:t>
            </a:r>
            <a:endParaRPr lang="cs-CZ" altLang="cs-CZ" sz="1600"/>
          </a:p>
        </p:txBody>
      </p:sp>
      <p:sp>
        <p:nvSpPr>
          <p:cNvPr id="30729" name="Text Box 20">
            <a:extLst>
              <a:ext uri="{FF2B5EF4-FFF2-40B4-BE49-F238E27FC236}">
                <a16:creationId xmlns:a16="http://schemas.microsoft.com/office/drawing/2014/main" id="{D850D5F3-9C5F-9AA6-7BEE-16FD36B2E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6069013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/>
              <a:t>10000</a:t>
            </a:r>
            <a:endParaRPr lang="cs-CZ" altLang="cs-CZ" sz="1600"/>
          </a:p>
        </p:txBody>
      </p:sp>
      <p:sp>
        <p:nvSpPr>
          <p:cNvPr id="30730" name="Text Box 21">
            <a:extLst>
              <a:ext uri="{FF2B5EF4-FFF2-40B4-BE49-F238E27FC236}">
                <a16:creationId xmlns:a16="http://schemas.microsoft.com/office/drawing/2014/main" id="{8BE97B70-3249-3D74-8AAD-6016EB62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788" y="6069013"/>
            <a:ext cx="963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/>
              <a:t>100000</a:t>
            </a:r>
            <a:endParaRPr lang="cs-CZ" altLang="cs-CZ" sz="1600"/>
          </a:p>
        </p:txBody>
      </p:sp>
      <p:sp>
        <p:nvSpPr>
          <p:cNvPr id="30731" name="Text Box 22">
            <a:extLst>
              <a:ext uri="{FF2B5EF4-FFF2-40B4-BE49-F238E27FC236}">
                <a16:creationId xmlns:a16="http://schemas.microsoft.com/office/drawing/2014/main" id="{D986FF87-9465-44DF-0725-0FB820D2F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338888"/>
            <a:ext cx="2535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Body weight (kg)</a:t>
            </a:r>
          </a:p>
        </p:txBody>
      </p:sp>
      <p:sp>
        <p:nvSpPr>
          <p:cNvPr id="30732" name="Text Box 23">
            <a:extLst>
              <a:ext uri="{FF2B5EF4-FFF2-40B4-BE49-F238E27FC236}">
                <a16:creationId xmlns:a16="http://schemas.microsoft.com/office/drawing/2014/main" id="{C84611D5-F2D8-7B3D-96D8-06C38FAF697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99218" y="3926681"/>
            <a:ext cx="394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Sequence divergence (%/milions years)</a:t>
            </a:r>
          </a:p>
        </p:txBody>
      </p:sp>
      <p:sp>
        <p:nvSpPr>
          <p:cNvPr id="30733" name="Text Box 24">
            <a:extLst>
              <a:ext uri="{FF2B5EF4-FFF2-40B4-BE49-F238E27FC236}">
                <a16:creationId xmlns:a16="http://schemas.microsoft.com/office/drawing/2014/main" id="{FD46AE11-1C3C-3DF3-A6F6-C667C0A3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5799138"/>
            <a:ext cx="606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/>
              <a:t>0,1</a:t>
            </a:r>
            <a:endParaRPr lang="cs-CZ" altLang="cs-CZ" sz="1600"/>
          </a:p>
        </p:txBody>
      </p:sp>
      <p:sp>
        <p:nvSpPr>
          <p:cNvPr id="30734" name="Text Box 25">
            <a:extLst>
              <a:ext uri="{FF2B5EF4-FFF2-40B4-BE49-F238E27FC236}">
                <a16:creationId xmlns:a16="http://schemas.microsoft.com/office/drawing/2014/main" id="{D07C97DE-41C6-CBE1-8AA3-7E4F5CFBE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4179888"/>
            <a:ext cx="6064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600"/>
              <a:t>1</a:t>
            </a:r>
            <a:endParaRPr lang="cs-CZ" altLang="cs-CZ" sz="1600"/>
          </a:p>
        </p:txBody>
      </p:sp>
      <p:sp>
        <p:nvSpPr>
          <p:cNvPr id="30735" name="Text Box 26">
            <a:extLst>
              <a:ext uri="{FF2B5EF4-FFF2-40B4-BE49-F238E27FC236}">
                <a16:creationId xmlns:a16="http://schemas.microsoft.com/office/drawing/2014/main" id="{FC09428B-03AA-6294-A31E-D7F794BD2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2492375"/>
            <a:ext cx="606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10</a:t>
            </a:r>
          </a:p>
        </p:txBody>
      </p:sp>
      <p:sp>
        <p:nvSpPr>
          <p:cNvPr id="30736" name="Oval 27">
            <a:extLst>
              <a:ext uri="{FF2B5EF4-FFF2-40B4-BE49-F238E27FC236}">
                <a16:creationId xmlns:a16="http://schemas.microsoft.com/office/drawing/2014/main" id="{F354A5D7-906D-92A0-6DC4-230642192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4516438"/>
            <a:ext cx="134937" cy="134937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37" name="Oval 28">
            <a:extLst>
              <a:ext uri="{FF2B5EF4-FFF2-40B4-BE49-F238E27FC236}">
                <a16:creationId xmlns:a16="http://schemas.microsoft.com/office/drawing/2014/main" id="{4A993CC0-1DA2-152D-58A5-5EDEDC67E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725" y="4348163"/>
            <a:ext cx="134938" cy="134937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38" name="Oval 29">
            <a:extLst>
              <a:ext uri="{FF2B5EF4-FFF2-40B4-BE49-F238E27FC236}">
                <a16:creationId xmlns:a16="http://schemas.microsoft.com/office/drawing/2014/main" id="{00D49FA9-01DE-431D-C547-6DA33180F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4246563"/>
            <a:ext cx="134937" cy="134937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39" name="Oval 30">
            <a:extLst>
              <a:ext uri="{FF2B5EF4-FFF2-40B4-BE49-F238E27FC236}">
                <a16:creationId xmlns:a16="http://schemas.microsoft.com/office/drawing/2014/main" id="{C76F40A4-2A84-5F58-4CDA-583ABAA57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4449763"/>
            <a:ext cx="134938" cy="134937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40" name="Oval 31">
            <a:extLst>
              <a:ext uri="{FF2B5EF4-FFF2-40B4-BE49-F238E27FC236}">
                <a16:creationId xmlns:a16="http://schemas.microsoft.com/office/drawing/2014/main" id="{215A2CC7-24C4-E62A-0F4A-8D0082373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4584700"/>
            <a:ext cx="134937" cy="134938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41" name="Oval 32">
            <a:extLst>
              <a:ext uri="{FF2B5EF4-FFF2-40B4-BE49-F238E27FC236}">
                <a16:creationId xmlns:a16="http://schemas.microsoft.com/office/drawing/2014/main" id="{77803453-3B73-5F09-31A0-2947D7932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945063"/>
            <a:ext cx="134937" cy="134937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42" name="Oval 33">
            <a:extLst>
              <a:ext uri="{FF2B5EF4-FFF2-40B4-BE49-F238E27FC236}">
                <a16:creationId xmlns:a16="http://schemas.microsoft.com/office/drawing/2014/main" id="{2096ED73-A6B8-BCB8-3269-A025DD316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5068888"/>
            <a:ext cx="134938" cy="134937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43" name="Oval 34">
            <a:extLst>
              <a:ext uri="{FF2B5EF4-FFF2-40B4-BE49-F238E27FC236}">
                <a16:creationId xmlns:a16="http://schemas.microsoft.com/office/drawing/2014/main" id="{85506639-CA37-B0EA-55E8-3D41CE0CA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5045075"/>
            <a:ext cx="134937" cy="134938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44" name="Oval 35">
            <a:extLst>
              <a:ext uri="{FF2B5EF4-FFF2-40B4-BE49-F238E27FC236}">
                <a16:creationId xmlns:a16="http://schemas.microsoft.com/office/drawing/2014/main" id="{D756ED29-9348-7AD9-D44D-2390C41A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8" y="4427538"/>
            <a:ext cx="134937" cy="1349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45" name="Oval 36">
            <a:extLst>
              <a:ext uri="{FF2B5EF4-FFF2-40B4-BE49-F238E27FC236}">
                <a16:creationId xmlns:a16="http://schemas.microsoft.com/office/drawing/2014/main" id="{70CDA078-7162-8AA1-017C-D44F6CF55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3830638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46" name="Oval 37">
            <a:extLst>
              <a:ext uri="{FF2B5EF4-FFF2-40B4-BE49-F238E27FC236}">
                <a16:creationId xmlns:a16="http://schemas.microsoft.com/office/drawing/2014/main" id="{89FDDEB2-1721-F920-9390-37416C6E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3605213"/>
            <a:ext cx="134937" cy="1349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47" name="Oval 38">
            <a:extLst>
              <a:ext uri="{FF2B5EF4-FFF2-40B4-BE49-F238E27FC236}">
                <a16:creationId xmlns:a16="http://schemas.microsoft.com/office/drawing/2014/main" id="{2EB9247D-AD7A-3427-2052-C92DC8B5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3673475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48" name="Oval 39">
            <a:extLst>
              <a:ext uri="{FF2B5EF4-FFF2-40B4-BE49-F238E27FC236}">
                <a16:creationId xmlns:a16="http://schemas.microsoft.com/office/drawing/2014/main" id="{5D8F1185-31E1-51EE-4046-8E9C0FF89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3470275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49" name="Oval 40">
            <a:extLst>
              <a:ext uri="{FF2B5EF4-FFF2-40B4-BE49-F238E27FC236}">
                <a16:creationId xmlns:a16="http://schemas.microsoft.com/office/drawing/2014/main" id="{29633675-6C83-71F0-5CDC-DFF267DA2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238" y="3673475"/>
            <a:ext cx="134937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50" name="Oval 41">
            <a:extLst>
              <a:ext uri="{FF2B5EF4-FFF2-40B4-BE49-F238E27FC236}">
                <a16:creationId xmlns:a16="http://schemas.microsoft.com/office/drawing/2014/main" id="{269D905A-DF66-FC61-3981-037E2409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2751138"/>
            <a:ext cx="134937" cy="1349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51" name="Oval 42">
            <a:extLst>
              <a:ext uri="{FF2B5EF4-FFF2-40B4-BE49-F238E27FC236}">
                <a16:creationId xmlns:a16="http://schemas.microsoft.com/office/drawing/2014/main" id="{D3380A39-F396-DC6B-4252-2CA43196F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3673475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52" name="Text Box 43">
            <a:extLst>
              <a:ext uri="{FF2B5EF4-FFF2-40B4-BE49-F238E27FC236}">
                <a16:creationId xmlns:a16="http://schemas.microsoft.com/office/drawing/2014/main" id="{B3F20C12-B429-15F5-6DE3-5927AA9B8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3706813"/>
            <a:ext cx="1012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medvědi</a:t>
            </a:r>
          </a:p>
        </p:txBody>
      </p:sp>
      <p:sp>
        <p:nvSpPr>
          <p:cNvPr id="30753" name="Text Box 44">
            <a:extLst>
              <a:ext uri="{FF2B5EF4-FFF2-40B4-BE49-F238E27FC236}">
                <a16:creationId xmlns:a16="http://schemas.microsoft.com/office/drawing/2014/main" id="{69417F1E-BEBF-9FF6-4A6F-177A8D889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3505200"/>
            <a:ext cx="1012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koně</a:t>
            </a:r>
          </a:p>
        </p:txBody>
      </p:sp>
      <p:sp>
        <p:nvSpPr>
          <p:cNvPr id="30754" name="Text Box 45">
            <a:extLst>
              <a:ext uri="{FF2B5EF4-FFF2-40B4-BE49-F238E27FC236}">
                <a16:creationId xmlns:a16="http://schemas.microsoft.com/office/drawing/2014/main" id="{0D17CA6B-2EAC-83B5-0B5A-8EC9E1DF8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3370263"/>
            <a:ext cx="1011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psi</a:t>
            </a:r>
          </a:p>
        </p:txBody>
      </p:sp>
      <p:sp>
        <p:nvSpPr>
          <p:cNvPr id="30755" name="Text Box 46">
            <a:extLst>
              <a:ext uri="{FF2B5EF4-FFF2-40B4-BE49-F238E27FC236}">
                <a16:creationId xmlns:a16="http://schemas.microsoft.com/office/drawing/2014/main" id="{57A7BB99-D5F3-2E2E-E776-1A762045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26955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hlodavci</a:t>
            </a:r>
          </a:p>
        </p:txBody>
      </p:sp>
      <p:sp>
        <p:nvSpPr>
          <p:cNvPr id="30756" name="Text Box 47">
            <a:extLst>
              <a:ext uri="{FF2B5EF4-FFF2-40B4-BE49-F238E27FC236}">
                <a16:creationId xmlns:a16="http://schemas.microsoft.com/office/drawing/2014/main" id="{7C446E6B-4337-8B61-98B6-8DBB25DFE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3571875"/>
            <a:ext cx="1012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primati</a:t>
            </a:r>
          </a:p>
        </p:txBody>
      </p:sp>
      <p:sp>
        <p:nvSpPr>
          <p:cNvPr id="30757" name="Text Box 48">
            <a:extLst>
              <a:ext uri="{FF2B5EF4-FFF2-40B4-BE49-F238E27FC236}">
                <a16:creationId xmlns:a16="http://schemas.microsoft.com/office/drawing/2014/main" id="{A34CB90B-0D57-BDCF-C1A4-F9FDCA6C7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3611563"/>
            <a:ext cx="1012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husy</a:t>
            </a:r>
          </a:p>
        </p:txBody>
      </p:sp>
      <p:sp>
        <p:nvSpPr>
          <p:cNvPr id="30758" name="Text Box 49">
            <a:extLst>
              <a:ext uri="{FF2B5EF4-FFF2-40B4-BE49-F238E27FC236}">
                <a16:creationId xmlns:a16="http://schemas.microsoft.com/office/drawing/2014/main" id="{8ECF554D-CB58-124C-1ADD-504EB5E52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4314825"/>
            <a:ext cx="1012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velryby</a:t>
            </a:r>
          </a:p>
        </p:txBody>
      </p:sp>
      <p:sp>
        <p:nvSpPr>
          <p:cNvPr id="30759" name="Text Box 50">
            <a:extLst>
              <a:ext uri="{FF2B5EF4-FFF2-40B4-BE49-F238E27FC236}">
                <a16:creationId xmlns:a16="http://schemas.microsoft.com/office/drawing/2014/main" id="{FFD9F937-D929-62F4-75B4-974B6C28A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4449763"/>
            <a:ext cx="1011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žáby</a:t>
            </a:r>
          </a:p>
        </p:txBody>
      </p:sp>
      <p:sp>
        <p:nvSpPr>
          <p:cNvPr id="30760" name="Text Box 51">
            <a:extLst>
              <a:ext uri="{FF2B5EF4-FFF2-40B4-BE49-F238E27FC236}">
                <a16:creationId xmlns:a16="http://schemas.microsoft.com/office/drawing/2014/main" id="{EFFC06DB-6FFC-D5D8-C789-F9E4F202F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4246563"/>
            <a:ext cx="1011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mloci</a:t>
            </a:r>
          </a:p>
        </p:txBody>
      </p:sp>
      <p:sp>
        <p:nvSpPr>
          <p:cNvPr id="30761" name="Text Box 52">
            <a:extLst>
              <a:ext uri="{FF2B5EF4-FFF2-40B4-BE49-F238E27FC236}">
                <a16:creationId xmlns:a16="http://schemas.microsoft.com/office/drawing/2014/main" id="{56F61A3E-F2EA-3842-3E3B-D766A3FC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4111625"/>
            <a:ext cx="1012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želvy</a:t>
            </a:r>
          </a:p>
        </p:txBody>
      </p:sp>
      <p:sp>
        <p:nvSpPr>
          <p:cNvPr id="30762" name="Text Box 53">
            <a:extLst>
              <a:ext uri="{FF2B5EF4-FFF2-40B4-BE49-F238E27FC236}">
                <a16:creationId xmlns:a16="http://schemas.microsoft.com/office/drawing/2014/main" id="{FAFF374D-071F-8108-13A8-8287D4819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4584700"/>
            <a:ext cx="1012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želvy</a:t>
            </a:r>
          </a:p>
        </p:txBody>
      </p:sp>
      <p:sp>
        <p:nvSpPr>
          <p:cNvPr id="30763" name="Text Box 54">
            <a:extLst>
              <a:ext uri="{FF2B5EF4-FFF2-40B4-BE49-F238E27FC236}">
                <a16:creationId xmlns:a16="http://schemas.microsoft.com/office/drawing/2014/main" id="{EB99C64C-A80C-712F-1605-BA2FC851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4381500"/>
            <a:ext cx="1011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pstruzi</a:t>
            </a:r>
          </a:p>
        </p:txBody>
      </p:sp>
      <p:sp>
        <p:nvSpPr>
          <p:cNvPr id="30764" name="Text Box 55">
            <a:extLst>
              <a:ext uri="{FF2B5EF4-FFF2-40B4-BE49-F238E27FC236}">
                <a16:creationId xmlns:a16="http://schemas.microsoft.com/office/drawing/2014/main" id="{BBAAB4B8-B5E3-2796-35DF-F701E8350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4960938"/>
            <a:ext cx="1687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mořské želvy</a:t>
            </a:r>
          </a:p>
        </p:txBody>
      </p:sp>
      <p:sp>
        <p:nvSpPr>
          <p:cNvPr id="30765" name="Text Box 56">
            <a:extLst>
              <a:ext uri="{FF2B5EF4-FFF2-40B4-BE49-F238E27FC236}">
                <a16:creationId xmlns:a16="http://schemas.microsoft.com/office/drawing/2014/main" id="{F91FAF01-C301-3912-7AC1-FB9DB303B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538" y="4989513"/>
            <a:ext cx="168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žraloci</a:t>
            </a:r>
          </a:p>
        </p:txBody>
      </p:sp>
      <p:sp>
        <p:nvSpPr>
          <p:cNvPr id="30766" name="Line 57">
            <a:extLst>
              <a:ext uri="{FF2B5EF4-FFF2-40B4-BE49-F238E27FC236}">
                <a16:creationId xmlns:a16="http://schemas.microsoft.com/office/drawing/2014/main" id="{FD911A73-92B6-B832-6156-412485408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1150" y="3775075"/>
            <a:ext cx="134938" cy="66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7" name="Line 58">
            <a:extLst>
              <a:ext uri="{FF2B5EF4-FFF2-40B4-BE49-F238E27FC236}">
                <a16:creationId xmlns:a16="http://schemas.microsoft.com/office/drawing/2014/main" id="{ABBA9D3F-8778-AD29-851F-FCDE2DC51A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6550" y="3841750"/>
            <a:ext cx="109538" cy="68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8" name="Line 59">
            <a:extLst>
              <a:ext uri="{FF2B5EF4-FFF2-40B4-BE49-F238E27FC236}">
                <a16:creationId xmlns:a16="http://schemas.microsoft.com/office/drawing/2014/main" id="{4809E0BD-11A6-C3C4-D9D6-7295D367C5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7563" y="5056188"/>
            <a:ext cx="152400" cy="73025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9" name="Line 60">
            <a:extLst>
              <a:ext uri="{FF2B5EF4-FFF2-40B4-BE49-F238E27FC236}">
                <a16:creationId xmlns:a16="http://schemas.microsoft.com/office/drawing/2014/main" id="{B0855F5A-B6FA-055D-4D87-9A4A08515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7563" y="5132388"/>
            <a:ext cx="279400" cy="34925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0" name="Text Box 66">
            <a:extLst>
              <a:ext uri="{FF2B5EF4-FFF2-40B4-BE49-F238E27FC236}">
                <a16:creationId xmlns:a16="http://schemas.microsoft.com/office/drawing/2014/main" id="{4D09284B-5DF2-340F-9D43-C5AABEAB2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Martin a Palumbi, </a:t>
            </a:r>
            <a:r>
              <a:rPr lang="cs-CZ" altLang="cs-CZ" sz="1800"/>
              <a:t>PNAS USA 90: 4087-4091, </a:t>
            </a:r>
            <a:r>
              <a:rPr lang="cs-CZ" altLang="cs-CZ" sz="1800">
                <a:cs typeface="Times New Roman" panose="02020603050405020304" pitchFamily="18" charset="0"/>
              </a:rPr>
              <a:t>1993 </a:t>
            </a:r>
          </a:p>
        </p:txBody>
      </p:sp>
      <p:sp>
        <p:nvSpPr>
          <p:cNvPr id="63" name="Text Box 16">
            <a:extLst>
              <a:ext uri="{FF2B5EF4-FFF2-40B4-BE49-F238E27FC236}">
                <a16:creationId xmlns:a16="http://schemas.microsoft.com/office/drawing/2014/main" id="{048234EC-8AF8-00FB-6520-A2716BF0E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SOURCES OF ERROR</a:t>
            </a:r>
            <a:br>
              <a:rPr lang="cs-CZ" sz="36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cs-CZ" sz="2800" b="1" dirty="0">
                <a:solidFill>
                  <a:schemeClr val="bg1"/>
                </a:solidFill>
                <a:cs typeface="Arial" pitchFamily="34" charset="0"/>
              </a:rPr>
              <a:t>pace </a:t>
            </a:r>
            <a:r>
              <a:rPr lang="cs-CZ" sz="2800" b="1" dirty="0" err="1">
                <a:solidFill>
                  <a:schemeClr val="bg1"/>
                </a:solidFill>
                <a:cs typeface="Arial" pitchFamily="34" charset="0"/>
              </a:rPr>
              <a:t>varies</a:t>
            </a:r>
            <a:r>
              <a:rPr lang="cs-CZ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cs typeface="Arial" pitchFamily="34" charset="0"/>
              </a:rPr>
              <a:t>between</a:t>
            </a:r>
            <a:r>
              <a:rPr lang="cs-CZ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cs typeface="Arial" pitchFamily="34" charset="0"/>
              </a:rPr>
              <a:t>groups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6">
            <a:extLst>
              <a:ext uri="{FF2B5EF4-FFF2-40B4-BE49-F238E27FC236}">
                <a16:creationId xmlns:a16="http://schemas.microsoft.com/office/drawing/2014/main" id="{179341BA-EA3F-9F28-BEEF-C313097C2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038"/>
            <a:ext cx="9144000" cy="646112"/>
          </a:xfrm>
          <a:prstGeom prst="rect">
            <a:avLst/>
          </a:prstGeom>
          <a:solidFill>
            <a:srgbClr val="CD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HYPOT</a:t>
            </a:r>
            <a:r>
              <a:rPr lang="en-GB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HESES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extovéPole 5">
            <a:extLst>
              <a:ext uri="{FF2B5EF4-FFF2-40B4-BE49-F238E27FC236}">
                <a16:creationId xmlns:a16="http://schemas.microsoft.com/office/drawing/2014/main" id="{51DE8A01-3F90-4253-7BA0-5102BA71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cs-CZ" b="1">
                <a:latin typeface="Arial" panose="020B0604020202020204" pitchFamily="34" charset="0"/>
                <a:cs typeface="Arial" panose="020B0604020202020204" pitchFamily="34" charset="0"/>
              </a:rPr>
              <a:t>δ= </a:t>
            </a: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lnL</a:t>
            </a:r>
            <a:r>
              <a:rPr lang="cs-CZ" altLang="cs-CZ" b="1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-lnL</a:t>
            </a:r>
            <a:r>
              <a:rPr lang="cs-CZ" altLang="cs-CZ" b="1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cs-CZ" altLang="cs-CZ">
              <a:latin typeface="Arial" panose="020B0604020202020204" pitchFamily="34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8864FF9-0DD5-1802-A5B2-F018DAC9F888}"/>
              </a:ext>
            </a:extLst>
          </p:cNvPr>
          <p:cNvCxnSpPr/>
          <p:nvPr/>
        </p:nvCxnSpPr>
        <p:spPr>
          <a:xfrm>
            <a:off x="4572000" y="1700213"/>
            <a:ext cx="0" cy="38893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CE50EE3F-CF81-F0EE-7DB7-A9031E761A28}"/>
              </a:ext>
            </a:extLst>
          </p:cNvPr>
          <p:cNvCxnSpPr>
            <a:cxnSpLocks/>
          </p:cNvCxnSpPr>
          <p:nvPr/>
        </p:nvCxnSpPr>
        <p:spPr>
          <a:xfrm flipH="1">
            <a:off x="939800" y="5589588"/>
            <a:ext cx="73771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6" name="TextovéPole 13">
            <a:extLst>
              <a:ext uri="{FF2B5EF4-FFF2-40B4-BE49-F238E27FC236}">
                <a16:creationId xmlns:a16="http://schemas.microsoft.com/office/drawing/2014/main" id="{181386FC-9D69-5A22-93FB-13F971B06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5403850"/>
            <a:ext cx="287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5127" name="TextovéPole 14">
            <a:extLst>
              <a:ext uri="{FF2B5EF4-FFF2-40B4-BE49-F238E27FC236}">
                <a16:creationId xmlns:a16="http://schemas.microsoft.com/office/drawing/2014/main" id="{9492E946-F592-FDAD-F4BA-A3E39E43140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18013" y="5661025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cs-CZ" altLang="cs-CZ" sz="18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67441D65-6340-C58F-DDB9-F1D7A82FF6DC}"/>
                  </a:ext>
                </a:extLst>
              </p14:cNvPr>
              <p14:cNvContentPartPr/>
              <p14:nvPr/>
            </p14:nvContentPartPr>
            <p14:xfrm>
              <a:off x="3783240" y="2261520"/>
              <a:ext cx="4374000" cy="3255840"/>
            </p14:xfrm>
          </p:contentPart>
        </mc:Choice>
        <mc:Fallback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67441D65-6340-C58F-DDB9-F1D7A82FF6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3880" y="2252160"/>
                <a:ext cx="4392720" cy="327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Skupina 63">
            <a:extLst>
              <a:ext uri="{FF2B5EF4-FFF2-40B4-BE49-F238E27FC236}">
                <a16:creationId xmlns:a16="http://schemas.microsoft.com/office/drawing/2014/main" id="{C5FB222D-B295-1ED1-2DEB-B17339A522BC}"/>
              </a:ext>
            </a:extLst>
          </p:cNvPr>
          <p:cNvGrpSpPr>
            <a:grpSpLocks/>
          </p:cNvGrpSpPr>
          <p:nvPr/>
        </p:nvGrpSpPr>
        <p:grpSpPr bwMode="auto">
          <a:xfrm>
            <a:off x="3854450" y="4405313"/>
            <a:ext cx="731838" cy="1212850"/>
            <a:chOff x="3854443" y="4405348"/>
            <a:chExt cx="732600" cy="12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D48744F2-317C-05E9-67E2-22F344EC38AB}"/>
                    </a:ext>
                  </a:extLst>
                </p14:cNvPr>
                <p14:cNvContentPartPr/>
                <p14:nvPr/>
              </p14:nvContentPartPr>
              <p14:xfrm>
                <a:off x="3854443" y="5475628"/>
                <a:ext cx="34920" cy="100800"/>
              </p14:xfrm>
            </p:contentPart>
          </mc:Choice>
          <mc:Fallback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D48744F2-317C-05E9-67E2-22F344EC38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45443" y="5466628"/>
                  <a:ext cx="52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67E41127-CE69-7B2F-A4E7-B7C0A6E3137E}"/>
                    </a:ext>
                  </a:extLst>
                </p14:cNvPr>
                <p14:cNvContentPartPr/>
                <p14:nvPr/>
              </p14:nvContentPartPr>
              <p14:xfrm>
                <a:off x="3880363" y="5454028"/>
                <a:ext cx="42840" cy="87120"/>
              </p14:xfrm>
            </p:contentPart>
          </mc:Choice>
          <mc:Fallback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67E41127-CE69-7B2F-A4E7-B7C0A6E313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1363" y="5444991"/>
                  <a:ext cx="60480" cy="1048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B455EE4F-69A0-1860-7A5E-9DA37FF99068}"/>
                    </a:ext>
                  </a:extLst>
                </p14:cNvPr>
                <p14:cNvContentPartPr/>
                <p14:nvPr/>
              </p14:nvContentPartPr>
              <p14:xfrm>
                <a:off x="3925363" y="5403268"/>
                <a:ext cx="94680" cy="163800"/>
              </p14:xfrm>
            </p:contentPart>
          </mc:Choice>
          <mc:Fallback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B455EE4F-69A0-1860-7A5E-9DA37FF990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16397" y="5394268"/>
                  <a:ext cx="112253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BD994328-2814-408C-79C7-42F642F8E560}"/>
                    </a:ext>
                  </a:extLst>
                </p14:cNvPr>
                <p14:cNvContentPartPr/>
                <p14:nvPr/>
              </p14:nvContentPartPr>
              <p14:xfrm>
                <a:off x="4019323" y="5372668"/>
                <a:ext cx="60120" cy="214200"/>
              </p14:xfrm>
            </p:contentPart>
          </mc:Choice>
          <mc:Fallback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BD994328-2814-408C-79C7-42F642F8E5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10323" y="5363653"/>
                  <a:ext cx="77760" cy="231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4" name="Rukopis 53">
                  <a:extLst>
                    <a:ext uri="{FF2B5EF4-FFF2-40B4-BE49-F238E27FC236}">
                      <a16:creationId xmlns:a16="http://schemas.microsoft.com/office/drawing/2014/main" id="{E87B2F84-9BB5-54A6-B8DC-5E36ABAB70A9}"/>
                    </a:ext>
                  </a:extLst>
                </p14:cNvPr>
                <p14:cNvContentPartPr/>
                <p14:nvPr/>
              </p14:nvContentPartPr>
              <p14:xfrm>
                <a:off x="4078363" y="5280148"/>
                <a:ext cx="97200" cy="307080"/>
              </p14:xfrm>
            </p:contentPart>
          </mc:Choice>
          <mc:Fallback>
            <p:pic>
              <p:nvPicPr>
                <p:cNvPr id="54" name="Rukopis 53">
                  <a:extLst>
                    <a:ext uri="{FF2B5EF4-FFF2-40B4-BE49-F238E27FC236}">
                      <a16:creationId xmlns:a16="http://schemas.microsoft.com/office/drawing/2014/main" id="{E87B2F84-9BB5-54A6-B8DC-5E36ABAB70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69363" y="5271148"/>
                  <a:ext cx="1148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1CF723D7-B4D0-15AD-E49A-4737102FB4C0}"/>
                    </a:ext>
                  </a:extLst>
                </p14:cNvPr>
                <p14:cNvContentPartPr/>
                <p14:nvPr/>
              </p14:nvContentPartPr>
              <p14:xfrm>
                <a:off x="4137403" y="5232988"/>
                <a:ext cx="105840" cy="329400"/>
              </p14:xfrm>
            </p:contentPart>
          </mc:Choice>
          <mc:Fallback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1CF723D7-B4D0-15AD-E49A-4737102FB4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28403" y="5223998"/>
                  <a:ext cx="123480" cy="347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E5A990E6-3A05-DF41-3023-A53F9A88A3B9}"/>
                    </a:ext>
                  </a:extLst>
                </p14:cNvPr>
                <p14:cNvContentPartPr/>
                <p14:nvPr/>
              </p14:nvContentPartPr>
              <p14:xfrm>
                <a:off x="4199323" y="5118148"/>
                <a:ext cx="162720" cy="497160"/>
              </p14:xfrm>
            </p:contentPart>
          </mc:Choice>
          <mc:Fallback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E5A990E6-3A05-DF41-3023-A53F9A88A3B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90323" y="5109148"/>
                  <a:ext cx="18036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5DEE1624-61A1-3A3F-AEA1-35B1E62D8B9B}"/>
                    </a:ext>
                  </a:extLst>
                </p14:cNvPr>
                <p14:cNvContentPartPr/>
                <p14:nvPr/>
              </p14:nvContentPartPr>
              <p14:xfrm>
                <a:off x="4276003" y="5013028"/>
                <a:ext cx="165240" cy="604440"/>
              </p14:xfrm>
            </p:contentPart>
          </mc:Choice>
          <mc:Fallback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5DEE1624-61A1-3A3F-AEA1-35B1E62D8B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67003" y="5004028"/>
                  <a:ext cx="18288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8" name="Rukopis 57">
                  <a:extLst>
                    <a:ext uri="{FF2B5EF4-FFF2-40B4-BE49-F238E27FC236}">
                      <a16:creationId xmlns:a16="http://schemas.microsoft.com/office/drawing/2014/main" id="{E8EC8F32-4FC5-CCD5-7593-9339697AB2E5}"/>
                    </a:ext>
                  </a:extLst>
                </p14:cNvPr>
                <p14:cNvContentPartPr/>
                <p14:nvPr/>
              </p14:nvContentPartPr>
              <p14:xfrm>
                <a:off x="4348003" y="4980628"/>
                <a:ext cx="212760" cy="614160"/>
              </p14:xfrm>
            </p:contentPart>
          </mc:Choice>
          <mc:Fallback>
            <p:pic>
              <p:nvPicPr>
                <p:cNvPr id="58" name="Rukopis 57">
                  <a:extLst>
                    <a:ext uri="{FF2B5EF4-FFF2-40B4-BE49-F238E27FC236}">
                      <a16:creationId xmlns:a16="http://schemas.microsoft.com/office/drawing/2014/main" id="{E8EC8F32-4FC5-CCD5-7593-9339697AB2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39018" y="4971633"/>
                  <a:ext cx="230370" cy="631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81D86A1B-1082-3210-BFE1-9046C7F9486C}"/>
                    </a:ext>
                  </a:extLst>
                </p14:cNvPr>
                <p14:cNvContentPartPr/>
                <p14:nvPr/>
              </p14:nvContentPartPr>
              <p14:xfrm>
                <a:off x="4383283" y="4814308"/>
                <a:ext cx="141480" cy="423720"/>
              </p14:xfrm>
            </p:contentPart>
          </mc:Choice>
          <mc:Fallback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81D86A1B-1082-3210-BFE1-9046C7F948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74283" y="4805308"/>
                  <a:ext cx="1591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907CE9F4-2D2D-831C-BBB7-7E08C9B3C7DA}"/>
                    </a:ext>
                  </a:extLst>
                </p14:cNvPr>
                <p14:cNvContentPartPr/>
                <p14:nvPr/>
              </p14:nvContentPartPr>
              <p14:xfrm>
                <a:off x="4438003" y="4750228"/>
                <a:ext cx="127080" cy="411120"/>
              </p14:xfrm>
            </p:contentPart>
          </mc:Choice>
          <mc:Fallback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907CE9F4-2D2D-831C-BBB7-7E08C9B3C7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29003" y="4741228"/>
                  <a:ext cx="1447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4787FD27-0CA1-070D-68CF-0D2193BCBB8D}"/>
                    </a:ext>
                  </a:extLst>
                </p14:cNvPr>
                <p14:cNvContentPartPr/>
                <p14:nvPr/>
              </p14:nvContentPartPr>
              <p14:xfrm>
                <a:off x="4508203" y="4643308"/>
                <a:ext cx="76320" cy="303120"/>
              </p14:xfrm>
            </p:contentPart>
          </mc:Choice>
          <mc:Fallback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4787FD27-0CA1-070D-68CF-0D2193BCBB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99203" y="4634308"/>
                  <a:ext cx="939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2" name="Rukopis 61">
                  <a:extLst>
                    <a:ext uri="{FF2B5EF4-FFF2-40B4-BE49-F238E27FC236}">
                      <a16:creationId xmlns:a16="http://schemas.microsoft.com/office/drawing/2014/main" id="{741EC60B-5DCA-993E-A300-6A976E8685F2}"/>
                    </a:ext>
                  </a:extLst>
                </p14:cNvPr>
                <p14:cNvContentPartPr/>
                <p14:nvPr/>
              </p14:nvContentPartPr>
              <p14:xfrm>
                <a:off x="4519003" y="4494988"/>
                <a:ext cx="48600" cy="171360"/>
              </p14:xfrm>
            </p:contentPart>
          </mc:Choice>
          <mc:Fallback>
            <p:pic>
              <p:nvPicPr>
                <p:cNvPr id="62" name="Rukopis 61">
                  <a:extLst>
                    <a:ext uri="{FF2B5EF4-FFF2-40B4-BE49-F238E27FC236}">
                      <a16:creationId xmlns:a16="http://schemas.microsoft.com/office/drawing/2014/main" id="{741EC60B-5DCA-993E-A300-6A976E8685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10003" y="4485988"/>
                  <a:ext cx="66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043E1673-06D4-608C-7BB0-E7A4BBB05DF1}"/>
                    </a:ext>
                  </a:extLst>
                </p14:cNvPr>
                <p14:cNvContentPartPr/>
                <p14:nvPr/>
              </p14:nvContentPartPr>
              <p14:xfrm>
                <a:off x="4522603" y="4405348"/>
                <a:ext cx="64440" cy="129600"/>
              </p14:xfrm>
            </p:contentPart>
          </mc:Choice>
          <mc:Fallback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043E1673-06D4-608C-7BB0-E7A4BBB05D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13603" y="4396373"/>
                  <a:ext cx="82080" cy="14719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5" name="Šipka: doprava 64">
            <a:extLst>
              <a:ext uri="{FF2B5EF4-FFF2-40B4-BE49-F238E27FC236}">
                <a16:creationId xmlns:a16="http://schemas.microsoft.com/office/drawing/2014/main" id="{05F3EB83-1A6D-6C3B-B268-623A233BF921}"/>
              </a:ext>
            </a:extLst>
          </p:cNvPr>
          <p:cNvSpPr/>
          <p:nvPr/>
        </p:nvSpPr>
        <p:spPr>
          <a:xfrm rot="2365785">
            <a:off x="3074988" y="4246563"/>
            <a:ext cx="1204912" cy="75723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 </a:t>
            </a:r>
            <a:r>
              <a:rPr lang="cs-CZ" dirty="0" err="1"/>
              <a:t>value</a:t>
            </a:r>
            <a:endParaRPr lang="cs-CZ" dirty="0"/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8D6DAB96-01FE-1247-1A5C-38F1C536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2828925"/>
            <a:ext cx="2332038" cy="157003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Fraction of the green zone is p-value for H</a:t>
            </a:r>
            <a:r>
              <a:rPr lang="en-GB" altLang="cs-CZ" sz="2400" baseline="-25000">
                <a:latin typeface="Arial" panose="020B0604020202020204" pitchFamily="34" charset="0"/>
              </a:rPr>
              <a:t>0 </a:t>
            </a:r>
            <a:r>
              <a:rPr lang="en-GB" altLang="cs-CZ" sz="2400">
                <a:latin typeface="Arial" panose="020B0604020202020204" pitchFamily="34" charset="0"/>
              </a:rPr>
              <a:t>rejection</a:t>
            </a:r>
            <a:endParaRPr lang="cs-CZ" altLang="cs-CZ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AC5714F1-8B27-43B7-31A9-79987085F110}"/>
              </a:ext>
            </a:extLst>
          </p:cNvPr>
          <p:cNvCxnSpPr/>
          <p:nvPr/>
        </p:nvCxnSpPr>
        <p:spPr>
          <a:xfrm>
            <a:off x="2060575" y="2430735"/>
            <a:ext cx="887413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5E02D3A8-C602-131F-C345-1DAC027B2610}"/>
              </a:ext>
            </a:extLst>
          </p:cNvPr>
          <p:cNvCxnSpPr/>
          <p:nvPr/>
        </p:nvCxnSpPr>
        <p:spPr>
          <a:xfrm rot="5400000">
            <a:off x="1557337" y="2933973"/>
            <a:ext cx="1006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>
            <a:extLst>
              <a:ext uri="{FF2B5EF4-FFF2-40B4-BE49-F238E27FC236}">
                <a16:creationId xmlns:a16="http://schemas.microsoft.com/office/drawing/2014/main" id="{D2A01B79-99B0-18B6-3B81-B87994657CDF}"/>
              </a:ext>
            </a:extLst>
          </p:cNvPr>
          <p:cNvCxnSpPr/>
          <p:nvPr/>
        </p:nvCxnSpPr>
        <p:spPr>
          <a:xfrm flipV="1">
            <a:off x="2060575" y="3424510"/>
            <a:ext cx="1506538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78AA2C24-0836-7706-EAA6-36F7491DA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126060"/>
            <a:ext cx="21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775" name="TextovéPole 9">
            <a:extLst>
              <a:ext uri="{FF2B5EF4-FFF2-40B4-BE49-F238E27FC236}">
                <a16:creationId xmlns:a16="http://schemas.microsoft.com/office/drawing/2014/main" id="{C64B3919-7411-E57C-BD0B-1E7502A7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2138635"/>
            <a:ext cx="207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776" name="TextovéPole 10">
            <a:extLst>
              <a:ext uri="{FF2B5EF4-FFF2-40B4-BE49-F238E27FC236}">
                <a16:creationId xmlns:a16="http://schemas.microsoft.com/office/drawing/2014/main" id="{FBDEB075-3C01-7B7E-4984-FD77AAAD2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3983310"/>
            <a:ext cx="21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29" name="Přímá spojovací čára 28">
            <a:extLst>
              <a:ext uri="{FF2B5EF4-FFF2-40B4-BE49-F238E27FC236}">
                <a16:creationId xmlns:a16="http://schemas.microsoft.com/office/drawing/2014/main" id="{2E84D7ED-C853-1E23-5BC9-0CD38C49ACB6}"/>
              </a:ext>
            </a:extLst>
          </p:cNvPr>
          <p:cNvCxnSpPr/>
          <p:nvPr/>
        </p:nvCxnSpPr>
        <p:spPr>
          <a:xfrm>
            <a:off x="1217613" y="4273823"/>
            <a:ext cx="849312" cy="7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>
            <a:extLst>
              <a:ext uri="{FF2B5EF4-FFF2-40B4-BE49-F238E27FC236}">
                <a16:creationId xmlns:a16="http://schemas.microsoft.com/office/drawing/2014/main" id="{A6F473D0-E2E4-E08C-B34B-B369B964C294}"/>
              </a:ext>
            </a:extLst>
          </p:cNvPr>
          <p:cNvCxnSpPr/>
          <p:nvPr/>
        </p:nvCxnSpPr>
        <p:spPr>
          <a:xfrm>
            <a:off x="1217613" y="2933973"/>
            <a:ext cx="842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>
            <a:extLst>
              <a:ext uri="{FF2B5EF4-FFF2-40B4-BE49-F238E27FC236}">
                <a16:creationId xmlns:a16="http://schemas.microsoft.com/office/drawing/2014/main" id="{B6D70088-29CD-6DA9-12D4-F908EACBFA1C}"/>
              </a:ext>
            </a:extLst>
          </p:cNvPr>
          <p:cNvCxnSpPr/>
          <p:nvPr/>
        </p:nvCxnSpPr>
        <p:spPr>
          <a:xfrm rot="5400000">
            <a:off x="547688" y="3611835"/>
            <a:ext cx="1339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>
            <a:extLst>
              <a:ext uri="{FF2B5EF4-FFF2-40B4-BE49-F238E27FC236}">
                <a16:creationId xmlns:a16="http://schemas.microsoft.com/office/drawing/2014/main" id="{292A44D0-97F3-326B-BECE-93AD5364FB67}"/>
              </a:ext>
            </a:extLst>
          </p:cNvPr>
          <p:cNvCxnSpPr/>
          <p:nvPr/>
        </p:nvCxnSpPr>
        <p:spPr>
          <a:xfrm>
            <a:off x="495300" y="3611835"/>
            <a:ext cx="722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5748DA0F-ED18-B819-4ABE-6F33FA17B3AC}"/>
              </a:ext>
            </a:extLst>
          </p:cNvPr>
          <p:cNvCxnSpPr/>
          <p:nvPr/>
        </p:nvCxnSpPr>
        <p:spPr>
          <a:xfrm rot="5400000">
            <a:off x="-342106" y="4441304"/>
            <a:ext cx="1674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>
            <a:extLst>
              <a:ext uri="{FF2B5EF4-FFF2-40B4-BE49-F238E27FC236}">
                <a16:creationId xmlns:a16="http://schemas.microsoft.com/office/drawing/2014/main" id="{3E71AD1F-417B-41F7-B9CB-2EB74A62CDFE}"/>
              </a:ext>
            </a:extLst>
          </p:cNvPr>
          <p:cNvCxnSpPr/>
          <p:nvPr/>
        </p:nvCxnSpPr>
        <p:spPr>
          <a:xfrm>
            <a:off x="495300" y="5301208"/>
            <a:ext cx="2046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TextovéPole 17">
            <a:extLst>
              <a:ext uri="{FF2B5EF4-FFF2-40B4-BE49-F238E27FC236}">
                <a16:creationId xmlns:a16="http://schemas.microsoft.com/office/drawing/2014/main" id="{50436675-203C-E819-8EDD-2F4D0B86C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4983435"/>
            <a:ext cx="207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43" name="Přímá spojovací čára 42">
            <a:extLst>
              <a:ext uri="{FF2B5EF4-FFF2-40B4-BE49-F238E27FC236}">
                <a16:creationId xmlns:a16="http://schemas.microsoft.com/office/drawing/2014/main" id="{09108F96-F598-7A9C-EB2B-0C23E148913D}"/>
              </a:ext>
            </a:extLst>
          </p:cNvPr>
          <p:cNvCxnSpPr>
            <a:cxnSpLocks/>
          </p:cNvCxnSpPr>
          <p:nvPr/>
        </p:nvCxnSpPr>
        <p:spPr>
          <a:xfrm>
            <a:off x="6905625" y="2508523"/>
            <a:ext cx="917575" cy="7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>
            <a:extLst>
              <a:ext uri="{FF2B5EF4-FFF2-40B4-BE49-F238E27FC236}">
                <a16:creationId xmlns:a16="http://schemas.microsoft.com/office/drawing/2014/main" id="{D40ED53B-6475-C283-4DE3-585F59085A96}"/>
              </a:ext>
            </a:extLst>
          </p:cNvPr>
          <p:cNvCxnSpPr/>
          <p:nvPr/>
        </p:nvCxnSpPr>
        <p:spPr>
          <a:xfrm rot="5400000">
            <a:off x="6403181" y="3010967"/>
            <a:ext cx="1004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>
            <a:extLst>
              <a:ext uri="{FF2B5EF4-FFF2-40B4-BE49-F238E27FC236}">
                <a16:creationId xmlns:a16="http://schemas.microsoft.com/office/drawing/2014/main" id="{22203E34-E1BC-FAB2-DE7A-8EB9EEDA4E11}"/>
              </a:ext>
            </a:extLst>
          </p:cNvPr>
          <p:cNvCxnSpPr/>
          <p:nvPr/>
        </p:nvCxnSpPr>
        <p:spPr>
          <a:xfrm>
            <a:off x="6905625" y="3513410"/>
            <a:ext cx="923925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27">
            <a:extLst>
              <a:ext uri="{FF2B5EF4-FFF2-40B4-BE49-F238E27FC236}">
                <a16:creationId xmlns:a16="http://schemas.microsoft.com/office/drawing/2014/main" id="{D32B573E-5F0A-CE3C-E1FC-324C38EEA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3" y="3260998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88" name="TextovéPole 28">
            <a:extLst>
              <a:ext uri="{FF2B5EF4-FFF2-40B4-BE49-F238E27FC236}">
                <a16:creationId xmlns:a16="http://schemas.microsoft.com/office/drawing/2014/main" id="{6AFB058D-C305-141D-0FD6-F6796548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2202135"/>
            <a:ext cx="382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789" name="TextovéPole 29">
            <a:extLst>
              <a:ext uri="{FF2B5EF4-FFF2-40B4-BE49-F238E27FC236}">
                <a16:creationId xmlns:a16="http://schemas.microsoft.com/office/drawing/2014/main" id="{8536F323-71BB-FC50-DED9-1DE3D4222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3" y="4059510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Přímá spojovací čára 48">
            <a:extLst>
              <a:ext uri="{FF2B5EF4-FFF2-40B4-BE49-F238E27FC236}">
                <a16:creationId xmlns:a16="http://schemas.microsoft.com/office/drawing/2014/main" id="{EFCF39E2-5054-E2BA-D10C-D838B260D402}"/>
              </a:ext>
            </a:extLst>
          </p:cNvPr>
          <p:cNvCxnSpPr/>
          <p:nvPr/>
        </p:nvCxnSpPr>
        <p:spPr>
          <a:xfrm>
            <a:off x="6651625" y="4345260"/>
            <a:ext cx="118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>
            <a:extLst>
              <a:ext uri="{FF2B5EF4-FFF2-40B4-BE49-F238E27FC236}">
                <a16:creationId xmlns:a16="http://schemas.microsoft.com/office/drawing/2014/main" id="{33C9E02F-4018-5719-70B6-D21CDBCA47FF}"/>
              </a:ext>
            </a:extLst>
          </p:cNvPr>
          <p:cNvCxnSpPr/>
          <p:nvPr/>
        </p:nvCxnSpPr>
        <p:spPr>
          <a:xfrm>
            <a:off x="6651625" y="3005410"/>
            <a:ext cx="254000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>
            <a:extLst>
              <a:ext uri="{FF2B5EF4-FFF2-40B4-BE49-F238E27FC236}">
                <a16:creationId xmlns:a16="http://schemas.microsoft.com/office/drawing/2014/main" id="{796B16E1-4898-32EB-B651-B128B9CD1C57}"/>
              </a:ext>
            </a:extLst>
          </p:cNvPr>
          <p:cNvCxnSpPr/>
          <p:nvPr/>
        </p:nvCxnSpPr>
        <p:spPr>
          <a:xfrm rot="5400000">
            <a:off x="5973763" y="3688035"/>
            <a:ext cx="1339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>
            <a:extLst>
              <a:ext uri="{FF2B5EF4-FFF2-40B4-BE49-F238E27FC236}">
                <a16:creationId xmlns:a16="http://schemas.microsoft.com/office/drawing/2014/main" id="{1D3FA68F-814B-58F4-7CC2-BE6AF5C6B453}"/>
              </a:ext>
            </a:extLst>
          </p:cNvPr>
          <p:cNvCxnSpPr/>
          <p:nvPr/>
        </p:nvCxnSpPr>
        <p:spPr>
          <a:xfrm>
            <a:off x="5921375" y="3691210"/>
            <a:ext cx="719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>
            <a:extLst>
              <a:ext uri="{FF2B5EF4-FFF2-40B4-BE49-F238E27FC236}">
                <a16:creationId xmlns:a16="http://schemas.microsoft.com/office/drawing/2014/main" id="{AC84E12A-81CA-9DFD-2889-23524FDFCDB0}"/>
              </a:ext>
            </a:extLst>
          </p:cNvPr>
          <p:cNvCxnSpPr/>
          <p:nvPr/>
        </p:nvCxnSpPr>
        <p:spPr>
          <a:xfrm rot="5400000">
            <a:off x="5091906" y="4519092"/>
            <a:ext cx="16748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>
            <a:extLst>
              <a:ext uri="{FF2B5EF4-FFF2-40B4-BE49-F238E27FC236}">
                <a16:creationId xmlns:a16="http://schemas.microsoft.com/office/drawing/2014/main" id="{3F57E33A-643B-DA78-D1AF-3FAA6C351578}"/>
              </a:ext>
            </a:extLst>
          </p:cNvPr>
          <p:cNvCxnSpPr>
            <a:endCxn id="32796" idx="1"/>
          </p:cNvCxnSpPr>
          <p:nvPr/>
        </p:nvCxnSpPr>
        <p:spPr>
          <a:xfrm>
            <a:off x="5943600" y="5345385"/>
            <a:ext cx="1889125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6" name="TextovéPole 38">
            <a:extLst>
              <a:ext uri="{FF2B5EF4-FFF2-40B4-BE49-F238E27FC236}">
                <a16:creationId xmlns:a16="http://schemas.microsoft.com/office/drawing/2014/main" id="{0EE3272C-BC21-B681-A513-7FD584A42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5059635"/>
            <a:ext cx="382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797" name="Text Box 11">
            <a:extLst>
              <a:ext uri="{FF2B5EF4-FFF2-40B4-BE49-F238E27FC236}">
                <a16:creationId xmlns:a16="http://schemas.microsoft.com/office/drawing/2014/main" id="{486A30D0-2192-C73E-800A-78ED2CA1B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166639"/>
            <a:ext cx="275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b="1">
                <a:latin typeface="Arial" panose="020B0604020202020204" pitchFamily="34" charset="0"/>
                <a:cs typeface="Arial" panose="020B0604020202020204" pitchFamily="34" charset="0"/>
              </a:rPr>
              <a:t>Sekvence </a:t>
            </a:r>
            <a:r>
              <a:rPr lang="en-US" altLang="cs-CZ" sz="36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cs-CZ" altLang="cs-CZ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98" name="Text Box 12">
            <a:extLst>
              <a:ext uri="{FF2B5EF4-FFF2-40B4-BE49-F238E27FC236}">
                <a16:creationId xmlns:a16="http://schemas.microsoft.com/office/drawing/2014/main" id="{8C3B1BF9-112D-C548-03DE-A2AAEBE76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188864"/>
            <a:ext cx="277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b="1">
                <a:latin typeface="Arial" panose="020B0604020202020204" pitchFamily="34" charset="0"/>
                <a:cs typeface="Arial" panose="020B0604020202020204" pitchFamily="34" charset="0"/>
              </a:rPr>
              <a:t>Sekvence </a:t>
            </a:r>
            <a:r>
              <a:rPr lang="en-US" altLang="cs-CZ" sz="36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cs-CZ" altLang="cs-CZ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99" name="TextovéPole 5">
            <a:extLst>
              <a:ext uri="{FF2B5EF4-FFF2-40B4-BE49-F238E27FC236}">
                <a16:creationId xmlns:a16="http://schemas.microsoft.com/office/drawing/2014/main" id="{BED65B6C-4EFB-5365-C287-CA840DE61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809452"/>
            <a:ext cx="128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4000" i="1">
                <a:latin typeface="Arial" panose="020B0604020202020204" pitchFamily="34" charset="0"/>
              </a:rPr>
              <a:t>D=</a:t>
            </a:r>
            <a:r>
              <a:rPr lang="cs-CZ" altLang="cs-CZ" sz="4000" i="1">
                <a:latin typeface="Arial" panose="020B0604020202020204" pitchFamily="34" charset="0"/>
              </a:rPr>
              <a:t>ut</a:t>
            </a:r>
          </a:p>
        </p:txBody>
      </p:sp>
      <p:sp>
        <p:nvSpPr>
          <p:cNvPr id="32800" name="TextovéPole 10">
            <a:extLst>
              <a:ext uri="{FF2B5EF4-FFF2-40B4-BE49-F238E27FC236}">
                <a16:creationId xmlns:a16="http://schemas.microsoft.com/office/drawing/2014/main" id="{9996DC27-41B9-1DD1-8643-F69663688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132" y="1646858"/>
            <a:ext cx="2303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Substitution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01" name="TextovéPole 11">
            <a:extLst>
              <a:ext uri="{FF2B5EF4-FFF2-40B4-BE49-F238E27FC236}">
                <a16:creationId xmlns:a16="http://schemas.microsoft.com/office/drawing/2014/main" id="{4FE950AD-3543-1B9F-DFD6-2957B55B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674640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Time interval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242D6A43-0C76-29DF-B75B-DEE9BDD5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765002"/>
            <a:ext cx="50641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4000" i="1">
                <a:latin typeface="Arial" panose="020B0604020202020204" pitchFamily="34" charset="0"/>
              </a:rPr>
              <a:t>v</a:t>
            </a:r>
            <a:endParaRPr lang="cs-CZ" altLang="cs-CZ" sz="4000" i="1">
              <a:latin typeface="Arial" panose="020B0604020202020204" pitchFamily="34" charset="0"/>
            </a:endParaRPr>
          </a:p>
        </p:txBody>
      </p:sp>
      <p:cxnSp>
        <p:nvCxnSpPr>
          <p:cNvPr id="56" name="Přímá spojovací šipka 55">
            <a:extLst>
              <a:ext uri="{FF2B5EF4-FFF2-40B4-BE49-F238E27FC236}">
                <a16:creationId xmlns:a16="http://schemas.microsoft.com/office/drawing/2014/main" id="{50A5CF45-2467-3659-8E54-574663AF438F}"/>
              </a:ext>
            </a:extLst>
          </p:cNvPr>
          <p:cNvCxnSpPr>
            <a:cxnSpLocks/>
          </p:cNvCxnSpPr>
          <p:nvPr/>
        </p:nvCxnSpPr>
        <p:spPr>
          <a:xfrm flipH="1">
            <a:off x="3923928" y="1360314"/>
            <a:ext cx="362322" cy="3404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>
            <a:extLst>
              <a:ext uri="{FF2B5EF4-FFF2-40B4-BE49-F238E27FC236}">
                <a16:creationId xmlns:a16="http://schemas.microsoft.com/office/drawing/2014/main" id="{1040E4D0-42CE-815F-528A-E13F4C710650}"/>
              </a:ext>
            </a:extLst>
          </p:cNvPr>
          <p:cNvCxnSpPr>
            <a:cxnSpLocks/>
          </p:cNvCxnSpPr>
          <p:nvPr/>
        </p:nvCxnSpPr>
        <p:spPr>
          <a:xfrm>
            <a:off x="4714875" y="1360314"/>
            <a:ext cx="505197" cy="3404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5" name="Line 4">
            <a:extLst>
              <a:ext uri="{FF2B5EF4-FFF2-40B4-BE49-F238E27FC236}">
                <a16:creationId xmlns:a16="http://schemas.microsoft.com/office/drawing/2014/main" id="{DF1B968A-8134-5503-FAB8-5134A5C08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1503189"/>
            <a:ext cx="32004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6" name="TextovéPole 1">
            <a:extLst>
              <a:ext uri="{FF2B5EF4-FFF2-40B4-BE49-F238E27FC236}">
                <a16:creationId xmlns:a16="http://schemas.microsoft.com/office/drawing/2014/main" id="{74F0B6BE-8058-A40B-22E8-2448D16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2060848"/>
            <a:ext cx="385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v</a:t>
            </a:r>
            <a:r>
              <a:rPr lang="cs-CZ" altLang="en-US" baseline="-25000"/>
              <a:t>1</a:t>
            </a:r>
          </a:p>
        </p:txBody>
      </p:sp>
      <p:sp>
        <p:nvSpPr>
          <p:cNvPr id="32807" name="TextovéPole 2">
            <a:extLst>
              <a:ext uri="{FF2B5EF4-FFF2-40B4-BE49-F238E27FC236}">
                <a16:creationId xmlns:a16="http://schemas.microsoft.com/office/drawing/2014/main" id="{5F7413A2-0B9F-0529-194D-4B4E2F646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3043510"/>
            <a:ext cx="38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v</a:t>
            </a:r>
            <a:r>
              <a:rPr lang="cs-CZ" altLang="en-US" baseline="-25000"/>
              <a:t>2</a:t>
            </a:r>
          </a:p>
        </p:txBody>
      </p:sp>
      <p:sp>
        <p:nvSpPr>
          <p:cNvPr id="32808" name="TextovéPole 4">
            <a:extLst>
              <a:ext uri="{FF2B5EF4-FFF2-40B4-BE49-F238E27FC236}">
                <a16:creationId xmlns:a16="http://schemas.microsoft.com/office/drawing/2014/main" id="{0A5B8634-E5A5-DA30-FB4B-12462E447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2557735"/>
            <a:ext cx="38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v</a:t>
            </a:r>
            <a:r>
              <a:rPr lang="cs-CZ" altLang="en-US" baseline="-25000"/>
              <a:t>3</a:t>
            </a:r>
          </a:p>
        </p:txBody>
      </p:sp>
      <p:sp>
        <p:nvSpPr>
          <p:cNvPr id="32809" name="TextovéPole 5">
            <a:extLst>
              <a:ext uri="{FF2B5EF4-FFF2-40B4-BE49-F238E27FC236}">
                <a16:creationId xmlns:a16="http://schemas.microsoft.com/office/drawing/2014/main" id="{DA1FA193-FD9C-C58A-07A9-EF52A862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3880123"/>
            <a:ext cx="38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v</a:t>
            </a:r>
            <a:r>
              <a:rPr lang="cs-CZ" altLang="en-US" baseline="-25000"/>
              <a:t>4</a:t>
            </a:r>
          </a:p>
        </p:txBody>
      </p:sp>
      <p:sp>
        <p:nvSpPr>
          <p:cNvPr id="32810" name="TextovéPole 6">
            <a:extLst>
              <a:ext uri="{FF2B5EF4-FFF2-40B4-BE49-F238E27FC236}">
                <a16:creationId xmlns:a16="http://schemas.microsoft.com/office/drawing/2014/main" id="{CB505B1C-CB91-7609-4879-003BDD736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3197498"/>
            <a:ext cx="38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v</a:t>
            </a:r>
            <a:r>
              <a:rPr lang="cs-CZ" altLang="en-US" baseline="-25000"/>
              <a:t>5</a:t>
            </a:r>
          </a:p>
        </p:txBody>
      </p:sp>
      <p:sp>
        <p:nvSpPr>
          <p:cNvPr id="32811" name="TextovéPole 7">
            <a:extLst>
              <a:ext uri="{FF2B5EF4-FFF2-40B4-BE49-F238E27FC236}">
                <a16:creationId xmlns:a16="http://schemas.microsoft.com/office/drawing/2014/main" id="{3138FBE0-8D4A-3879-36F0-360BBC6C7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4869135"/>
            <a:ext cx="38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v</a:t>
            </a:r>
            <a:r>
              <a:rPr lang="cs-CZ" altLang="en-US" baseline="-25000"/>
              <a:t>6</a:t>
            </a:r>
          </a:p>
        </p:txBody>
      </p:sp>
      <p:sp>
        <p:nvSpPr>
          <p:cNvPr id="32812" name="TextovéPole 8">
            <a:extLst>
              <a:ext uri="{FF2B5EF4-FFF2-40B4-BE49-F238E27FC236}">
                <a16:creationId xmlns:a16="http://schemas.microsoft.com/office/drawing/2014/main" id="{D4B105D7-697D-7A77-C5F1-AE1DF5107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5677173"/>
            <a:ext cx="2994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dirty="0" err="1"/>
              <a:t>Parameters</a:t>
            </a:r>
            <a:r>
              <a:rPr lang="cs-CZ" altLang="en-US" dirty="0"/>
              <a:t>      Q,</a:t>
            </a:r>
            <a:r>
              <a:rPr lang="el-GR" altLang="en-US" dirty="0">
                <a:solidFill>
                  <a:srgbClr val="202122"/>
                </a:solidFill>
              </a:rPr>
              <a:t> </a:t>
            </a:r>
            <a:r>
              <a:rPr lang="el-GR" altLang="en-US" dirty="0">
                <a:solidFill>
                  <a:srgbClr val="202122"/>
                </a:solidFill>
                <a:cs typeface="Arial" panose="020B0604020202020204" pitchFamily="34" charset="0"/>
              </a:rPr>
              <a:t>Γ</a:t>
            </a:r>
            <a:r>
              <a:rPr lang="en-US" altLang="en-US" dirty="0">
                <a:solidFill>
                  <a:srgbClr val="202122"/>
                </a:solidFill>
                <a:cs typeface="Arial" panose="020B0604020202020204" pitchFamily="34" charset="0"/>
              </a:rPr>
              <a:t>, …</a:t>
            </a:r>
            <a:r>
              <a:rPr lang="cs-CZ" altLang="en-US" dirty="0">
                <a:solidFill>
                  <a:srgbClr val="202122"/>
                </a:solidFill>
                <a:cs typeface="Arial" panose="020B0604020202020204" pitchFamily="34" charset="0"/>
              </a:rPr>
              <a:t>, </a:t>
            </a:r>
            <a:r>
              <a:rPr lang="cs-CZ" altLang="en-US" dirty="0">
                <a:solidFill>
                  <a:srgbClr val="00B050"/>
                </a:solidFill>
                <a:cs typeface="Arial" panose="020B0604020202020204" pitchFamily="34" charset="0"/>
              </a:rPr>
              <a:t>v</a:t>
            </a:r>
            <a:r>
              <a:rPr lang="cs-CZ" altLang="en-US" baseline="-25000" dirty="0">
                <a:solidFill>
                  <a:srgbClr val="00B050"/>
                </a:solidFill>
              </a:rPr>
              <a:t>1-6</a:t>
            </a:r>
          </a:p>
          <a:p>
            <a:r>
              <a:rPr lang="cs-CZ" altLang="en-US" dirty="0"/>
              <a:t>  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E828302E-FCCF-4983-B66E-B611EB1C62F4}"/>
              </a:ext>
            </a:extLst>
          </p:cNvPr>
          <p:cNvSpPr/>
          <p:nvPr/>
        </p:nvSpPr>
        <p:spPr>
          <a:xfrm>
            <a:off x="1584325" y="5818460"/>
            <a:ext cx="288925" cy="106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814" name="TextovéPole 11">
            <a:extLst>
              <a:ext uri="{FF2B5EF4-FFF2-40B4-BE49-F238E27FC236}">
                <a16:creationId xmlns:a16="http://schemas.microsoft.com/office/drawing/2014/main" id="{6A7B2D62-6FCE-1B6F-E987-FF7DE872B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8" y="2132285"/>
            <a:ext cx="38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v</a:t>
            </a:r>
            <a:r>
              <a:rPr lang="cs-CZ" altLang="en-US" baseline="-25000"/>
              <a:t>1</a:t>
            </a:r>
          </a:p>
        </p:txBody>
      </p:sp>
      <p:sp>
        <p:nvSpPr>
          <p:cNvPr id="32815" name="TextovéPole 12">
            <a:extLst>
              <a:ext uri="{FF2B5EF4-FFF2-40B4-BE49-F238E27FC236}">
                <a16:creationId xmlns:a16="http://schemas.microsoft.com/office/drawing/2014/main" id="{18DA2247-06F7-7D6E-D0A5-B9961DA4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3129235"/>
            <a:ext cx="38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v</a:t>
            </a:r>
            <a:r>
              <a:rPr lang="cs-CZ" altLang="en-US" baseline="-25000"/>
              <a:t>2</a:t>
            </a:r>
          </a:p>
        </p:txBody>
      </p:sp>
      <p:sp>
        <p:nvSpPr>
          <p:cNvPr id="32816" name="TextovéPole 13">
            <a:extLst>
              <a:ext uri="{FF2B5EF4-FFF2-40B4-BE49-F238E27FC236}">
                <a16:creationId xmlns:a16="http://schemas.microsoft.com/office/drawing/2014/main" id="{52752399-63E2-B14E-A1F8-B5167AE22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3" y="2600598"/>
            <a:ext cx="38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v</a:t>
            </a:r>
            <a:r>
              <a:rPr lang="cs-CZ" altLang="en-US" baseline="-25000"/>
              <a:t>3</a:t>
            </a:r>
          </a:p>
        </p:txBody>
      </p:sp>
      <p:sp>
        <p:nvSpPr>
          <p:cNvPr id="32817" name="TextovéPole 14">
            <a:extLst>
              <a:ext uri="{FF2B5EF4-FFF2-40B4-BE49-F238E27FC236}">
                <a16:creationId xmlns:a16="http://schemas.microsoft.com/office/drawing/2014/main" id="{147924D4-B877-2176-14FE-9151BEC97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3283223"/>
            <a:ext cx="38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v</a:t>
            </a:r>
            <a:r>
              <a:rPr lang="cs-CZ" altLang="en-US" baseline="-25000"/>
              <a:t>5</a:t>
            </a:r>
          </a:p>
        </p:txBody>
      </p:sp>
      <p:sp>
        <p:nvSpPr>
          <p:cNvPr id="32818" name="TextovéPole 15">
            <a:extLst>
              <a:ext uri="{FF2B5EF4-FFF2-40B4-BE49-F238E27FC236}">
                <a16:creationId xmlns:a16="http://schemas.microsoft.com/office/drawing/2014/main" id="{CF252FDE-3729-B541-4171-4A2EFD004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3953148"/>
            <a:ext cx="385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v</a:t>
            </a:r>
            <a:r>
              <a:rPr lang="cs-CZ" altLang="en-US" baseline="-25000"/>
              <a:t>4</a:t>
            </a:r>
          </a:p>
        </p:txBody>
      </p:sp>
      <p:sp>
        <p:nvSpPr>
          <p:cNvPr id="32819" name="TextovéPole 16">
            <a:extLst>
              <a:ext uri="{FF2B5EF4-FFF2-40B4-BE49-F238E27FC236}">
                <a16:creationId xmlns:a16="http://schemas.microsoft.com/office/drawing/2014/main" id="{B6294D21-CEC5-6EC5-4641-6ACB74E0F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4935810"/>
            <a:ext cx="38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v</a:t>
            </a:r>
            <a:r>
              <a:rPr lang="cs-CZ" altLang="en-US" baseline="-25000"/>
              <a:t>6</a:t>
            </a:r>
          </a:p>
        </p:txBody>
      </p:sp>
      <p:sp>
        <p:nvSpPr>
          <p:cNvPr id="32820" name="TextovéPole 17">
            <a:extLst>
              <a:ext uri="{FF2B5EF4-FFF2-40B4-BE49-F238E27FC236}">
                <a16:creationId xmlns:a16="http://schemas.microsoft.com/office/drawing/2014/main" id="{3F833E8F-4627-24CD-5623-E78E67120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5683523"/>
            <a:ext cx="3307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dirty="0" err="1"/>
              <a:t>Parameters</a:t>
            </a:r>
            <a:r>
              <a:rPr lang="cs-CZ" altLang="en-US" dirty="0"/>
              <a:t>      Q,</a:t>
            </a:r>
            <a:r>
              <a:rPr lang="el-GR" altLang="en-US" dirty="0">
                <a:solidFill>
                  <a:srgbClr val="202122"/>
                </a:solidFill>
              </a:rPr>
              <a:t> </a:t>
            </a:r>
            <a:r>
              <a:rPr lang="el-GR" altLang="en-US" dirty="0">
                <a:solidFill>
                  <a:srgbClr val="202122"/>
                </a:solidFill>
                <a:cs typeface="Arial" panose="020B0604020202020204" pitchFamily="34" charset="0"/>
              </a:rPr>
              <a:t>Γ</a:t>
            </a:r>
            <a:r>
              <a:rPr lang="cs-CZ" altLang="en-US" dirty="0">
                <a:solidFill>
                  <a:srgbClr val="202122"/>
                </a:solidFill>
                <a:cs typeface="Arial" panose="020B0604020202020204" pitchFamily="34" charset="0"/>
              </a:rPr>
              <a:t>,</a:t>
            </a:r>
            <a:r>
              <a:rPr lang="en-US" altLang="en-US" dirty="0">
                <a:solidFill>
                  <a:srgbClr val="202122"/>
                </a:solidFill>
                <a:cs typeface="Arial" panose="020B0604020202020204" pitchFamily="34" charset="0"/>
              </a:rPr>
              <a:t> … ,</a:t>
            </a:r>
            <a:r>
              <a:rPr lang="cs-CZ" altLang="en-US" dirty="0">
                <a:solidFill>
                  <a:srgbClr val="202122"/>
                </a:solidFill>
                <a:cs typeface="Arial" panose="020B0604020202020204" pitchFamily="34" charset="0"/>
              </a:rPr>
              <a:t> </a:t>
            </a:r>
            <a:r>
              <a:rPr lang="cs-CZ" altLang="en-US" dirty="0">
                <a:solidFill>
                  <a:srgbClr val="00B050"/>
                </a:solidFill>
                <a:cs typeface="Arial" panose="020B0604020202020204" pitchFamily="34" charset="0"/>
              </a:rPr>
              <a:t>t</a:t>
            </a:r>
            <a:r>
              <a:rPr lang="cs-CZ" altLang="en-US" baseline="-25000" dirty="0">
                <a:solidFill>
                  <a:srgbClr val="00B050"/>
                </a:solidFill>
                <a:cs typeface="Arial" panose="020B0604020202020204" pitchFamily="34" charset="0"/>
              </a:rPr>
              <a:t>1-3</a:t>
            </a:r>
            <a:r>
              <a:rPr lang="cs-CZ" altLang="en-US" dirty="0">
                <a:solidFill>
                  <a:srgbClr val="00B050"/>
                </a:solidFill>
                <a:cs typeface="Arial" panose="020B0604020202020204" pitchFamily="34" charset="0"/>
              </a:rPr>
              <a:t>,</a:t>
            </a:r>
            <a:r>
              <a:rPr lang="cs-CZ" altLang="en-US" baseline="-250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cs-CZ" altLang="en-US" dirty="0">
                <a:solidFill>
                  <a:srgbClr val="00B050"/>
                </a:solidFill>
                <a:cs typeface="Arial" panose="020B0604020202020204" pitchFamily="34" charset="0"/>
              </a:rPr>
              <a:t>u</a:t>
            </a:r>
            <a:endParaRPr lang="cs-CZ" altLang="en-US" dirty="0">
              <a:solidFill>
                <a:srgbClr val="00B050"/>
              </a:solidFill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C70B9417-1D9A-A96F-61FC-4D0B32F6AAD7}"/>
              </a:ext>
            </a:extLst>
          </p:cNvPr>
          <p:cNvSpPr/>
          <p:nvPr/>
        </p:nvSpPr>
        <p:spPr>
          <a:xfrm>
            <a:off x="6450013" y="5818460"/>
            <a:ext cx="287337" cy="106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0" name="Přímá spojovací šipka 13">
            <a:extLst>
              <a:ext uri="{FF2B5EF4-FFF2-40B4-BE49-F238E27FC236}">
                <a16:creationId xmlns:a16="http://schemas.microsoft.com/office/drawing/2014/main" id="{F5F3F667-8D45-7D8D-22BC-F73316560831}"/>
              </a:ext>
            </a:extLst>
          </p:cNvPr>
          <p:cNvCxnSpPr>
            <a:cxnSpLocks/>
          </p:cNvCxnSpPr>
          <p:nvPr/>
        </p:nvCxnSpPr>
        <p:spPr>
          <a:xfrm flipH="1">
            <a:off x="6923088" y="3005410"/>
            <a:ext cx="906462" cy="111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13">
            <a:extLst>
              <a:ext uri="{FF2B5EF4-FFF2-40B4-BE49-F238E27FC236}">
                <a16:creationId xmlns:a16="http://schemas.microsoft.com/office/drawing/2014/main" id="{6D1063D5-68AF-B9CA-5E54-9EDC51131EF6}"/>
              </a:ext>
            </a:extLst>
          </p:cNvPr>
          <p:cNvCxnSpPr>
            <a:cxnSpLocks/>
          </p:cNvCxnSpPr>
          <p:nvPr/>
        </p:nvCxnSpPr>
        <p:spPr>
          <a:xfrm flipH="1">
            <a:off x="6654800" y="3873773"/>
            <a:ext cx="1160463" cy="127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13">
            <a:extLst>
              <a:ext uri="{FF2B5EF4-FFF2-40B4-BE49-F238E27FC236}">
                <a16:creationId xmlns:a16="http://schemas.microsoft.com/office/drawing/2014/main" id="{19F56919-5C28-65F2-5BB5-0DA3C4F09858}"/>
              </a:ext>
            </a:extLst>
          </p:cNvPr>
          <p:cNvCxnSpPr>
            <a:cxnSpLocks/>
          </p:cNvCxnSpPr>
          <p:nvPr/>
        </p:nvCxnSpPr>
        <p:spPr>
          <a:xfrm flipH="1">
            <a:off x="5942013" y="4788173"/>
            <a:ext cx="1887537" cy="1111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49">
            <a:extLst>
              <a:ext uri="{FF2B5EF4-FFF2-40B4-BE49-F238E27FC236}">
                <a16:creationId xmlns:a16="http://schemas.microsoft.com/office/drawing/2014/main" id="{C04D3F9F-FCFE-8C1D-A5BE-1F09E68F2BAC}"/>
              </a:ext>
            </a:extLst>
          </p:cNvPr>
          <p:cNvCxnSpPr/>
          <p:nvPr/>
        </p:nvCxnSpPr>
        <p:spPr>
          <a:xfrm>
            <a:off x="5661025" y="4573860"/>
            <a:ext cx="254000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a 6">
            <a:extLst>
              <a:ext uri="{FF2B5EF4-FFF2-40B4-BE49-F238E27FC236}">
                <a16:creationId xmlns:a16="http://schemas.microsoft.com/office/drawing/2014/main" id="{210D266B-E89B-7B58-9A9E-590DF4EC7CC5}"/>
              </a:ext>
            </a:extLst>
          </p:cNvPr>
          <p:cNvSpPr/>
          <p:nvPr/>
        </p:nvSpPr>
        <p:spPr>
          <a:xfrm>
            <a:off x="5868988" y="4504010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40" name="Elipsa 6">
            <a:extLst>
              <a:ext uri="{FF2B5EF4-FFF2-40B4-BE49-F238E27FC236}">
                <a16:creationId xmlns:a16="http://schemas.microsoft.com/office/drawing/2014/main" id="{A91FE13F-1D47-EA61-BAAE-E2069599C689}"/>
              </a:ext>
            </a:extLst>
          </p:cNvPr>
          <p:cNvSpPr/>
          <p:nvPr/>
        </p:nvSpPr>
        <p:spPr>
          <a:xfrm>
            <a:off x="6562725" y="3616598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1" name="Elipsa 6">
            <a:extLst>
              <a:ext uri="{FF2B5EF4-FFF2-40B4-BE49-F238E27FC236}">
                <a16:creationId xmlns:a16="http://schemas.microsoft.com/office/drawing/2014/main" id="{3D6AAFAD-315A-D587-2B0E-38794C880C7D}"/>
              </a:ext>
            </a:extLst>
          </p:cNvPr>
          <p:cNvSpPr/>
          <p:nvPr/>
        </p:nvSpPr>
        <p:spPr>
          <a:xfrm>
            <a:off x="6838950" y="2938735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2829" name="TextovéPole 41">
            <a:extLst>
              <a:ext uri="{FF2B5EF4-FFF2-40B4-BE49-F238E27FC236}">
                <a16:creationId xmlns:a16="http://schemas.microsoft.com/office/drawing/2014/main" id="{5C869806-BBCC-99C1-D3FE-4758D54CE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550" y="2645048"/>
            <a:ext cx="334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4A7EBB"/>
                </a:solidFill>
              </a:rPr>
              <a:t>t</a:t>
            </a:r>
            <a:r>
              <a:rPr lang="cs-CZ" altLang="en-US" baseline="-25000">
                <a:solidFill>
                  <a:srgbClr val="4A7EBB"/>
                </a:solidFill>
              </a:rPr>
              <a:t>1</a:t>
            </a:r>
          </a:p>
        </p:txBody>
      </p:sp>
      <p:sp>
        <p:nvSpPr>
          <p:cNvPr id="32830" name="TextovéPole 45">
            <a:extLst>
              <a:ext uri="{FF2B5EF4-FFF2-40B4-BE49-F238E27FC236}">
                <a16:creationId xmlns:a16="http://schemas.microsoft.com/office/drawing/2014/main" id="{C6E81F2A-CDDE-8FEA-2570-2B659A3F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3510235"/>
            <a:ext cx="33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4A7EBB"/>
                </a:solidFill>
              </a:rPr>
              <a:t>t</a:t>
            </a:r>
            <a:r>
              <a:rPr lang="cs-CZ" altLang="en-US" baseline="-25000">
                <a:solidFill>
                  <a:srgbClr val="4A7EBB"/>
                </a:solidFill>
              </a:rPr>
              <a:t>2</a:t>
            </a:r>
          </a:p>
        </p:txBody>
      </p:sp>
      <p:sp>
        <p:nvSpPr>
          <p:cNvPr id="32831" name="TextovéPole 46">
            <a:extLst>
              <a:ext uri="{FF2B5EF4-FFF2-40B4-BE49-F238E27FC236}">
                <a16:creationId xmlns:a16="http://schemas.microsoft.com/office/drawing/2014/main" id="{13C136AB-AD20-4D86-2933-5E9D5A3B7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4434160"/>
            <a:ext cx="333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>
                <a:solidFill>
                  <a:srgbClr val="4A7EBB"/>
                </a:solidFill>
              </a:rPr>
              <a:t>t</a:t>
            </a:r>
            <a:r>
              <a:rPr lang="cs-CZ" altLang="en-US" baseline="-25000">
                <a:solidFill>
                  <a:srgbClr val="4A7EBB"/>
                </a:solidFill>
              </a:rPr>
              <a:t>3</a:t>
            </a:r>
          </a:p>
        </p:txBody>
      </p:sp>
      <p:sp>
        <p:nvSpPr>
          <p:cNvPr id="32832" name="TextovéPole 47">
            <a:extLst>
              <a:ext uri="{FF2B5EF4-FFF2-40B4-BE49-F238E27FC236}">
                <a16:creationId xmlns:a16="http://schemas.microsoft.com/office/drawing/2014/main" id="{996AB84B-DC3F-DD47-149F-30F836A2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6023248"/>
            <a:ext cx="4184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/>
              <a:t>Calibration point    </a:t>
            </a:r>
          </a:p>
          <a:p>
            <a:r>
              <a:rPr lang="cs-CZ" altLang="en-US"/>
              <a:t>(to ressolve the contribution ot t and u)</a:t>
            </a:r>
          </a:p>
        </p:txBody>
      </p:sp>
      <p:sp>
        <p:nvSpPr>
          <p:cNvPr id="57" name="Elipsa 6">
            <a:extLst>
              <a:ext uri="{FF2B5EF4-FFF2-40B4-BE49-F238E27FC236}">
                <a16:creationId xmlns:a16="http://schemas.microsoft.com/office/drawing/2014/main" id="{4F7166F7-9E82-1DC8-5FBF-B9424BA69CA1}"/>
              </a:ext>
            </a:extLst>
          </p:cNvPr>
          <p:cNvSpPr/>
          <p:nvPr/>
        </p:nvSpPr>
        <p:spPr>
          <a:xfrm>
            <a:off x="6904038" y="6132785"/>
            <a:ext cx="144462" cy="1444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D87EFCC8-AD0C-398D-518A-3CE294DD4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MOLECULAR CLOCK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" name="Přímá spojovací čára 33">
            <a:extLst>
              <a:ext uri="{FF2B5EF4-FFF2-40B4-BE49-F238E27FC236}">
                <a16:creationId xmlns:a16="http://schemas.microsoft.com/office/drawing/2014/main" id="{D34A24E5-6C1A-07D1-762B-E83B2823E9BA}"/>
              </a:ext>
            </a:extLst>
          </p:cNvPr>
          <p:cNvCxnSpPr>
            <a:cxnSpLocks/>
          </p:cNvCxnSpPr>
          <p:nvPr/>
        </p:nvCxnSpPr>
        <p:spPr>
          <a:xfrm>
            <a:off x="515627" y="2411943"/>
            <a:ext cx="548308" cy="58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A5E5256-8258-749F-0C24-4605270856A3}"/>
              </a:ext>
            </a:extLst>
          </p:cNvPr>
          <p:cNvSpPr txBox="1"/>
          <p:nvPr/>
        </p:nvSpPr>
        <p:spPr>
          <a:xfrm>
            <a:off x="631285" y="208214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8" name="Přímá spojovací čára 33">
            <a:extLst>
              <a:ext uri="{FF2B5EF4-FFF2-40B4-BE49-F238E27FC236}">
                <a16:creationId xmlns:a16="http://schemas.microsoft.com/office/drawing/2014/main" id="{65EE14A6-DD9A-3CC3-8A41-A90CD8330AB0}"/>
              </a:ext>
            </a:extLst>
          </p:cNvPr>
          <p:cNvCxnSpPr>
            <a:cxnSpLocks/>
          </p:cNvCxnSpPr>
          <p:nvPr/>
        </p:nvCxnSpPr>
        <p:spPr>
          <a:xfrm>
            <a:off x="5826355" y="2537151"/>
            <a:ext cx="548308" cy="58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2F2358-8435-E257-76F6-891E90EDCE41}"/>
              </a:ext>
            </a:extLst>
          </p:cNvPr>
          <p:cNvSpPr txBox="1"/>
          <p:nvPr/>
        </p:nvSpPr>
        <p:spPr>
          <a:xfrm>
            <a:off x="5942013" y="220734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  <p:bldP spid="32776" grpId="0"/>
      <p:bldP spid="32783" grpId="0"/>
      <p:bldP spid="32787" grpId="0"/>
      <p:bldP spid="32788" grpId="0"/>
      <p:bldP spid="32789" grpId="0"/>
      <p:bldP spid="32796" grpId="0"/>
      <p:bldP spid="55" grpId="0" animBg="1"/>
      <p:bldP spid="32806" grpId="0"/>
      <p:bldP spid="32807" grpId="0"/>
      <p:bldP spid="32808" grpId="0"/>
      <p:bldP spid="32809" grpId="0"/>
      <p:bldP spid="32810" grpId="0"/>
      <p:bldP spid="32811" grpId="0"/>
      <p:bldP spid="32812" grpId="0"/>
      <p:bldP spid="10" grpId="0" animBg="1"/>
      <p:bldP spid="32814" grpId="0"/>
      <p:bldP spid="32815" grpId="0"/>
      <p:bldP spid="32816" grpId="0"/>
      <p:bldP spid="32817" grpId="0"/>
      <p:bldP spid="32818" grpId="0"/>
      <p:bldP spid="32819" grpId="0"/>
      <p:bldP spid="32820" grpId="0"/>
      <p:bldP spid="19" grpId="0" animBg="1"/>
      <p:bldP spid="39" grpId="0" animBg="1"/>
      <p:bldP spid="40" grpId="0" animBg="1"/>
      <p:bldP spid="41" grpId="0" animBg="1"/>
      <p:bldP spid="32829" grpId="0"/>
      <p:bldP spid="32830" grpId="0"/>
      <p:bldP spid="32831" grpId="0"/>
      <p:bldP spid="32832" grpId="0"/>
      <p:bldP spid="57" grpId="0" animBg="1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2" descr="6.jpg">
            <a:extLst>
              <a:ext uri="{FF2B5EF4-FFF2-40B4-BE49-F238E27FC236}">
                <a16:creationId xmlns:a16="http://schemas.microsoft.com/office/drawing/2014/main" id="{9E309A98-D8D0-2948-FF48-D6A47E7C3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10"/>
          <a:stretch>
            <a:fillRect/>
          </a:stretch>
        </p:blipFill>
        <p:spPr bwMode="auto">
          <a:xfrm>
            <a:off x="5732463" y="2654300"/>
            <a:ext cx="3349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id="{3DA56BF4-20A7-F02A-3C30-7C06F6F48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GLOBAL CLOCK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52675291-AFCA-64C3-F350-86E55197B270}"/>
              </a:ext>
            </a:extLst>
          </p:cNvPr>
          <p:cNvSpPr/>
          <p:nvPr/>
        </p:nvSpPr>
        <p:spPr>
          <a:xfrm>
            <a:off x="6380163" y="3949700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22363908-C945-B537-2C3E-2152941929FD}"/>
              </a:ext>
            </a:extLst>
          </p:cNvPr>
          <p:cNvSpPr/>
          <p:nvPr/>
        </p:nvSpPr>
        <p:spPr>
          <a:xfrm>
            <a:off x="8324850" y="4383088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04D373E5-4BA8-4629-44BE-127681173D44}"/>
              </a:ext>
            </a:extLst>
          </p:cNvPr>
          <p:cNvSpPr/>
          <p:nvPr/>
        </p:nvSpPr>
        <p:spPr>
          <a:xfrm>
            <a:off x="6884988" y="5102225"/>
            <a:ext cx="142875" cy="144463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91B3514B-16B4-0399-168D-FAF39DBD337E}"/>
              </a:ext>
            </a:extLst>
          </p:cNvPr>
          <p:cNvSpPr/>
          <p:nvPr/>
        </p:nvSpPr>
        <p:spPr>
          <a:xfrm>
            <a:off x="7604125" y="5965825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71AF1CDC-65B6-3BDE-2C0D-5BA3D1817EC1}"/>
              </a:ext>
            </a:extLst>
          </p:cNvPr>
          <p:cNvCxnSpPr/>
          <p:nvPr/>
        </p:nvCxnSpPr>
        <p:spPr>
          <a:xfrm>
            <a:off x="6448425" y="3052763"/>
            <a:ext cx="3175" cy="9699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6F7F8C13-E133-030D-232F-8C89B6EC8E87}"/>
              </a:ext>
            </a:extLst>
          </p:cNvPr>
          <p:cNvCxnSpPr/>
          <p:nvPr/>
        </p:nvCxnSpPr>
        <p:spPr>
          <a:xfrm>
            <a:off x="8396288" y="3052763"/>
            <a:ext cx="0" cy="14001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BC58675B-5737-E84A-63D9-A377075BA5DA}"/>
              </a:ext>
            </a:extLst>
          </p:cNvPr>
          <p:cNvCxnSpPr/>
          <p:nvPr/>
        </p:nvCxnSpPr>
        <p:spPr>
          <a:xfrm flipH="1">
            <a:off x="6956425" y="3052763"/>
            <a:ext cx="1588" cy="21542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18B2946F-95AC-712A-BDFA-58851F79932E}"/>
              </a:ext>
            </a:extLst>
          </p:cNvPr>
          <p:cNvCxnSpPr/>
          <p:nvPr/>
        </p:nvCxnSpPr>
        <p:spPr>
          <a:xfrm flipH="1">
            <a:off x="7664450" y="3041650"/>
            <a:ext cx="3175" cy="296703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B7E8F49-EFFE-8A76-C161-D1B8504933E2}"/>
              </a:ext>
            </a:extLst>
          </p:cNvPr>
          <p:cNvSpPr txBox="1"/>
          <p:nvPr/>
        </p:nvSpPr>
        <p:spPr>
          <a:xfrm>
            <a:off x="6164263" y="3302000"/>
            <a:ext cx="346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cs-CZ" b="1" baseline="-25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</a:t>
            </a:r>
          </a:p>
        </p:txBody>
      </p:sp>
      <p:sp>
        <p:nvSpPr>
          <p:cNvPr id="33805" name="TextovéPole 15">
            <a:extLst>
              <a:ext uri="{FF2B5EF4-FFF2-40B4-BE49-F238E27FC236}">
                <a16:creationId xmlns:a16="http://schemas.microsoft.com/office/drawing/2014/main" id="{C8B78CD1-E62A-0D6E-AAA3-20202876E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4165600"/>
            <a:ext cx="346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BD7A90E-BC19-B7AA-1B9C-11F198044C19}"/>
              </a:ext>
            </a:extLst>
          </p:cNvPr>
          <p:cNvSpPr txBox="1"/>
          <p:nvPr/>
        </p:nvSpPr>
        <p:spPr>
          <a:xfrm>
            <a:off x="7677150" y="4310063"/>
            <a:ext cx="3508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cs-CZ" b="1" baseline="-25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7C22151-DCD3-ECE8-9F6F-F65925961DCC}"/>
              </a:ext>
            </a:extLst>
          </p:cNvPr>
          <p:cNvSpPr txBox="1"/>
          <p:nvPr/>
        </p:nvSpPr>
        <p:spPr>
          <a:xfrm>
            <a:off x="8108950" y="3590925"/>
            <a:ext cx="3460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cs-CZ" b="1" baseline="-25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4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8660467-5F1B-0FCC-603C-EC0258A2EA7C}"/>
              </a:ext>
            </a:extLst>
          </p:cNvPr>
          <p:cNvSpPr txBox="1"/>
          <p:nvPr/>
        </p:nvSpPr>
        <p:spPr>
          <a:xfrm>
            <a:off x="1187450" y="2924175"/>
            <a:ext cx="3322638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i="1" dirty="0">
                <a:latin typeface="+mn-lt"/>
              </a:rPr>
              <a:t>v</a:t>
            </a:r>
            <a:r>
              <a:rPr lang="cs-CZ" sz="3200" i="1" baseline="-25000" dirty="0">
                <a:latin typeface="+mn-lt"/>
              </a:rPr>
              <a:t>1</a:t>
            </a:r>
            <a:r>
              <a:rPr lang="en-US" sz="3200" i="1" dirty="0">
                <a:latin typeface="+mn-lt"/>
              </a:rPr>
              <a:t>=v</a:t>
            </a:r>
            <a:r>
              <a:rPr lang="en-US" sz="3200" i="1" baseline="-25000" dirty="0">
                <a:latin typeface="+mn-lt"/>
              </a:rPr>
              <a:t>2</a:t>
            </a:r>
            <a:r>
              <a:rPr lang="en-US" sz="3200" i="1" dirty="0">
                <a:latin typeface="+mn-lt"/>
              </a:rPr>
              <a:t>=</a:t>
            </a:r>
            <a:r>
              <a:rPr lang="en-US" sz="3200" b="1" i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3200" b="1" i="1" baseline="-25000" dirty="0">
                <a:solidFill>
                  <a:schemeClr val="accent1"/>
                </a:solidFill>
                <a:latin typeface="+mn-lt"/>
              </a:rPr>
              <a:t>1</a:t>
            </a:r>
            <a:r>
              <a:rPr lang="en-US" sz="3200" b="1" i="1" dirty="0">
                <a:latin typeface="+mn-lt"/>
              </a:rPr>
              <a:t>u</a:t>
            </a:r>
            <a:endParaRPr lang="en-US" sz="3200" b="1" i="1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3200" i="1" dirty="0">
                <a:latin typeface="+mn-lt"/>
              </a:rPr>
              <a:t>v</a:t>
            </a:r>
            <a:r>
              <a:rPr lang="en-US" sz="3200" i="1" baseline="-25000" dirty="0">
                <a:latin typeface="+mn-lt"/>
              </a:rPr>
              <a:t>4</a:t>
            </a:r>
            <a:r>
              <a:rPr lang="en-US" sz="3200" i="1" dirty="0">
                <a:latin typeface="+mn-lt"/>
              </a:rPr>
              <a:t>=v</a:t>
            </a:r>
            <a:r>
              <a:rPr lang="en-US" sz="3200" i="1" baseline="-25000" dirty="0">
                <a:latin typeface="+mn-lt"/>
              </a:rPr>
              <a:t>5</a:t>
            </a:r>
            <a:r>
              <a:rPr lang="en-US" sz="3200" i="1" dirty="0">
                <a:latin typeface="+mn-lt"/>
              </a:rPr>
              <a:t>=</a:t>
            </a:r>
            <a:r>
              <a:rPr lang="en-US" sz="3200" b="1" i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3200" b="1" i="1" baseline="-25000" dirty="0">
                <a:solidFill>
                  <a:schemeClr val="accent1"/>
                </a:solidFill>
                <a:latin typeface="+mn-lt"/>
              </a:rPr>
              <a:t>4</a:t>
            </a:r>
            <a:r>
              <a:rPr lang="en-US" sz="3200" b="1" i="1" dirty="0">
                <a:latin typeface="+mn-lt"/>
              </a:rPr>
              <a:t>u</a:t>
            </a:r>
            <a:endParaRPr lang="en-US" sz="3200" b="1" i="1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3200" i="1" dirty="0">
                <a:latin typeface="+mn-lt"/>
              </a:rPr>
              <a:t>v</a:t>
            </a:r>
            <a:r>
              <a:rPr lang="en-US" sz="3200" i="1" baseline="-25000" dirty="0">
                <a:latin typeface="+mn-lt"/>
              </a:rPr>
              <a:t>3</a:t>
            </a:r>
            <a:r>
              <a:rPr lang="en-US" sz="3200" i="1" dirty="0">
                <a:latin typeface="+mn-lt"/>
              </a:rPr>
              <a:t>=v</a:t>
            </a:r>
            <a:r>
              <a:rPr lang="en-US" sz="3200" i="1" baseline="-25000" dirty="0">
                <a:latin typeface="+mn-lt"/>
              </a:rPr>
              <a:t>6</a:t>
            </a:r>
            <a:r>
              <a:rPr lang="en-US" sz="3200" i="1" dirty="0">
                <a:latin typeface="+mn-lt"/>
              </a:rPr>
              <a:t>+v</a:t>
            </a:r>
            <a:r>
              <a:rPr lang="en-US" sz="3200" i="1" baseline="-25000" dirty="0">
                <a:latin typeface="+mn-lt"/>
              </a:rPr>
              <a:t>1</a:t>
            </a:r>
            <a:r>
              <a:rPr lang="en-US" sz="3200" i="1" dirty="0">
                <a:latin typeface="+mn-lt"/>
              </a:rPr>
              <a:t>=</a:t>
            </a:r>
            <a:r>
              <a:rPr lang="en-US" sz="3200" b="1" i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3200" b="1" i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800" b="1" i="1" dirty="0">
                <a:latin typeface="+mn-lt"/>
              </a:rPr>
              <a:t>u</a:t>
            </a:r>
            <a:endParaRPr lang="en-US" sz="2800" b="1" i="1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3200" i="1" dirty="0">
                <a:latin typeface="+mn-lt"/>
              </a:rPr>
              <a:t>v</a:t>
            </a:r>
            <a:r>
              <a:rPr lang="en-US" sz="3200" i="1" baseline="-25000" dirty="0">
                <a:latin typeface="+mn-lt"/>
              </a:rPr>
              <a:t>8</a:t>
            </a:r>
            <a:r>
              <a:rPr lang="en-US" sz="3200" i="1" dirty="0">
                <a:latin typeface="+mn-lt"/>
              </a:rPr>
              <a:t>+v</a:t>
            </a:r>
            <a:r>
              <a:rPr lang="en-US" sz="3200" i="1" baseline="-25000" dirty="0">
                <a:latin typeface="+mn-lt"/>
              </a:rPr>
              <a:t>4</a:t>
            </a:r>
            <a:r>
              <a:rPr lang="en-US" sz="3200" i="1" dirty="0">
                <a:latin typeface="+mn-lt"/>
              </a:rPr>
              <a:t>=v</a:t>
            </a:r>
            <a:r>
              <a:rPr lang="en-US" sz="3200" i="1" baseline="-25000" dirty="0">
                <a:latin typeface="+mn-lt"/>
              </a:rPr>
              <a:t>7</a:t>
            </a:r>
            <a:r>
              <a:rPr lang="en-US" sz="3200" i="1" dirty="0">
                <a:latin typeface="+mn-lt"/>
              </a:rPr>
              <a:t>+v</a:t>
            </a:r>
            <a:r>
              <a:rPr lang="en-US" sz="3200" i="1" baseline="-25000" dirty="0">
                <a:latin typeface="+mn-lt"/>
              </a:rPr>
              <a:t>6</a:t>
            </a:r>
            <a:r>
              <a:rPr lang="en-US" sz="3200" i="1" dirty="0">
                <a:latin typeface="+mn-lt"/>
              </a:rPr>
              <a:t>+v</a:t>
            </a:r>
            <a:r>
              <a:rPr lang="en-US" sz="3200" i="1" baseline="-25000" dirty="0">
                <a:latin typeface="+mn-lt"/>
              </a:rPr>
              <a:t>1</a:t>
            </a:r>
            <a:r>
              <a:rPr lang="en-US" sz="3200" i="1" dirty="0">
                <a:latin typeface="+mn-lt"/>
              </a:rPr>
              <a:t>=</a:t>
            </a:r>
            <a:r>
              <a:rPr lang="en-US" sz="3200" b="1" i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3200" b="1" i="1" baseline="-250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2800" b="1" i="1" dirty="0">
                <a:latin typeface="+mn-lt"/>
              </a:rPr>
              <a:t>u</a:t>
            </a:r>
            <a:endParaRPr lang="en-US" sz="2800" b="1" i="1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defRPr/>
            </a:pPr>
            <a:endParaRPr lang="cs-CZ" sz="3200" i="1" dirty="0">
              <a:latin typeface="+mn-lt"/>
            </a:endParaRPr>
          </a:p>
        </p:txBody>
      </p:sp>
      <p:sp>
        <p:nvSpPr>
          <p:cNvPr id="33809" name="TextovéPole 20">
            <a:extLst>
              <a:ext uri="{FF2B5EF4-FFF2-40B4-BE49-F238E27FC236}">
                <a16:creationId xmlns:a16="http://schemas.microsoft.com/office/drawing/2014/main" id="{A470E9A1-3939-B0F4-2BF2-0BE5DF5B7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76925"/>
            <a:ext cx="356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cs-CZ" sz="2400" b="1" i="1" baseline="-2500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cs-CZ" altLang="cs-CZ" sz="2400" b="1" i="1" baseline="-25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>
                <a:latin typeface="Arial" panose="020B0604020202020204" pitchFamily="34" charset="0"/>
              </a:rPr>
              <a:t>is the callibration point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7D5C6EC-7AF6-7C3B-D6B6-CC940E23B546}"/>
              </a:ext>
            </a:extLst>
          </p:cNvPr>
          <p:cNvSpPr txBox="1"/>
          <p:nvPr/>
        </p:nvSpPr>
        <p:spPr>
          <a:xfrm>
            <a:off x="125413" y="922338"/>
            <a:ext cx="8713787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100" dirty="0">
                <a:solidFill>
                  <a:srgbClr val="202124"/>
                </a:solidFill>
                <a:latin typeface="arial" panose="020B0604020202020204" pitchFamily="34" charset="0"/>
              </a:rPr>
              <a:t>If the global clock is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applied</a:t>
            </a:r>
            <a:r>
              <a:rPr lang="en-US" sz="2100" dirty="0">
                <a:solidFill>
                  <a:srgbClr val="202124"/>
                </a:solidFill>
                <a:latin typeface="arial" panose="020B0604020202020204" pitchFamily="34" charset="0"/>
              </a:rPr>
              <a:t> and we have at least one calibration point, we can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separate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on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this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point</a:t>
            </a:r>
            <a:r>
              <a:rPr lang="en-US" sz="2100" dirty="0">
                <a:solidFill>
                  <a:srgbClr val="202124"/>
                </a:solidFill>
                <a:latin typeface="arial" panose="020B0604020202020204" pitchFamily="34" charset="0"/>
              </a:rPr>
              <a:t> t (time) and μ (substitution rate). Since the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equations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below</a:t>
            </a:r>
            <a:r>
              <a:rPr lang="en-US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hold</a:t>
            </a:r>
            <a:r>
              <a:rPr lang="en-US" sz="2100" dirty="0">
                <a:solidFill>
                  <a:srgbClr val="202124"/>
                </a:solidFill>
                <a:latin typeface="arial" panose="020B0604020202020204" pitchFamily="34" charset="0"/>
              </a:rPr>
              <a:t>, we will 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use </a:t>
            </a:r>
            <a:r>
              <a:rPr lang="en-US" sz="2100" dirty="0">
                <a:solidFill>
                  <a:srgbClr val="202124"/>
                </a:solidFill>
                <a:latin typeface="arial" panose="020B0604020202020204" pitchFamily="34" charset="0"/>
              </a:rPr>
              <a:t>maximum likelihood method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to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optimise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ages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of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the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nodes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100" b="1" dirty="0">
                <a:solidFill>
                  <a:srgbClr val="202124"/>
                </a:solidFill>
                <a:latin typeface="arial" panose="020B0604020202020204" pitchFamily="34" charset="0"/>
              </a:rPr>
              <a:t>t1</a:t>
            </a:r>
            <a:r>
              <a:rPr lang="en-US" sz="21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n-US" sz="2100" b="1" dirty="0">
                <a:solidFill>
                  <a:srgbClr val="202124"/>
                </a:solidFill>
                <a:latin typeface="arial" panose="020B0604020202020204" pitchFamily="34" charset="0"/>
              </a:rPr>
              <a:t>t3</a:t>
            </a:r>
            <a:r>
              <a:rPr lang="en-US" sz="2100" dirty="0">
                <a:solidFill>
                  <a:srgbClr val="202124"/>
                </a:solidFill>
                <a:latin typeface="arial" panose="020B0604020202020204" pitchFamily="34" charset="0"/>
              </a:rPr>
              <a:t> and </a:t>
            </a:r>
            <a:r>
              <a:rPr lang="en-US" sz="2100" b="1" dirty="0">
                <a:solidFill>
                  <a:srgbClr val="202124"/>
                </a:solidFill>
                <a:latin typeface="arial" panose="020B0604020202020204" pitchFamily="34" charset="0"/>
              </a:rPr>
              <a:t>t4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.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from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which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the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branchlengths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v</a:t>
            </a:r>
            <a:r>
              <a:rPr lang="cs-CZ" sz="2100" baseline="-25000" dirty="0">
                <a:solidFill>
                  <a:srgbClr val="202124"/>
                </a:solidFill>
                <a:latin typeface="arial" panose="020B0604020202020204" pitchFamily="34" charset="0"/>
              </a:rPr>
              <a:t>1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-v</a:t>
            </a:r>
            <a:r>
              <a:rPr lang="cs-CZ" sz="2100" baseline="-25000" dirty="0">
                <a:solidFill>
                  <a:srgbClr val="202124"/>
                </a:solidFill>
                <a:latin typeface="arial" panose="020B0604020202020204" pitchFamily="34" charset="0"/>
              </a:rPr>
              <a:t>8</a:t>
            </a:r>
            <a:r>
              <a:rPr lang="en-US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can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be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calculated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using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202124"/>
                </a:solidFill>
                <a:latin typeface="arial" panose="020B0604020202020204" pitchFamily="34" charset="0"/>
              </a:rPr>
              <a:t>global</a:t>
            </a:r>
            <a:r>
              <a:rPr lang="cs-CZ" sz="21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s-CZ" sz="2100" b="1" dirty="0">
                <a:latin typeface="+mn-lt"/>
              </a:rPr>
              <a:t>u</a:t>
            </a:r>
            <a:r>
              <a:rPr lang="cs-CZ" sz="210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>
            <a:extLst>
              <a:ext uri="{FF2B5EF4-FFF2-40B4-BE49-F238E27FC236}">
                <a16:creationId xmlns:a16="http://schemas.microsoft.com/office/drawing/2014/main" id="{F11B0212-DB10-0206-B42E-14D4DF1FD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TEST OF GLOBAL CLOCK</a:t>
            </a:r>
            <a:br>
              <a:rPr lang="cs-CZ" sz="36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cs-CZ" sz="2800" b="1" dirty="0" err="1">
                <a:solidFill>
                  <a:schemeClr val="bg1"/>
                </a:solidFill>
                <a:cs typeface="Arial" pitchFamily="34" charset="0"/>
              </a:rPr>
              <a:t>Likelihood</a:t>
            </a:r>
            <a:r>
              <a:rPr lang="cs-CZ" sz="2800" b="1" dirty="0">
                <a:solidFill>
                  <a:schemeClr val="bg1"/>
                </a:solidFill>
                <a:cs typeface="Arial" pitchFamily="34" charset="0"/>
              </a:rPr>
              <a:t> ratio test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4819" name="Obrázek 2" descr="6.jpg">
            <a:extLst>
              <a:ext uri="{FF2B5EF4-FFF2-40B4-BE49-F238E27FC236}">
                <a16:creationId xmlns:a16="http://schemas.microsoft.com/office/drawing/2014/main" id="{4A82DAFF-6971-AA7C-A5C4-F6F35FC6F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43125"/>
            <a:ext cx="53086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Obdélník 3">
            <a:extLst>
              <a:ext uri="{FF2B5EF4-FFF2-40B4-BE49-F238E27FC236}">
                <a16:creationId xmlns:a16="http://schemas.microsoft.com/office/drawing/2014/main" id="{424A0CF8-652A-92B1-F66A-6F0CD297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643063"/>
            <a:ext cx="356552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b="1">
                <a:latin typeface="Arial" panose="020B0604020202020204" pitchFamily="34" charset="0"/>
              </a:rPr>
              <a:t>δ</a:t>
            </a:r>
            <a:r>
              <a:rPr lang="en-GB" altLang="cs-CZ" b="1">
                <a:latin typeface="Arial" panose="020B0604020202020204" pitchFamily="34" charset="0"/>
              </a:rPr>
              <a:t> </a:t>
            </a:r>
            <a:r>
              <a:rPr lang="el-GR" altLang="cs-CZ" b="1">
                <a:latin typeface="Arial" panose="020B0604020202020204" pitchFamily="34" charset="0"/>
              </a:rPr>
              <a:t>=</a:t>
            </a:r>
            <a:r>
              <a:rPr lang="en-GB" altLang="cs-CZ" b="1">
                <a:latin typeface="Arial" panose="020B0604020202020204" pitchFamily="34" charset="0"/>
              </a:rPr>
              <a:t> </a:t>
            </a:r>
            <a:r>
              <a:rPr lang="el-GR" altLang="cs-CZ" b="1">
                <a:latin typeface="Arial" panose="020B0604020202020204" pitchFamily="34" charset="0"/>
              </a:rPr>
              <a:t>2(</a:t>
            </a:r>
            <a:r>
              <a:rPr lang="cs-CZ" altLang="cs-CZ" b="1">
                <a:latin typeface="Arial" panose="020B0604020202020204" pitchFamily="34" charset="0"/>
              </a:rPr>
              <a:t>lnL1</a:t>
            </a:r>
            <a:r>
              <a:rPr lang="en-GB" altLang="cs-CZ" b="1">
                <a:latin typeface="Arial" panose="020B0604020202020204" pitchFamily="34" charset="0"/>
              </a:rPr>
              <a:t> </a:t>
            </a:r>
            <a:r>
              <a:rPr lang="cs-CZ" altLang="cs-CZ" b="1">
                <a:latin typeface="Arial" panose="020B0604020202020204" pitchFamily="34" charset="0"/>
              </a:rPr>
              <a:t>-</a:t>
            </a:r>
            <a:r>
              <a:rPr lang="en-GB" altLang="cs-CZ" b="1">
                <a:latin typeface="Arial" panose="020B0604020202020204" pitchFamily="34" charset="0"/>
              </a:rPr>
              <a:t> </a:t>
            </a:r>
            <a:r>
              <a:rPr lang="cs-CZ" altLang="cs-CZ" b="1">
                <a:latin typeface="Arial" panose="020B0604020202020204" pitchFamily="34" charset="0"/>
              </a:rPr>
              <a:t>lnL0)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lnL0….likelihood of the tree under simpler model (global clock is valid)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lnL1….likelihood of the tree under the more complex model (no global clock)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Value of statistics </a:t>
            </a:r>
            <a:r>
              <a:rPr lang="el-GR" altLang="cs-CZ" sz="1800">
                <a:latin typeface="Arial" panose="020B0604020202020204" pitchFamily="34" charset="0"/>
                <a:cs typeface="Arial" panose="020B0604020202020204" pitchFamily="34" charset="0"/>
              </a:rPr>
              <a:t>δ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is always higher than 0. If the simpler model is the special case of the more complex model then </a:t>
            </a:r>
            <a:r>
              <a:rPr lang="el-GR" altLang="cs-CZ" sz="1800">
                <a:latin typeface="Arial" panose="020B0604020202020204" pitchFamily="34" charset="0"/>
                <a:cs typeface="Arial" panose="020B0604020202020204" pitchFamily="34" charset="0"/>
              </a:rPr>
              <a:t>δ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has distribution </a:t>
            </a:r>
            <a:r>
              <a:rPr lang="el-GR" altLang="cs-CZ" sz="1800">
                <a:latin typeface="Arial" panose="020B0604020202020204" pitchFamily="34" charset="0"/>
                <a:cs typeface="Arial" panose="020B0604020202020204" pitchFamily="34" charset="0"/>
              </a:rPr>
              <a:t>χ2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with the degrees of freedom equal to the difference in nr. of parameters 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in this case 4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8A22C9D4-EED9-3BA0-2D3F-DF6C1604375E}"/>
              </a:ext>
            </a:extLst>
          </p:cNvPr>
          <p:cNvSpPr/>
          <p:nvPr/>
        </p:nvSpPr>
        <p:spPr>
          <a:xfrm>
            <a:off x="188913" y="2679700"/>
            <a:ext cx="325437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DB1AE660-379A-BF3F-2FFF-2C010D17FB60}"/>
              </a:ext>
            </a:extLst>
          </p:cNvPr>
          <p:cNvSpPr/>
          <p:nvPr/>
        </p:nvSpPr>
        <p:spPr>
          <a:xfrm>
            <a:off x="455613" y="3470275"/>
            <a:ext cx="325437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0B9FC7B-BCC7-A0E5-1AE6-8320F4947B6F}"/>
              </a:ext>
            </a:extLst>
          </p:cNvPr>
          <p:cNvSpPr/>
          <p:nvPr/>
        </p:nvSpPr>
        <p:spPr>
          <a:xfrm>
            <a:off x="836613" y="4394200"/>
            <a:ext cx="325437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6E8BED0-EA18-690B-139E-A8672978FB20}"/>
              </a:ext>
            </a:extLst>
          </p:cNvPr>
          <p:cNvSpPr/>
          <p:nvPr/>
        </p:nvSpPr>
        <p:spPr>
          <a:xfrm>
            <a:off x="2027238" y="3927475"/>
            <a:ext cx="325437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6">
            <a:extLst>
              <a:ext uri="{FF2B5EF4-FFF2-40B4-BE49-F238E27FC236}">
                <a16:creationId xmlns:a16="http://schemas.microsoft.com/office/drawing/2014/main" id="{674FE784-D794-BEC1-9A27-05BCC090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 assignment</a:t>
            </a:r>
            <a:endParaRPr lang="cs-CZ" altLang="cs-CZ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Obdélník 3">
            <a:extLst>
              <a:ext uri="{FF2B5EF4-FFF2-40B4-BE49-F238E27FC236}">
                <a16:creationId xmlns:a16="http://schemas.microsoft.com/office/drawing/2014/main" id="{05545113-8ED5-57E3-E8FC-06A282EA5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1412875"/>
            <a:ext cx="33575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lnL</a:t>
            </a:r>
            <a:r>
              <a:rPr lang="en-GB" altLang="cs-CZ" sz="2400">
                <a:latin typeface="Arial" panose="020B0604020202020204" pitchFamily="34" charset="0"/>
              </a:rPr>
              <a:t>0 = </a:t>
            </a:r>
            <a:r>
              <a:rPr lang="cs-CZ" altLang="cs-CZ" sz="2400">
                <a:latin typeface="Arial" panose="020B0604020202020204" pitchFamily="34" charset="0"/>
              </a:rPr>
              <a:t>-17652.4 (global clock assumed) </a:t>
            </a:r>
            <a:endParaRPr lang="en-GB" altLang="cs-CZ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lnL</a:t>
            </a:r>
            <a:r>
              <a:rPr lang="en-GB" altLang="cs-CZ" sz="2400">
                <a:latin typeface="Arial" panose="020B0604020202020204" pitchFamily="34" charset="0"/>
              </a:rPr>
              <a:t>1 = </a:t>
            </a:r>
            <a:r>
              <a:rPr lang="cs-CZ" altLang="cs-CZ" sz="2400">
                <a:latin typeface="Arial" panose="020B0604020202020204" pitchFamily="34" charset="0"/>
              </a:rPr>
              <a:t>-17646.5 (no assumption)</a:t>
            </a:r>
          </a:p>
        </p:txBody>
      </p:sp>
      <p:grpSp>
        <p:nvGrpSpPr>
          <p:cNvPr id="35844" name="Skupina 39">
            <a:extLst>
              <a:ext uri="{FF2B5EF4-FFF2-40B4-BE49-F238E27FC236}">
                <a16:creationId xmlns:a16="http://schemas.microsoft.com/office/drawing/2014/main" id="{8291A355-CB04-BC4E-D933-60E7FA4A0E3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573213"/>
            <a:ext cx="2744787" cy="3960812"/>
            <a:chOff x="827584" y="2060848"/>
            <a:chExt cx="2172791" cy="3960440"/>
          </a:xfrm>
        </p:grpSpPr>
        <p:cxnSp>
          <p:nvCxnSpPr>
            <p:cNvPr id="4" name="Přímá spojnice 3">
              <a:extLst>
                <a:ext uri="{FF2B5EF4-FFF2-40B4-BE49-F238E27FC236}">
                  <a16:creationId xmlns:a16="http://schemas.microsoft.com/office/drawing/2014/main" id="{F805BDE0-5FF4-4058-94B7-0F78DB010FB9}"/>
                </a:ext>
              </a:extLst>
            </p:cNvPr>
            <p:cNvCxnSpPr>
              <a:cxnSpLocks/>
            </p:cNvCxnSpPr>
            <p:nvPr/>
          </p:nvCxnSpPr>
          <p:spPr>
            <a:xfrm>
              <a:off x="827584" y="2060848"/>
              <a:ext cx="0" cy="1269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501AEE93-FFE6-C617-A15D-FB60FE4C4BF4}"/>
                </a:ext>
              </a:extLst>
            </p:cNvPr>
            <p:cNvCxnSpPr>
              <a:cxnSpLocks/>
            </p:cNvCxnSpPr>
            <p:nvPr/>
          </p:nvCxnSpPr>
          <p:spPr>
            <a:xfrm>
              <a:off x="1188249" y="2060848"/>
              <a:ext cx="0" cy="1269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6F3F2350-F18B-0826-F7B5-736B4A2164AB}"/>
                </a:ext>
              </a:extLst>
            </p:cNvPr>
            <p:cNvCxnSpPr>
              <a:cxnSpLocks/>
            </p:cNvCxnSpPr>
            <p:nvPr/>
          </p:nvCxnSpPr>
          <p:spPr>
            <a:xfrm>
              <a:off x="827584" y="3330729"/>
              <a:ext cx="36066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B824F918-24F9-DB60-BDC8-5A4E59E6A66E}"/>
                </a:ext>
              </a:extLst>
            </p:cNvPr>
            <p:cNvCxnSpPr>
              <a:cxnSpLocks/>
            </p:cNvCxnSpPr>
            <p:nvPr/>
          </p:nvCxnSpPr>
          <p:spPr>
            <a:xfrm>
              <a:off x="997235" y="3330729"/>
              <a:ext cx="0" cy="1269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890DCB85-38ED-0E26-4517-9844DF52D406}"/>
                </a:ext>
              </a:extLst>
            </p:cNvPr>
            <p:cNvCxnSpPr>
              <a:cxnSpLocks/>
            </p:cNvCxnSpPr>
            <p:nvPr/>
          </p:nvCxnSpPr>
          <p:spPr>
            <a:xfrm>
              <a:off x="1547658" y="2060848"/>
              <a:ext cx="0" cy="183497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F3EB6BE9-E8FB-A5EF-902E-5540E4081D0D}"/>
                </a:ext>
              </a:extLst>
            </p:cNvPr>
            <p:cNvCxnSpPr>
              <a:cxnSpLocks/>
            </p:cNvCxnSpPr>
            <p:nvPr/>
          </p:nvCxnSpPr>
          <p:spPr>
            <a:xfrm>
              <a:off x="1908325" y="2060848"/>
              <a:ext cx="0" cy="183497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AFCEE198-61D9-25B0-C2E3-58B89F125815}"/>
                </a:ext>
              </a:extLst>
            </p:cNvPr>
            <p:cNvCxnSpPr>
              <a:cxnSpLocks/>
            </p:cNvCxnSpPr>
            <p:nvPr/>
          </p:nvCxnSpPr>
          <p:spPr>
            <a:xfrm>
              <a:off x="1547658" y="3895826"/>
              <a:ext cx="36066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B27C1019-5EDD-97D9-F8F4-51B65703A83C}"/>
                </a:ext>
              </a:extLst>
            </p:cNvPr>
            <p:cNvCxnSpPr>
              <a:cxnSpLocks/>
            </p:cNvCxnSpPr>
            <p:nvPr/>
          </p:nvCxnSpPr>
          <p:spPr>
            <a:xfrm>
              <a:off x="1721080" y="3891063"/>
              <a:ext cx="0" cy="7095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E1188225-B232-1710-51DD-B4615F70963E}"/>
                </a:ext>
              </a:extLst>
            </p:cNvPr>
            <p:cNvCxnSpPr>
              <a:cxnSpLocks/>
            </p:cNvCxnSpPr>
            <p:nvPr/>
          </p:nvCxnSpPr>
          <p:spPr>
            <a:xfrm>
              <a:off x="997235" y="4600609"/>
              <a:ext cx="72384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F3E4ED5F-66CC-23BB-E111-73A49BD06D47}"/>
                </a:ext>
              </a:extLst>
            </p:cNvPr>
            <p:cNvCxnSpPr>
              <a:cxnSpLocks/>
            </p:cNvCxnSpPr>
            <p:nvPr/>
          </p:nvCxnSpPr>
          <p:spPr>
            <a:xfrm>
              <a:off x="1359157" y="4600609"/>
              <a:ext cx="0" cy="7095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ACF9E593-96A1-6983-ABD5-575FDDCCE7CE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34" y="2060848"/>
              <a:ext cx="0" cy="71113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DB53C389-4C3C-B51D-DC94-632D1A2DCD5B}"/>
                </a:ext>
              </a:extLst>
            </p:cNvPr>
            <p:cNvCxnSpPr>
              <a:cxnSpLocks/>
            </p:cNvCxnSpPr>
            <p:nvPr/>
          </p:nvCxnSpPr>
          <p:spPr>
            <a:xfrm>
              <a:off x="2628399" y="2060848"/>
              <a:ext cx="0" cy="71113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D3DBE742-230F-A667-CD58-C66F28C9571D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34" y="2771981"/>
              <a:ext cx="36066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682CB473-E447-7D7B-FCF0-9087EFE45064}"/>
                </a:ext>
              </a:extLst>
            </p:cNvPr>
            <p:cNvCxnSpPr>
              <a:cxnSpLocks/>
            </p:cNvCxnSpPr>
            <p:nvPr/>
          </p:nvCxnSpPr>
          <p:spPr>
            <a:xfrm>
              <a:off x="2454978" y="2789442"/>
              <a:ext cx="2513" cy="7349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B0D5590-AB54-FE1E-09E3-2A11798F85F4}"/>
                </a:ext>
              </a:extLst>
            </p:cNvPr>
            <p:cNvCxnSpPr>
              <a:cxnSpLocks/>
            </p:cNvCxnSpPr>
            <p:nvPr/>
          </p:nvCxnSpPr>
          <p:spPr>
            <a:xfrm>
              <a:off x="2454978" y="3525972"/>
              <a:ext cx="545397" cy="31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00A3A869-9E3E-2A8E-AE72-0F693CE3BC7D}"/>
                </a:ext>
              </a:extLst>
            </p:cNvPr>
            <p:cNvCxnSpPr>
              <a:cxnSpLocks/>
            </p:cNvCxnSpPr>
            <p:nvPr/>
          </p:nvCxnSpPr>
          <p:spPr>
            <a:xfrm>
              <a:off x="2987808" y="2060848"/>
              <a:ext cx="12567" cy="146512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811133E9-2007-B267-874B-32249B229D8C}"/>
                </a:ext>
              </a:extLst>
            </p:cNvPr>
            <p:cNvCxnSpPr>
              <a:cxnSpLocks/>
            </p:cNvCxnSpPr>
            <p:nvPr/>
          </p:nvCxnSpPr>
          <p:spPr>
            <a:xfrm>
              <a:off x="2740244" y="3554545"/>
              <a:ext cx="0" cy="17556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32B96021-A5F0-6593-EBFB-E585B8A0AA7F}"/>
                </a:ext>
              </a:extLst>
            </p:cNvPr>
            <p:cNvCxnSpPr>
              <a:cxnSpLocks/>
            </p:cNvCxnSpPr>
            <p:nvPr/>
          </p:nvCxnSpPr>
          <p:spPr>
            <a:xfrm>
              <a:off x="1359157" y="5310155"/>
              <a:ext cx="138108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086ED88F-1F2E-A90C-694D-8E5D2C4CE58E}"/>
                </a:ext>
              </a:extLst>
            </p:cNvPr>
            <p:cNvCxnSpPr>
              <a:cxnSpLocks/>
            </p:cNvCxnSpPr>
            <p:nvPr/>
          </p:nvCxnSpPr>
          <p:spPr>
            <a:xfrm>
              <a:off x="2051586" y="5310155"/>
              <a:ext cx="0" cy="71113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845" name="TextovéPole 40">
            <a:extLst>
              <a:ext uri="{FF2B5EF4-FFF2-40B4-BE49-F238E27FC236}">
                <a16:creationId xmlns:a16="http://schemas.microsoft.com/office/drawing/2014/main" id="{B404A121-C817-B122-F5CA-0E963FB1C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1828800"/>
            <a:ext cx="450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latin typeface="Arial" panose="020B0604020202020204" pitchFamily="34" charset="0"/>
              </a:rPr>
              <a:t>v</a:t>
            </a:r>
            <a:r>
              <a:rPr lang="en-GB" altLang="cs-CZ" sz="2400" baseline="-25000">
                <a:latin typeface="Arial" panose="020B0604020202020204" pitchFamily="34" charset="0"/>
              </a:rPr>
              <a:t>1</a:t>
            </a:r>
            <a:endParaRPr lang="cs-CZ" altLang="cs-CZ" sz="2400" baseline="-25000">
              <a:latin typeface="Arial" panose="020B0604020202020204" pitchFamily="34" charset="0"/>
            </a:endParaRPr>
          </a:p>
        </p:txBody>
      </p:sp>
      <p:sp>
        <p:nvSpPr>
          <p:cNvPr id="35846" name="TextovéPole 43">
            <a:extLst>
              <a:ext uri="{FF2B5EF4-FFF2-40B4-BE49-F238E27FC236}">
                <a16:creationId xmlns:a16="http://schemas.microsoft.com/office/drawing/2014/main" id="{80B3A079-6571-DEED-B740-AE3C7AC2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828800"/>
            <a:ext cx="450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latin typeface="Arial" panose="020B0604020202020204" pitchFamily="34" charset="0"/>
              </a:rPr>
              <a:t>v</a:t>
            </a:r>
            <a:r>
              <a:rPr lang="en-GB" altLang="cs-CZ" sz="2400" baseline="-25000">
                <a:latin typeface="Arial" panose="020B0604020202020204" pitchFamily="34" charset="0"/>
              </a:rPr>
              <a:t>2</a:t>
            </a:r>
            <a:endParaRPr lang="cs-CZ" altLang="cs-CZ" sz="2400" baseline="-25000">
              <a:latin typeface="Arial" panose="020B0604020202020204" pitchFamily="34" charset="0"/>
            </a:endParaRPr>
          </a:p>
        </p:txBody>
      </p:sp>
      <p:sp>
        <p:nvSpPr>
          <p:cNvPr id="35847" name="TextovéPole 44">
            <a:extLst>
              <a:ext uri="{FF2B5EF4-FFF2-40B4-BE49-F238E27FC236}">
                <a16:creationId xmlns:a16="http://schemas.microsoft.com/office/drawing/2014/main" id="{D625EF2D-ECA4-4BC0-8DD1-D97E8B470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117850"/>
            <a:ext cx="45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latin typeface="Arial" panose="020B0604020202020204" pitchFamily="34" charset="0"/>
              </a:rPr>
              <a:t>v</a:t>
            </a:r>
            <a:r>
              <a:rPr lang="en-GB" altLang="cs-CZ" sz="2400" baseline="-25000">
                <a:latin typeface="Arial" panose="020B0604020202020204" pitchFamily="34" charset="0"/>
              </a:rPr>
              <a:t>3</a:t>
            </a:r>
            <a:endParaRPr lang="cs-CZ" altLang="cs-CZ" sz="2400" baseline="-25000">
              <a:latin typeface="Arial" panose="020B0604020202020204" pitchFamily="34" charset="0"/>
            </a:endParaRPr>
          </a:p>
        </p:txBody>
      </p:sp>
      <p:sp>
        <p:nvSpPr>
          <p:cNvPr id="35848" name="TextovéPole 45">
            <a:extLst>
              <a:ext uri="{FF2B5EF4-FFF2-40B4-BE49-F238E27FC236}">
                <a16:creationId xmlns:a16="http://schemas.microsoft.com/office/drawing/2014/main" id="{5DB7EFED-D503-C00B-7423-D7D8ED3CF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2028825"/>
            <a:ext cx="45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latin typeface="Arial" panose="020B0604020202020204" pitchFamily="34" charset="0"/>
              </a:rPr>
              <a:t>v</a:t>
            </a:r>
            <a:r>
              <a:rPr lang="en-GB" altLang="cs-CZ" sz="2400" baseline="-25000">
                <a:latin typeface="Arial" panose="020B0604020202020204" pitchFamily="34" charset="0"/>
              </a:rPr>
              <a:t>4</a:t>
            </a:r>
            <a:endParaRPr lang="cs-CZ" altLang="cs-CZ" sz="2400" baseline="-25000">
              <a:latin typeface="Arial" panose="020B0604020202020204" pitchFamily="34" charset="0"/>
            </a:endParaRPr>
          </a:p>
        </p:txBody>
      </p:sp>
      <p:sp>
        <p:nvSpPr>
          <p:cNvPr id="35849" name="TextovéPole 46">
            <a:extLst>
              <a:ext uri="{FF2B5EF4-FFF2-40B4-BE49-F238E27FC236}">
                <a16:creationId xmlns:a16="http://schemas.microsoft.com/office/drawing/2014/main" id="{2B05E4EB-6037-EDB7-DBDB-C01F1BB6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2049463"/>
            <a:ext cx="452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latin typeface="Arial" panose="020B0604020202020204" pitchFamily="34" charset="0"/>
              </a:rPr>
              <a:t>v</a:t>
            </a:r>
            <a:r>
              <a:rPr lang="en-GB" altLang="cs-CZ" sz="2400" baseline="-25000">
                <a:latin typeface="Arial" panose="020B0604020202020204" pitchFamily="34" charset="0"/>
              </a:rPr>
              <a:t>5</a:t>
            </a:r>
            <a:endParaRPr lang="cs-CZ" altLang="cs-CZ" sz="2400" baseline="-25000">
              <a:latin typeface="Arial" panose="020B0604020202020204" pitchFamily="34" charset="0"/>
            </a:endParaRPr>
          </a:p>
        </p:txBody>
      </p:sp>
      <p:sp>
        <p:nvSpPr>
          <p:cNvPr id="35850" name="TextovéPole 47">
            <a:extLst>
              <a:ext uri="{FF2B5EF4-FFF2-40B4-BE49-F238E27FC236}">
                <a16:creationId xmlns:a16="http://schemas.microsoft.com/office/drawing/2014/main" id="{023167AC-B60A-FF5F-255F-08DC3B963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76625"/>
            <a:ext cx="45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latin typeface="Arial" panose="020B0604020202020204" pitchFamily="34" charset="0"/>
              </a:rPr>
              <a:t>v</a:t>
            </a:r>
            <a:r>
              <a:rPr lang="en-GB" altLang="cs-CZ" sz="2400" baseline="-25000">
                <a:latin typeface="Arial" panose="020B0604020202020204" pitchFamily="34" charset="0"/>
              </a:rPr>
              <a:t>6</a:t>
            </a:r>
            <a:endParaRPr lang="cs-CZ" altLang="cs-CZ" sz="2400" baseline="-25000">
              <a:latin typeface="Arial" panose="020B0604020202020204" pitchFamily="34" charset="0"/>
            </a:endParaRPr>
          </a:p>
        </p:txBody>
      </p:sp>
      <p:sp>
        <p:nvSpPr>
          <p:cNvPr id="35851" name="TextovéPole 48">
            <a:extLst>
              <a:ext uri="{FF2B5EF4-FFF2-40B4-BE49-F238E27FC236}">
                <a16:creationId xmlns:a16="http://schemas.microsoft.com/office/drawing/2014/main" id="{8F7C8458-D0CA-07D1-4E1E-961B1F980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1627188"/>
            <a:ext cx="450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latin typeface="Arial" panose="020B0604020202020204" pitchFamily="34" charset="0"/>
              </a:rPr>
              <a:t>v</a:t>
            </a:r>
            <a:r>
              <a:rPr lang="en-GB" altLang="cs-CZ" sz="2400" baseline="-25000">
                <a:latin typeface="Arial" panose="020B0604020202020204" pitchFamily="34" charset="0"/>
              </a:rPr>
              <a:t>7</a:t>
            </a:r>
            <a:endParaRPr lang="cs-CZ" altLang="cs-CZ" sz="2400" baseline="-25000">
              <a:latin typeface="Arial" panose="020B0604020202020204" pitchFamily="34" charset="0"/>
            </a:endParaRPr>
          </a:p>
        </p:txBody>
      </p:sp>
      <p:sp>
        <p:nvSpPr>
          <p:cNvPr id="35852" name="TextovéPole 49">
            <a:extLst>
              <a:ext uri="{FF2B5EF4-FFF2-40B4-BE49-F238E27FC236}">
                <a16:creationId xmlns:a16="http://schemas.microsoft.com/office/drawing/2014/main" id="{10922560-00F1-B1FB-E5C5-178855419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738" y="1627188"/>
            <a:ext cx="45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latin typeface="Arial" panose="020B0604020202020204" pitchFamily="34" charset="0"/>
              </a:rPr>
              <a:t>v</a:t>
            </a:r>
            <a:r>
              <a:rPr lang="en-GB" altLang="cs-CZ" sz="2400" baseline="-25000">
                <a:latin typeface="Arial" panose="020B0604020202020204" pitchFamily="34" charset="0"/>
              </a:rPr>
              <a:t>8</a:t>
            </a:r>
            <a:endParaRPr lang="cs-CZ" altLang="cs-CZ" sz="2400" baseline="-25000">
              <a:latin typeface="Arial" panose="020B0604020202020204" pitchFamily="34" charset="0"/>
            </a:endParaRPr>
          </a:p>
        </p:txBody>
      </p:sp>
      <p:sp>
        <p:nvSpPr>
          <p:cNvPr id="35853" name="TextovéPole 50">
            <a:extLst>
              <a:ext uri="{FF2B5EF4-FFF2-40B4-BE49-F238E27FC236}">
                <a16:creationId xmlns:a16="http://schemas.microsoft.com/office/drawing/2014/main" id="{9DFBBAAF-B42E-37DE-6292-ACD868194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1955800"/>
            <a:ext cx="45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latin typeface="Arial" panose="020B0604020202020204" pitchFamily="34" charset="0"/>
              </a:rPr>
              <a:t>v</a:t>
            </a:r>
            <a:r>
              <a:rPr lang="en-GB" altLang="cs-CZ" sz="2400" baseline="-25000">
                <a:latin typeface="Arial" panose="020B0604020202020204" pitchFamily="34" charset="0"/>
              </a:rPr>
              <a:t>9</a:t>
            </a:r>
            <a:endParaRPr lang="cs-CZ" altLang="cs-CZ" sz="2400" baseline="-25000">
              <a:latin typeface="Arial" panose="020B0604020202020204" pitchFamily="34" charset="0"/>
            </a:endParaRPr>
          </a:p>
        </p:txBody>
      </p:sp>
      <p:sp>
        <p:nvSpPr>
          <p:cNvPr id="35854" name="TextovéPole 51">
            <a:extLst>
              <a:ext uri="{FF2B5EF4-FFF2-40B4-BE49-F238E27FC236}">
                <a16:creationId xmlns:a16="http://schemas.microsoft.com/office/drawing/2014/main" id="{BD5CB7E2-358D-F8A1-9ABE-142F571BA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2401888"/>
            <a:ext cx="56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latin typeface="Arial" panose="020B0604020202020204" pitchFamily="34" charset="0"/>
              </a:rPr>
              <a:t>v</a:t>
            </a:r>
            <a:r>
              <a:rPr lang="en-GB" altLang="cs-CZ" sz="2400" baseline="-25000">
                <a:latin typeface="Arial" panose="020B0604020202020204" pitchFamily="34" charset="0"/>
              </a:rPr>
              <a:t>10</a:t>
            </a:r>
            <a:endParaRPr lang="cs-CZ" altLang="cs-CZ" sz="2400" baseline="-25000">
              <a:latin typeface="Arial" panose="020B0604020202020204" pitchFamily="34" charset="0"/>
            </a:endParaRPr>
          </a:p>
        </p:txBody>
      </p:sp>
      <p:sp>
        <p:nvSpPr>
          <p:cNvPr id="35855" name="TextovéPole 52">
            <a:extLst>
              <a:ext uri="{FF2B5EF4-FFF2-40B4-BE49-F238E27FC236}">
                <a16:creationId xmlns:a16="http://schemas.microsoft.com/office/drawing/2014/main" id="{98A733F9-65EA-E084-074D-6883608E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738" y="3689350"/>
            <a:ext cx="550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latin typeface="Arial" panose="020B0604020202020204" pitchFamily="34" charset="0"/>
              </a:rPr>
              <a:t>v</a:t>
            </a:r>
            <a:r>
              <a:rPr lang="en-GB" altLang="cs-CZ" sz="2400" baseline="-25000">
                <a:latin typeface="Arial" panose="020B0604020202020204" pitchFamily="34" charset="0"/>
              </a:rPr>
              <a:t>11</a:t>
            </a:r>
            <a:endParaRPr lang="cs-CZ" altLang="cs-CZ" sz="2400" baseline="-25000">
              <a:latin typeface="Arial" panose="020B0604020202020204" pitchFamily="34" charset="0"/>
            </a:endParaRPr>
          </a:p>
        </p:txBody>
      </p:sp>
      <p:sp>
        <p:nvSpPr>
          <p:cNvPr id="35856" name="TextovéPole 53">
            <a:extLst>
              <a:ext uri="{FF2B5EF4-FFF2-40B4-BE49-F238E27FC236}">
                <a16:creationId xmlns:a16="http://schemas.microsoft.com/office/drawing/2014/main" id="{062E7F5D-F676-25FE-BCE4-CDF6C1EFB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4176713"/>
            <a:ext cx="566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latin typeface="Arial" panose="020B0604020202020204" pitchFamily="34" charset="0"/>
              </a:rPr>
              <a:t>v</a:t>
            </a:r>
            <a:r>
              <a:rPr lang="en-GB" altLang="cs-CZ" sz="2400" baseline="-25000">
                <a:latin typeface="Arial" panose="020B0604020202020204" pitchFamily="34" charset="0"/>
              </a:rPr>
              <a:t>12</a:t>
            </a:r>
            <a:endParaRPr lang="cs-CZ" altLang="cs-CZ" sz="2400" baseline="-25000">
              <a:latin typeface="Arial" panose="020B0604020202020204" pitchFamily="34" charset="0"/>
            </a:endParaRPr>
          </a:p>
        </p:txBody>
      </p:sp>
      <p:sp>
        <p:nvSpPr>
          <p:cNvPr id="35857" name="TextovéPole 42">
            <a:extLst>
              <a:ext uri="{FF2B5EF4-FFF2-40B4-BE49-F238E27FC236}">
                <a16:creationId xmlns:a16="http://schemas.microsoft.com/office/drawing/2014/main" id="{1C9D09B0-3575-9A4A-ECA2-D94055F34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3130550"/>
            <a:ext cx="4294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latin typeface="Arial" panose="020B0604020202020204" pitchFamily="34" charset="0"/>
              </a:rPr>
              <a:t>Use LRT to test, whether we can reject the hypothesis of global clock on the tree.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C1442EB5-82A7-9C51-3DAF-2BAEB546E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LOCAL CLOCK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867" name="Obdélník 4">
            <a:extLst>
              <a:ext uri="{FF2B5EF4-FFF2-40B4-BE49-F238E27FC236}">
                <a16:creationId xmlns:a16="http://schemas.microsoft.com/office/drawing/2014/main" id="{B2BD52FF-09BF-E801-C41D-0C106909B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52513"/>
            <a:ext cx="46815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Dividing the tree in several parts and in each of them we assume independent clock. For every part of the tree we need a calibration point.</a:t>
            </a:r>
          </a:p>
        </p:txBody>
      </p:sp>
      <p:pic>
        <p:nvPicPr>
          <p:cNvPr id="36868" name="Obrázek 2" descr="6.jpg">
            <a:extLst>
              <a:ext uri="{FF2B5EF4-FFF2-40B4-BE49-F238E27FC236}">
                <a16:creationId xmlns:a16="http://schemas.microsoft.com/office/drawing/2014/main" id="{EB65B6A8-99DE-B56B-3CDD-D11FC59AF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10"/>
          <a:stretch>
            <a:fillRect/>
          </a:stretch>
        </p:blipFill>
        <p:spPr bwMode="auto">
          <a:xfrm>
            <a:off x="5183188" y="1989138"/>
            <a:ext cx="3349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86DE60B6-9369-3DFC-FED1-2E2C4E4DE482}"/>
              </a:ext>
            </a:extLst>
          </p:cNvPr>
          <p:cNvSpPr/>
          <p:nvPr/>
        </p:nvSpPr>
        <p:spPr>
          <a:xfrm>
            <a:off x="5830888" y="32845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66EC55B7-63F9-CB9C-AC40-45B879CB1844}"/>
              </a:ext>
            </a:extLst>
          </p:cNvPr>
          <p:cNvSpPr/>
          <p:nvPr/>
        </p:nvSpPr>
        <p:spPr>
          <a:xfrm>
            <a:off x="7775575" y="3717925"/>
            <a:ext cx="144463" cy="14287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78B77D3D-8512-D1DF-A4C9-F2DDF04C3E82}"/>
              </a:ext>
            </a:extLst>
          </p:cNvPr>
          <p:cNvSpPr/>
          <p:nvPr/>
        </p:nvSpPr>
        <p:spPr>
          <a:xfrm>
            <a:off x="6335713" y="4437063"/>
            <a:ext cx="142875" cy="144462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9BDEC76D-CE91-F896-DE52-626D85AB6415}"/>
              </a:ext>
            </a:extLst>
          </p:cNvPr>
          <p:cNvSpPr/>
          <p:nvPr/>
        </p:nvSpPr>
        <p:spPr>
          <a:xfrm>
            <a:off x="7054850" y="5300663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1DD8D74B-2EB8-B10C-E828-B2381690B634}"/>
              </a:ext>
            </a:extLst>
          </p:cNvPr>
          <p:cNvCxnSpPr/>
          <p:nvPr/>
        </p:nvCxnSpPr>
        <p:spPr>
          <a:xfrm>
            <a:off x="5899150" y="2387600"/>
            <a:ext cx="3175" cy="9699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1745C665-C0F0-CD5E-1503-1D2626BC2CB1}"/>
              </a:ext>
            </a:extLst>
          </p:cNvPr>
          <p:cNvCxnSpPr/>
          <p:nvPr/>
        </p:nvCxnSpPr>
        <p:spPr>
          <a:xfrm>
            <a:off x="7847013" y="2387600"/>
            <a:ext cx="0" cy="14001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8824BD93-058E-C093-F545-01D3BE511D87}"/>
              </a:ext>
            </a:extLst>
          </p:cNvPr>
          <p:cNvCxnSpPr/>
          <p:nvPr/>
        </p:nvCxnSpPr>
        <p:spPr>
          <a:xfrm flipH="1">
            <a:off x="6407150" y="2387600"/>
            <a:ext cx="1588" cy="215423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0B36BD88-FA9C-DD55-736F-7532E8572868}"/>
              </a:ext>
            </a:extLst>
          </p:cNvPr>
          <p:cNvCxnSpPr/>
          <p:nvPr/>
        </p:nvCxnSpPr>
        <p:spPr>
          <a:xfrm flipH="1">
            <a:off x="7115175" y="2376488"/>
            <a:ext cx="3175" cy="296703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B48971A-7FC0-D0B0-3615-7F406B75DB86}"/>
              </a:ext>
            </a:extLst>
          </p:cNvPr>
          <p:cNvSpPr txBox="1"/>
          <p:nvPr/>
        </p:nvSpPr>
        <p:spPr>
          <a:xfrm>
            <a:off x="5614988" y="2636838"/>
            <a:ext cx="346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cs-CZ" b="1" baseline="-25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</a:t>
            </a:r>
          </a:p>
        </p:txBody>
      </p:sp>
      <p:sp>
        <p:nvSpPr>
          <p:cNvPr id="36878" name="TextovéPole 16">
            <a:extLst>
              <a:ext uri="{FF2B5EF4-FFF2-40B4-BE49-F238E27FC236}">
                <a16:creationId xmlns:a16="http://schemas.microsoft.com/office/drawing/2014/main" id="{5412F890-1D87-CAAD-2294-006685842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3500438"/>
            <a:ext cx="34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C585850-E30F-E7D1-DF5A-5CE1C021CF88}"/>
              </a:ext>
            </a:extLst>
          </p:cNvPr>
          <p:cNvSpPr txBox="1"/>
          <p:nvPr/>
        </p:nvSpPr>
        <p:spPr>
          <a:xfrm>
            <a:off x="7127875" y="3644900"/>
            <a:ext cx="3508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cs-CZ" b="1" baseline="-25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</a:t>
            </a:r>
          </a:p>
        </p:txBody>
      </p:sp>
      <p:sp>
        <p:nvSpPr>
          <p:cNvPr id="36880" name="TextovéPole 18">
            <a:extLst>
              <a:ext uri="{FF2B5EF4-FFF2-40B4-BE49-F238E27FC236}">
                <a16:creationId xmlns:a16="http://schemas.microsoft.com/office/drawing/2014/main" id="{420F3E63-9A33-81F9-8F50-7BFFA414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2925763"/>
            <a:ext cx="34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E0A6AFB-BDD6-CE5A-C309-34947DB7968D}"/>
              </a:ext>
            </a:extLst>
          </p:cNvPr>
          <p:cNvSpPr/>
          <p:nvPr/>
        </p:nvSpPr>
        <p:spPr>
          <a:xfrm>
            <a:off x="5326063" y="1412875"/>
            <a:ext cx="1724025" cy="3327400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36882" name="TextovéPole 21">
            <a:extLst>
              <a:ext uri="{FF2B5EF4-FFF2-40B4-BE49-F238E27FC236}">
                <a16:creationId xmlns:a16="http://schemas.microsoft.com/office/drawing/2014/main" id="{AE90748F-698C-6108-B145-5DCCE2620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1412875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 i="1" dirty="0">
                <a:latin typeface="Arial" panose="020B0604020202020204" pitchFamily="34" charset="0"/>
              </a:rPr>
              <a:t>u</a:t>
            </a:r>
            <a:r>
              <a:rPr lang="cs-CZ" altLang="cs-CZ" i="1" baseline="-250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6883" name="TextovéPole 22">
            <a:extLst>
              <a:ext uri="{FF2B5EF4-FFF2-40B4-BE49-F238E27FC236}">
                <a16:creationId xmlns:a16="http://schemas.microsoft.com/office/drawing/2014/main" id="{19415F9E-C98D-55F0-3D43-3A8AC85B6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1412875"/>
            <a:ext cx="58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 i="1" dirty="0">
                <a:latin typeface="Arial" panose="020B0604020202020204" pitchFamily="34" charset="0"/>
              </a:rPr>
              <a:t>u</a:t>
            </a:r>
            <a:r>
              <a:rPr lang="cs-CZ" altLang="cs-CZ" i="1" baseline="-25000" dirty="0"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9F1EDF30-266D-0C01-5440-332F61130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RELAXED CLOCK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891" name="Obdélník 4">
            <a:extLst>
              <a:ext uri="{FF2B5EF4-FFF2-40B4-BE49-F238E27FC236}">
                <a16:creationId xmlns:a16="http://schemas.microsoft.com/office/drawing/2014/main" id="{A9062D01-BE3B-C01F-998C-CBB77499D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052513"/>
            <a:ext cx="87137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For likelihood calculation, we assign branches v</a:t>
            </a:r>
            <a:r>
              <a:rPr lang="cs-CZ" altLang="cs-CZ" sz="2000" baseline="-25000">
                <a:latin typeface="Arial" panose="020B0604020202020204" pitchFamily="34" charset="0"/>
              </a:rPr>
              <a:t>1</a:t>
            </a:r>
            <a:r>
              <a:rPr lang="cs-CZ" altLang="cs-CZ" sz="2000">
                <a:latin typeface="Arial" panose="020B0604020202020204" pitchFamily="34" charset="0"/>
              </a:rPr>
              <a:t>-v</a:t>
            </a:r>
            <a:r>
              <a:rPr lang="cs-CZ" altLang="cs-CZ" sz="2000" baseline="-25000">
                <a:latin typeface="Arial" panose="020B0604020202020204" pitchFamily="34" charset="0"/>
              </a:rPr>
              <a:t>8</a:t>
            </a:r>
            <a:r>
              <a:rPr lang="cs-CZ" altLang="cs-CZ" sz="2000">
                <a:latin typeface="Arial" panose="020B0604020202020204" pitchFamily="34" charset="0"/>
              </a:rPr>
              <a:t> substitution rates, which are either independent and drawn from their distribution (lognormal, flat…). Alternatively the rates of the daughter branch is derived from the rate in the mother branch using a formula.</a:t>
            </a:r>
          </a:p>
        </p:txBody>
      </p:sp>
      <p:pic>
        <p:nvPicPr>
          <p:cNvPr id="37892" name="Obrázek 2" descr="6.jpg">
            <a:extLst>
              <a:ext uri="{FF2B5EF4-FFF2-40B4-BE49-F238E27FC236}">
                <a16:creationId xmlns:a16="http://schemas.microsoft.com/office/drawing/2014/main" id="{1E08F9BF-0773-81CA-8600-800467C92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10"/>
          <a:stretch>
            <a:fillRect/>
          </a:stretch>
        </p:blipFill>
        <p:spPr bwMode="auto">
          <a:xfrm>
            <a:off x="3492500" y="2349500"/>
            <a:ext cx="3349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2BDEE762-DE3E-8C76-52C3-F533CAFB1774}"/>
              </a:ext>
            </a:extLst>
          </p:cNvPr>
          <p:cNvSpPr/>
          <p:nvPr/>
        </p:nvSpPr>
        <p:spPr>
          <a:xfrm>
            <a:off x="4140200" y="3644900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1295505A-CE75-E843-A03F-DCE367407FDE}"/>
              </a:ext>
            </a:extLst>
          </p:cNvPr>
          <p:cNvSpPr/>
          <p:nvPr/>
        </p:nvSpPr>
        <p:spPr>
          <a:xfrm>
            <a:off x="6084888" y="4078288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61AA6E6D-C2AC-DE49-C3D9-95B8F31EE0E8}"/>
              </a:ext>
            </a:extLst>
          </p:cNvPr>
          <p:cNvSpPr/>
          <p:nvPr/>
        </p:nvSpPr>
        <p:spPr>
          <a:xfrm>
            <a:off x="5364163" y="5661025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5EC5AB41-6B9C-7B41-285E-ECB9C4741789}"/>
              </a:ext>
            </a:extLst>
          </p:cNvPr>
          <p:cNvCxnSpPr/>
          <p:nvPr/>
        </p:nvCxnSpPr>
        <p:spPr>
          <a:xfrm>
            <a:off x="4208463" y="2747963"/>
            <a:ext cx="3175" cy="9699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A43944E8-BDF6-562B-370D-326907AA3BCD}"/>
              </a:ext>
            </a:extLst>
          </p:cNvPr>
          <p:cNvCxnSpPr/>
          <p:nvPr/>
        </p:nvCxnSpPr>
        <p:spPr>
          <a:xfrm>
            <a:off x="6156325" y="2747963"/>
            <a:ext cx="0" cy="14001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317C40A7-60BA-842B-2863-67123E237CE3}"/>
              </a:ext>
            </a:extLst>
          </p:cNvPr>
          <p:cNvCxnSpPr/>
          <p:nvPr/>
        </p:nvCxnSpPr>
        <p:spPr>
          <a:xfrm flipH="1">
            <a:off x="5424488" y="2736850"/>
            <a:ext cx="3175" cy="296703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0C9A545-2F8F-E69B-E731-3B144F691957}"/>
              </a:ext>
            </a:extLst>
          </p:cNvPr>
          <p:cNvSpPr txBox="1"/>
          <p:nvPr/>
        </p:nvSpPr>
        <p:spPr>
          <a:xfrm>
            <a:off x="3924300" y="2997200"/>
            <a:ext cx="346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cs-CZ" b="1" baseline="-25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AA2D367-8CA2-DF1E-509A-676EBA55E787}"/>
              </a:ext>
            </a:extLst>
          </p:cNvPr>
          <p:cNvSpPr txBox="1"/>
          <p:nvPr/>
        </p:nvSpPr>
        <p:spPr>
          <a:xfrm>
            <a:off x="5437188" y="4005263"/>
            <a:ext cx="3508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cs-CZ" b="1" baseline="-25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9A52445-EC26-F4F1-E55B-B7CDF6918535}"/>
              </a:ext>
            </a:extLst>
          </p:cNvPr>
          <p:cNvSpPr txBox="1"/>
          <p:nvPr/>
        </p:nvSpPr>
        <p:spPr>
          <a:xfrm>
            <a:off x="5868988" y="3286125"/>
            <a:ext cx="3460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cs-CZ" b="1" baseline="-25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4</a:t>
            </a:r>
          </a:p>
        </p:txBody>
      </p:sp>
      <p:pic>
        <p:nvPicPr>
          <p:cNvPr id="37902" name="Picture 2">
            <a:extLst>
              <a:ext uri="{FF2B5EF4-FFF2-40B4-BE49-F238E27FC236}">
                <a16:creationId xmlns:a16="http://schemas.microsoft.com/office/drawing/2014/main" id="{D3A76142-D760-722F-D27F-4F00D221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708275"/>
            <a:ext cx="34734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ipsa 18">
            <a:extLst>
              <a:ext uri="{FF2B5EF4-FFF2-40B4-BE49-F238E27FC236}">
                <a16:creationId xmlns:a16="http://schemas.microsoft.com/office/drawing/2014/main" id="{C3018DF5-7F77-A5B2-BA20-F61BA0A22F1F}"/>
              </a:ext>
            </a:extLst>
          </p:cNvPr>
          <p:cNvSpPr/>
          <p:nvPr/>
        </p:nvSpPr>
        <p:spPr>
          <a:xfrm>
            <a:off x="4645025" y="4832350"/>
            <a:ext cx="142875" cy="144463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E8C7563C-8A66-15A6-F083-712C79D94A9B}"/>
              </a:ext>
            </a:extLst>
          </p:cNvPr>
          <p:cNvCxnSpPr/>
          <p:nvPr/>
        </p:nvCxnSpPr>
        <p:spPr>
          <a:xfrm flipH="1">
            <a:off x="4716463" y="2782888"/>
            <a:ext cx="1587" cy="21542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6" name="TextovéPole 25">
            <a:extLst>
              <a:ext uri="{FF2B5EF4-FFF2-40B4-BE49-F238E27FC236}">
                <a16:creationId xmlns:a16="http://schemas.microsoft.com/office/drawing/2014/main" id="{9FE2374E-14EF-56EE-2999-1A606A88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3895725"/>
            <a:ext cx="346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D5A30E4-6C46-37EA-6A42-10375BC7BFB6}"/>
              </a:ext>
            </a:extLst>
          </p:cNvPr>
          <p:cNvSpPr txBox="1"/>
          <p:nvPr/>
        </p:nvSpPr>
        <p:spPr>
          <a:xfrm>
            <a:off x="6804025" y="2757488"/>
            <a:ext cx="1739900" cy="3046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2400" i="1" dirty="0">
                <a:latin typeface="+mn-lt"/>
              </a:rPr>
              <a:t>v</a:t>
            </a:r>
            <a:r>
              <a:rPr lang="cs-CZ" sz="2400" i="1" baseline="-25000" dirty="0">
                <a:latin typeface="+mn-lt"/>
              </a:rPr>
              <a:t>1</a:t>
            </a:r>
            <a:r>
              <a:rPr lang="en-US" sz="2400" i="1" dirty="0">
                <a:latin typeface="+mn-lt"/>
              </a:rPr>
              <a:t>=</a:t>
            </a:r>
            <a:r>
              <a:rPr lang="en-US" sz="2400" b="1" i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2400" b="1" i="1" baseline="-25000" dirty="0">
                <a:solidFill>
                  <a:schemeClr val="accent1"/>
                </a:solidFill>
                <a:latin typeface="+mn-lt"/>
              </a:rPr>
              <a:t>1</a:t>
            </a:r>
            <a:r>
              <a:rPr lang="en-GB" sz="2400" b="1" i="1" dirty="0">
                <a:latin typeface="+mn-lt"/>
              </a:rPr>
              <a:t>r</a:t>
            </a:r>
            <a:r>
              <a:rPr lang="cs-CZ" sz="2400" b="1" i="1" baseline="-25000" dirty="0">
                <a:latin typeface="+mn-lt"/>
              </a:rPr>
              <a:t>1</a:t>
            </a:r>
            <a:r>
              <a:rPr lang="cs-CZ" sz="2400" b="1" i="1" dirty="0">
                <a:latin typeface="+mn-lt"/>
              </a:rPr>
              <a:t>u</a:t>
            </a:r>
          </a:p>
          <a:p>
            <a:pPr eaLnBrk="1" hangingPunct="1">
              <a:defRPr/>
            </a:pPr>
            <a:r>
              <a:rPr lang="cs-CZ" sz="2400" i="1" dirty="0">
                <a:latin typeface="+mn-lt"/>
              </a:rPr>
              <a:t>v</a:t>
            </a:r>
            <a:r>
              <a:rPr lang="cs-CZ" sz="2400" i="1" baseline="-25000" dirty="0">
                <a:latin typeface="+mn-lt"/>
              </a:rPr>
              <a:t>2</a:t>
            </a:r>
            <a:r>
              <a:rPr lang="en-US" sz="2400" i="1" dirty="0">
                <a:latin typeface="+mn-lt"/>
              </a:rPr>
              <a:t>=</a:t>
            </a:r>
            <a:r>
              <a:rPr lang="en-US" sz="2400" b="1" i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cs-CZ" sz="2400" b="1" i="1" baseline="-25000" dirty="0">
                <a:solidFill>
                  <a:schemeClr val="accent1"/>
                </a:solidFill>
                <a:latin typeface="+mn-lt"/>
              </a:rPr>
              <a:t>1</a:t>
            </a:r>
            <a:r>
              <a:rPr lang="en-GB" sz="2400" b="1" i="1" dirty="0">
                <a:solidFill>
                  <a:srgbClr val="FFC000"/>
                </a:solidFill>
                <a:latin typeface="+mn-lt"/>
              </a:rPr>
              <a:t>r</a:t>
            </a:r>
            <a:r>
              <a:rPr lang="cs-CZ" sz="2400" b="1" i="1" baseline="-25000" dirty="0">
                <a:solidFill>
                  <a:srgbClr val="FFC000"/>
                </a:solidFill>
                <a:latin typeface="+mn-lt"/>
              </a:rPr>
              <a:t>2</a:t>
            </a:r>
            <a:r>
              <a:rPr lang="cs-CZ" sz="2400" b="1" i="1" dirty="0">
                <a:latin typeface="+mn-lt"/>
              </a:rPr>
              <a:t>u</a:t>
            </a:r>
            <a:endParaRPr lang="cs-CZ" sz="2400" b="1" i="1" baseline="-25000" dirty="0">
              <a:solidFill>
                <a:srgbClr val="FFC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cs-CZ" sz="2400" i="1" dirty="0">
                <a:latin typeface="+mn-lt"/>
              </a:rPr>
              <a:t>v</a:t>
            </a:r>
            <a:r>
              <a:rPr lang="en-US" sz="2400" i="1" baseline="-25000" dirty="0">
                <a:latin typeface="+mn-lt"/>
              </a:rPr>
              <a:t>3</a:t>
            </a:r>
            <a:r>
              <a:rPr lang="en-US" sz="2400" i="1" dirty="0">
                <a:latin typeface="+mn-lt"/>
              </a:rPr>
              <a:t>=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400" b="1" i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</a:t>
            </a:r>
            <a:r>
              <a:rPr lang="cs-CZ" sz="2400" b="1" i="1" baseline="-25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</a:t>
            </a:r>
            <a:r>
              <a:rPr lang="en-US" sz="2400" b="1" i="1" dirty="0">
                <a:latin typeface="+mn-lt"/>
              </a:rPr>
              <a:t>u</a:t>
            </a:r>
            <a:endParaRPr lang="en-US" sz="2400" b="1" i="1" baseline="-25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cs-CZ" sz="2400" i="1" dirty="0">
                <a:latin typeface="+mn-lt"/>
              </a:rPr>
              <a:t>v</a:t>
            </a:r>
            <a:r>
              <a:rPr lang="en-US" sz="2400" i="1" baseline="-25000" dirty="0">
                <a:latin typeface="+mn-lt"/>
              </a:rPr>
              <a:t>4</a:t>
            </a:r>
            <a:r>
              <a:rPr lang="en-US" sz="2400" i="1" dirty="0">
                <a:latin typeface="+mn-lt"/>
              </a:rPr>
              <a:t>=</a:t>
            </a:r>
            <a:r>
              <a:rPr lang="en-US" sz="2400" b="1" i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2400" b="1" i="1" baseline="-25000" dirty="0">
                <a:solidFill>
                  <a:schemeClr val="accent1"/>
                </a:solidFill>
                <a:latin typeface="+mn-lt"/>
              </a:rPr>
              <a:t>4</a:t>
            </a:r>
            <a:r>
              <a:rPr lang="en-GB" sz="24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</a:t>
            </a:r>
            <a:r>
              <a:rPr lang="cs-CZ" sz="2400" b="1" i="1" baseline="-25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4</a:t>
            </a:r>
            <a:r>
              <a:rPr lang="en-US" sz="2400" b="1" i="1" dirty="0">
                <a:latin typeface="+mn-lt"/>
              </a:rPr>
              <a:t>u</a:t>
            </a:r>
            <a:endParaRPr lang="cs-CZ" sz="2400" b="1" i="1" baseline="-25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cs-CZ" sz="2400" i="1" dirty="0">
                <a:latin typeface="+mn-lt"/>
              </a:rPr>
              <a:t>v</a:t>
            </a:r>
            <a:r>
              <a:rPr lang="cs-CZ" sz="2400" i="1" baseline="-25000" dirty="0">
                <a:latin typeface="+mn-lt"/>
              </a:rPr>
              <a:t>5</a:t>
            </a:r>
            <a:r>
              <a:rPr lang="en-US" sz="2400" i="1" dirty="0">
                <a:latin typeface="+mn-lt"/>
              </a:rPr>
              <a:t>=</a:t>
            </a:r>
            <a:r>
              <a:rPr lang="en-US" sz="2400" b="1" i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2400" b="1" i="1" baseline="-25000" dirty="0">
                <a:solidFill>
                  <a:schemeClr val="accent1"/>
                </a:solidFill>
                <a:latin typeface="+mn-lt"/>
              </a:rPr>
              <a:t>4</a:t>
            </a:r>
            <a:r>
              <a:rPr lang="en-GB" sz="2400" b="1" i="1" dirty="0">
                <a:solidFill>
                  <a:srgbClr val="7030A0"/>
                </a:solidFill>
                <a:latin typeface="+mn-lt"/>
              </a:rPr>
              <a:t>r</a:t>
            </a:r>
            <a:r>
              <a:rPr lang="cs-CZ" sz="2400" b="1" i="1" baseline="-25000" dirty="0">
                <a:solidFill>
                  <a:srgbClr val="7030A0"/>
                </a:solidFill>
                <a:latin typeface="+mn-lt"/>
              </a:rPr>
              <a:t>5</a:t>
            </a:r>
            <a:r>
              <a:rPr lang="en-US" sz="2400" b="1" i="1" dirty="0">
                <a:latin typeface="+mn-lt"/>
              </a:rPr>
              <a:t>u</a:t>
            </a:r>
            <a:endParaRPr lang="en-US" sz="2400" b="1" i="1" baseline="-25000" dirty="0">
              <a:solidFill>
                <a:srgbClr val="7030A0"/>
              </a:solidFill>
              <a:latin typeface="+mn-lt"/>
            </a:endParaRPr>
          </a:p>
          <a:p>
            <a:pPr eaLnBrk="1" hangingPunct="1">
              <a:defRPr/>
            </a:pPr>
            <a:r>
              <a:rPr lang="cs-CZ" sz="2400" i="1" dirty="0">
                <a:latin typeface="+mn-lt"/>
              </a:rPr>
              <a:t>v</a:t>
            </a:r>
            <a:r>
              <a:rPr lang="cs-CZ" sz="2400" i="1" baseline="-25000" dirty="0">
                <a:latin typeface="+mn-lt"/>
              </a:rPr>
              <a:t>6</a:t>
            </a:r>
            <a:r>
              <a:rPr lang="en-US" sz="2400" i="1" dirty="0">
                <a:latin typeface="+mn-lt"/>
              </a:rPr>
              <a:t>=</a:t>
            </a:r>
            <a:r>
              <a:rPr lang="cs-CZ" sz="2400" i="1" dirty="0">
                <a:latin typeface="+mn-lt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400" b="1" i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cs-CZ" sz="2400" b="1" i="1" dirty="0">
                <a:latin typeface="+mn-lt"/>
              </a:rPr>
              <a:t>-</a:t>
            </a:r>
            <a:r>
              <a:rPr lang="en-US" sz="2400" b="1" i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2400" b="1" i="1" baseline="-25000" dirty="0">
                <a:solidFill>
                  <a:schemeClr val="accent1"/>
                </a:solidFill>
                <a:latin typeface="+mn-lt"/>
              </a:rPr>
              <a:t>1</a:t>
            </a:r>
            <a:r>
              <a:rPr lang="cs-CZ" sz="2400" b="1" i="1" dirty="0">
                <a:latin typeface="+mn-lt"/>
              </a:rPr>
              <a:t>)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</a:t>
            </a:r>
            <a:r>
              <a:rPr lang="cs-CZ" sz="2400" b="1" i="1" baseline="-25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6</a:t>
            </a:r>
            <a:r>
              <a:rPr lang="en-US" sz="2400" b="1" i="1" dirty="0">
                <a:latin typeface="+mn-lt"/>
              </a:rPr>
              <a:t>u</a:t>
            </a:r>
            <a:r>
              <a:rPr lang="cs-CZ" sz="2400" b="1" i="1" baseline="-25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endParaRPr lang="en-US" sz="2400" b="1" i="1" baseline="-25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cs-CZ" sz="2400" i="1" dirty="0">
                <a:latin typeface="+mn-lt"/>
              </a:rPr>
              <a:t>v</a:t>
            </a:r>
            <a:r>
              <a:rPr lang="cs-CZ" sz="2400" i="1" baseline="-25000" dirty="0">
                <a:latin typeface="+mn-lt"/>
              </a:rPr>
              <a:t>7</a:t>
            </a:r>
            <a:r>
              <a:rPr lang="en-US" sz="2400" i="1" dirty="0">
                <a:latin typeface="+mn-lt"/>
              </a:rPr>
              <a:t>=</a:t>
            </a:r>
            <a:r>
              <a:rPr lang="cs-CZ" sz="2400" i="1" dirty="0">
                <a:latin typeface="+mn-lt"/>
              </a:rPr>
              <a:t>(</a:t>
            </a:r>
            <a:r>
              <a:rPr lang="en-US" sz="2400" b="1" i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cs-CZ" sz="2400" b="1" i="1" baseline="-250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cs-CZ" sz="2400" b="1" i="1" dirty="0">
                <a:latin typeface="+mn-lt"/>
              </a:rPr>
              <a:t>-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cs-CZ" sz="2400" b="1" i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cs-CZ" sz="2400" b="1" i="1" dirty="0">
                <a:latin typeface="+mn-lt"/>
              </a:rPr>
              <a:t>)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</a:t>
            </a:r>
            <a:r>
              <a:rPr lang="cs-CZ" sz="2400" b="1" i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7</a:t>
            </a:r>
            <a:r>
              <a:rPr lang="en-US" sz="2400" b="1" i="1" dirty="0">
                <a:latin typeface="+mn-lt"/>
              </a:rPr>
              <a:t>u</a:t>
            </a:r>
            <a:endParaRPr lang="en-US" sz="2400" b="1" i="1" baseline="-25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2400" i="1" dirty="0">
                <a:latin typeface="+mn-lt"/>
              </a:rPr>
              <a:t>v</a:t>
            </a:r>
            <a:r>
              <a:rPr lang="cs-CZ" sz="2400" i="1" baseline="-25000" dirty="0">
                <a:latin typeface="+mn-lt"/>
              </a:rPr>
              <a:t>8</a:t>
            </a:r>
            <a:r>
              <a:rPr lang="en-US" sz="2400" i="1" dirty="0">
                <a:latin typeface="+mn-lt"/>
              </a:rPr>
              <a:t>=</a:t>
            </a:r>
            <a:r>
              <a:rPr lang="cs-CZ" sz="2400" i="1" dirty="0">
                <a:latin typeface="+mn-lt"/>
              </a:rPr>
              <a:t> (</a:t>
            </a:r>
            <a:r>
              <a:rPr lang="en-US" sz="2400" b="1" i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cs-CZ" sz="2400" b="1" i="1" baseline="-250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cs-CZ" sz="2400" b="1" i="1" dirty="0">
                <a:latin typeface="+mn-lt"/>
              </a:rPr>
              <a:t>-</a:t>
            </a:r>
            <a:r>
              <a:rPr lang="en-US" sz="2400" b="1" i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cs-CZ" sz="2400" b="1" i="1" baseline="-25000" dirty="0">
                <a:solidFill>
                  <a:schemeClr val="accent1"/>
                </a:solidFill>
                <a:latin typeface="+mn-lt"/>
              </a:rPr>
              <a:t>4</a:t>
            </a:r>
            <a:r>
              <a:rPr lang="cs-CZ" sz="2400" b="1" i="1" dirty="0">
                <a:latin typeface="+mn-lt"/>
              </a:rPr>
              <a:t>)</a:t>
            </a:r>
            <a:r>
              <a:rPr lang="en-GB" sz="24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</a:t>
            </a:r>
            <a:r>
              <a:rPr lang="cs-CZ" sz="2400" b="1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8</a:t>
            </a:r>
            <a:r>
              <a:rPr lang="en-US" sz="2400" b="1" i="1" dirty="0">
                <a:latin typeface="+mn-lt"/>
              </a:rPr>
              <a:t>u</a:t>
            </a:r>
            <a:endParaRPr lang="cs-CZ" sz="2400" b="1" i="1" dirty="0">
              <a:latin typeface="+mn-lt"/>
            </a:endParaRPr>
          </a:p>
        </p:txBody>
      </p:sp>
      <p:pic>
        <p:nvPicPr>
          <p:cNvPr id="37909" name="Picture 21">
            <a:extLst>
              <a:ext uri="{FF2B5EF4-FFF2-40B4-BE49-F238E27FC236}">
                <a16:creationId xmlns:a16="http://schemas.microsoft.com/office/drawing/2014/main" id="{19D6BCEF-EB5F-272A-FEC0-52A26A134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1" y="5676391"/>
            <a:ext cx="3851275" cy="103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5D4A74D1-A154-F421-CE40-D8DC5C6D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SOURCES OF ERROR </a:t>
            </a:r>
            <a:br>
              <a:rPr lang="cs-CZ" sz="36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cs-CZ" sz="2800" b="1" dirty="0" err="1">
                <a:solidFill>
                  <a:schemeClr val="bg1"/>
                </a:solidFill>
                <a:cs typeface="Arial" pitchFamily="34" charset="0"/>
              </a:rPr>
              <a:t>calibration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8915" name="Obrázek 4" descr="7.jpg">
            <a:extLst>
              <a:ext uri="{FF2B5EF4-FFF2-40B4-BE49-F238E27FC236}">
                <a16:creationId xmlns:a16="http://schemas.microsoft.com/office/drawing/2014/main" id="{3F714187-5E59-E016-BAFE-4C3412C65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86000"/>
            <a:ext cx="5221288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ovéPole 5">
            <a:extLst>
              <a:ext uri="{FF2B5EF4-FFF2-40B4-BE49-F238E27FC236}">
                <a16:creationId xmlns:a16="http://schemas.microsoft.com/office/drawing/2014/main" id="{35640AB0-818E-287D-97CE-EB9E8E9CD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555750"/>
            <a:ext cx="885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Calibration points </a:t>
            </a:r>
            <a:r>
              <a:rPr lang="en-US" altLang="cs-CZ" sz="2400">
                <a:latin typeface="Arial" panose="020B0604020202020204" pitchFamily="34" charset="0"/>
              </a:rPr>
              <a:t>(</a:t>
            </a:r>
            <a:r>
              <a:rPr lang="cs-CZ" altLang="cs-CZ" sz="2400">
                <a:latin typeface="Arial" panose="020B0604020202020204" pitchFamily="34" charset="0"/>
              </a:rPr>
              <a:t>often fossils</a:t>
            </a:r>
            <a:r>
              <a:rPr lang="en-US" altLang="cs-CZ" sz="2400">
                <a:latin typeface="Arial" panose="020B0604020202020204" pitchFamily="34" charset="0"/>
              </a:rPr>
              <a:t>) </a:t>
            </a:r>
            <a:r>
              <a:rPr lang="cs-CZ" altLang="cs-CZ" sz="2400">
                <a:latin typeface="Arial" panose="020B0604020202020204" pitchFamily="34" charset="0"/>
              </a:rPr>
              <a:t>need to be interpreted carefully</a:t>
            </a:r>
          </a:p>
        </p:txBody>
      </p:sp>
      <p:sp>
        <p:nvSpPr>
          <p:cNvPr id="38917" name="TextovéPole 6">
            <a:extLst>
              <a:ext uri="{FF2B5EF4-FFF2-40B4-BE49-F238E27FC236}">
                <a16:creationId xmlns:a16="http://schemas.microsoft.com/office/drawing/2014/main" id="{374509C7-C0B0-3104-9C37-4EBFA6D7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71725"/>
            <a:ext cx="3500438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000">
                <a:latin typeface="Arial" panose="020B0604020202020204" pitchFamily="34" charset="0"/>
              </a:rPr>
              <a:t> Dating of the fossil is ucertain </a:t>
            </a:r>
            <a:r>
              <a:rPr lang="en-US" altLang="cs-CZ" sz="2000">
                <a:latin typeface="Arial" panose="020B0604020202020204" pitchFamily="34" charset="0"/>
              </a:rPr>
              <a:t>(</a:t>
            </a:r>
            <a:r>
              <a:rPr lang="cs-CZ" altLang="cs-CZ" sz="2000">
                <a:latin typeface="Arial" panose="020B0604020202020204" pitchFamily="34" charset="0"/>
              </a:rPr>
              <a:t>c</a:t>
            </a:r>
            <a:r>
              <a:rPr lang="en-US" altLang="cs-CZ" sz="2000">
                <a:latin typeface="Arial" panose="020B0604020202020204" pitchFamily="34" charset="0"/>
              </a:rPr>
              <a:t>onfiden</a:t>
            </a:r>
            <a:r>
              <a:rPr lang="cs-CZ" altLang="cs-CZ" sz="2000">
                <a:latin typeface="Arial" panose="020B0604020202020204" pitchFamily="34" charset="0"/>
              </a:rPr>
              <a:t>ce interval</a:t>
            </a:r>
            <a:r>
              <a:rPr lang="en-US" altLang="cs-CZ" sz="2000">
                <a:latin typeface="Arial" panose="020B0604020202020204" pitchFamily="34" charset="0"/>
              </a:rPr>
              <a:t>)</a:t>
            </a: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2000">
                <a:latin typeface="Arial" panose="020B0604020202020204" pitchFamily="34" charset="0"/>
              </a:rPr>
              <a:t> Position of fossil in the tree is difficult to establish.</a:t>
            </a:r>
          </a:p>
          <a:p>
            <a:pPr eaLnBrk="1" hangingPunct="1">
              <a:spcBef>
                <a:spcPct val="0"/>
              </a:spcBef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2000">
                <a:latin typeface="Arial" panose="020B0604020202020204" pitchFamily="34" charset="0"/>
              </a:rPr>
              <a:t> Typically, fossils limit the minimum age of the group, because the common ancestor lived probably before the fossil.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Skupina 4">
            <a:extLst>
              <a:ext uri="{FF2B5EF4-FFF2-40B4-BE49-F238E27FC236}">
                <a16:creationId xmlns:a16="http://schemas.microsoft.com/office/drawing/2014/main" id="{0747FD0A-5504-D1F2-6E0C-8564CF2F5338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2470150"/>
            <a:ext cx="6913562" cy="4354513"/>
            <a:chOff x="2123728" y="2843392"/>
            <a:chExt cx="5364162" cy="3613150"/>
          </a:xfrm>
        </p:grpSpPr>
        <p:pic>
          <p:nvPicPr>
            <p:cNvPr id="39941" name="Picture 2" descr="http://bioteaching.files.wordpress.com/2010/01/hawaii.jpg">
              <a:extLst>
                <a:ext uri="{FF2B5EF4-FFF2-40B4-BE49-F238E27FC236}">
                  <a16:creationId xmlns:a16="http://schemas.microsoft.com/office/drawing/2014/main" id="{F2504646-2592-EF43-632C-B47D87B2B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843392"/>
              <a:ext cx="5364162" cy="361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B529FF0B-E927-4AF7-9526-188ED27D485B}"/>
                </a:ext>
              </a:extLst>
            </p:cNvPr>
            <p:cNvSpPr/>
            <p:nvPr/>
          </p:nvSpPr>
          <p:spPr>
            <a:xfrm>
              <a:off x="2136045" y="2959308"/>
              <a:ext cx="432335" cy="441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39939" name="TextovéPole 5">
            <a:extLst>
              <a:ext uri="{FF2B5EF4-FFF2-40B4-BE49-F238E27FC236}">
                <a16:creationId xmlns:a16="http://schemas.microsoft.com/office/drawing/2014/main" id="{01E51FE6-02A4-B733-7A88-DA55FAF42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55738"/>
            <a:ext cx="84296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Geological evidence may on the contrary limit the maximum age of the group, e.g. by the age of an island in which the endemic group lives.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C313D6D5-776B-E0C0-5973-C6156BE01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SOURCES OF ERROR </a:t>
            </a:r>
            <a:br>
              <a:rPr lang="cs-CZ" sz="36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cs-CZ" sz="2800" b="1" dirty="0" err="1">
                <a:solidFill>
                  <a:schemeClr val="bg1"/>
                </a:solidFill>
                <a:cs typeface="Arial" pitchFamily="34" charset="0"/>
              </a:rPr>
              <a:t>calibration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http://www.pnas.org/content/108/33/13624/F2.large.jpg">
            <a:extLst>
              <a:ext uri="{FF2B5EF4-FFF2-40B4-BE49-F238E27FC236}">
                <a16:creationId xmlns:a16="http://schemas.microsoft.com/office/drawing/2014/main" id="{6C09310E-87B2-45CE-7F67-A8B5F1F7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7"/>
          <a:stretch>
            <a:fillRect/>
          </a:stretch>
        </p:blipFill>
        <p:spPr bwMode="auto">
          <a:xfrm>
            <a:off x="0" y="765175"/>
            <a:ext cx="9117013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>
            <a:extLst>
              <a:ext uri="{FF2B5EF4-FFF2-40B4-BE49-F238E27FC236}">
                <a16:creationId xmlns:a16="http://schemas.microsoft.com/office/drawing/2014/main" id="{DF83BA95-A88D-81E6-6E49-B6DBAB61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7463"/>
            <a:ext cx="9155113" cy="6461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CONFIDENCE INTERVALS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964" name="TextovéPole 8">
            <a:extLst>
              <a:ext uri="{FF2B5EF4-FFF2-40B4-BE49-F238E27FC236}">
                <a16:creationId xmlns:a16="http://schemas.microsoft.com/office/drawing/2014/main" id="{9D50B9CF-0D6F-5FB4-1414-A5DB8A22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6581775"/>
            <a:ext cx="1935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Parfrey a kol. PNAS 2010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>
            <a:extLst>
              <a:ext uri="{FF2B5EF4-FFF2-40B4-BE49-F238E27FC236}">
                <a16:creationId xmlns:a16="http://schemas.microsoft.com/office/drawing/2014/main" id="{C01E1EAB-1B35-2D64-BE28-B607CC051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6156325" cy="6461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EXAMPLE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905FF81C-3E13-3D46-E3E5-495E23FC3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900"/>
            <a:ext cx="9144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ovéPole 3">
            <a:extLst>
              <a:ext uri="{FF2B5EF4-FFF2-40B4-BE49-F238E27FC236}">
                <a16:creationId xmlns:a16="http://schemas.microsoft.com/office/drawing/2014/main" id="{DCB956E7-FD61-D09B-1B9D-7EA4B28A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897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Epidemy of HIV and hepatitis C in the hospital Al-Fateh in Benhazi, Libya - 1998</a:t>
            </a:r>
          </a:p>
        </p:txBody>
      </p:sp>
      <p:pic>
        <p:nvPicPr>
          <p:cNvPr id="41989" name="Picture 2" descr="http://www.libyan-national-movement.org/images/_segmentimages/Hajouj&amp;%20Nurses.jpgotersuni.jpg">
            <a:extLst>
              <a:ext uri="{FF2B5EF4-FFF2-40B4-BE49-F238E27FC236}">
                <a16:creationId xmlns:a16="http://schemas.microsoft.com/office/drawing/2014/main" id="{C9B9F090-BFFE-1EDD-6E86-2423E02E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b="15347"/>
          <a:stretch>
            <a:fillRect/>
          </a:stretch>
        </p:blipFill>
        <p:spPr bwMode="auto">
          <a:xfrm>
            <a:off x="5241925" y="222250"/>
            <a:ext cx="3852863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6">
            <a:extLst>
              <a:ext uri="{FF2B5EF4-FFF2-40B4-BE49-F238E27FC236}">
                <a16:creationId xmlns:a16="http://schemas.microsoft.com/office/drawing/2014/main" id="{1547BE01-03E4-61C0-7EF7-502E5C632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7475"/>
            <a:ext cx="9144000" cy="646113"/>
          </a:xfrm>
          <a:prstGeom prst="rect">
            <a:avLst/>
          </a:prstGeom>
          <a:solidFill>
            <a:srgbClr val="CD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EXERCISE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Obrázek 2">
            <a:extLst>
              <a:ext uri="{FF2B5EF4-FFF2-40B4-BE49-F238E27FC236}">
                <a16:creationId xmlns:a16="http://schemas.microsoft.com/office/drawing/2014/main" id="{DB9A8F2F-F604-2FD0-395A-4C5F6528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5"/>
          <a:stretch>
            <a:fillRect/>
          </a:stretch>
        </p:blipFill>
        <p:spPr bwMode="auto">
          <a:xfrm>
            <a:off x="0" y="763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FE4209D8-AA55-647A-9FC2-1B4441A27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25538"/>
            <a:ext cx="74295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id="{6A7BBF62-432F-A2F2-C0D9-C9A2394F7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AGES OF VIRAL COMMON ANCESTORS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>
            <a:extLst>
              <a:ext uri="{FF2B5EF4-FFF2-40B4-BE49-F238E27FC236}">
                <a16:creationId xmlns:a16="http://schemas.microsoft.com/office/drawing/2014/main" id="{310E3636-C87D-1613-BD19-7A46D8664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MOLECULAR CLOCK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– S</a:t>
            </a:r>
            <a:r>
              <a:rPr lang="cs-CZ" sz="3600" b="1" dirty="0">
                <a:solidFill>
                  <a:schemeClr val="bg1"/>
                </a:solidFill>
                <a:cs typeface="Arial" pitchFamily="34" charset="0"/>
              </a:rPr>
              <a:t>UMMARY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7868FC9-E395-9190-9A8A-8C66D5347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Arial" panose="020B0604020202020204" pitchFamily="34" charset="0"/>
              </a:rPr>
              <a:t>They tick irregularly, </a:t>
            </a:r>
            <a:r>
              <a:rPr lang="cs-CZ" altLang="cs-CZ" sz="2400">
                <a:latin typeface="Arial" panose="020B0604020202020204" pitchFamily="34" charset="0"/>
              </a:rPr>
              <a:t>pace with</a:t>
            </a:r>
            <a:r>
              <a:rPr lang="en-US" altLang="cs-CZ" sz="2400">
                <a:latin typeface="Arial" panose="020B0604020202020204" pitchFamily="34" charset="0"/>
              </a:rPr>
              <a:t> uneven </a:t>
            </a:r>
            <a:r>
              <a:rPr lang="cs-CZ" altLang="cs-CZ" sz="2400">
                <a:latin typeface="Arial" panose="020B0604020202020204" pitchFamily="34" charset="0"/>
              </a:rPr>
              <a:t>speed</a:t>
            </a:r>
            <a:r>
              <a:rPr lang="en-US" altLang="cs-CZ" sz="2400">
                <a:latin typeface="Arial" panose="020B0604020202020204" pitchFamily="34" charset="0"/>
              </a:rPr>
              <a:t> in </a:t>
            </a:r>
            <a:r>
              <a:rPr lang="cs-CZ" altLang="cs-CZ" sz="2400">
                <a:latin typeface="Arial" panose="020B0604020202020204" pitchFamily="34" charset="0"/>
              </a:rPr>
              <a:t>different</a:t>
            </a:r>
            <a:r>
              <a:rPr lang="en-US" altLang="cs-CZ" sz="2400">
                <a:latin typeface="Arial" panose="020B0604020202020204" pitchFamily="34" charset="0"/>
              </a:rPr>
              <a:t> genes and line</a:t>
            </a:r>
            <a:r>
              <a:rPr lang="cs-CZ" altLang="cs-CZ" sz="2400">
                <a:latin typeface="Arial" panose="020B0604020202020204" pitchFamily="34" charset="0"/>
              </a:rPr>
              <a:t>ages.</a:t>
            </a:r>
            <a:endParaRPr lang="en-US" altLang="cs-CZ" sz="24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Arial" panose="020B0604020202020204" pitchFamily="34" charset="0"/>
              </a:rPr>
              <a:t>The </a:t>
            </a:r>
            <a:r>
              <a:rPr lang="cs-CZ" altLang="cs-CZ" sz="2400">
                <a:latin typeface="Arial" panose="020B0604020202020204" pitchFamily="34" charset="0"/>
              </a:rPr>
              <a:t>pace</a:t>
            </a:r>
            <a:r>
              <a:rPr lang="en-US" altLang="cs-CZ" sz="2400">
                <a:latin typeface="Arial" panose="020B0604020202020204" pitchFamily="34" charset="0"/>
              </a:rPr>
              <a:t> of the clock changes during evolution</a:t>
            </a:r>
            <a:r>
              <a:rPr lang="cs-CZ" altLang="cs-CZ" sz="2400">
                <a:latin typeface="Arial" panose="020B0604020202020204" pitchFamily="34" charset="0"/>
              </a:rPr>
              <a:t>.</a:t>
            </a:r>
            <a:endParaRPr lang="en-US" altLang="cs-CZ" sz="24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Arial" panose="020B0604020202020204" pitchFamily="34" charset="0"/>
              </a:rPr>
              <a:t>The need for calibration and calibration points must be interpreted </a:t>
            </a:r>
            <a:r>
              <a:rPr lang="cs-CZ" altLang="cs-CZ" sz="2400">
                <a:latin typeface="Arial" panose="020B0604020202020204" pitchFamily="34" charset="0"/>
              </a:rPr>
              <a:t>carefully.</a:t>
            </a:r>
            <a:endParaRPr lang="en-US" altLang="cs-CZ" sz="24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Arial" panose="020B0604020202020204" pitchFamily="34" charset="0"/>
              </a:rPr>
              <a:t>The result</a:t>
            </a:r>
            <a:r>
              <a:rPr lang="cs-CZ" altLang="cs-CZ" sz="2400">
                <a:latin typeface="Arial" panose="020B0604020202020204" pitchFamily="34" charset="0"/>
              </a:rPr>
              <a:t>s</a:t>
            </a:r>
            <a:r>
              <a:rPr lang="en-US" altLang="cs-CZ" sz="2400">
                <a:latin typeface="Arial" panose="020B0604020202020204" pitchFamily="34" charset="0"/>
              </a:rPr>
              <a:t> </a:t>
            </a:r>
            <a:r>
              <a:rPr lang="cs-CZ" altLang="cs-CZ" sz="2400">
                <a:latin typeface="Arial" panose="020B0604020202020204" pitchFamily="34" charset="0"/>
              </a:rPr>
              <a:t>are</a:t>
            </a:r>
            <a:r>
              <a:rPr lang="en-US" altLang="cs-CZ" sz="2400">
                <a:latin typeface="Arial" panose="020B0604020202020204" pitchFamily="34" charset="0"/>
              </a:rPr>
              <a:t> not a single value, but an interval. The intervals are usually uncomfortably wide, but they can still sometimes answer the question.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</a:rPr>
              <a:t>The more data and simpler model</a:t>
            </a:r>
            <a:r>
              <a:rPr lang="en-US" altLang="cs-CZ" sz="2400">
                <a:latin typeface="Arial" panose="020B0604020202020204" pitchFamily="34" charset="0"/>
              </a:rPr>
              <a:t>, the narrower the confidence intervals</a:t>
            </a:r>
            <a:r>
              <a:rPr lang="cs-CZ" altLang="cs-CZ" sz="2400">
                <a:latin typeface="Arial" panose="020B0604020202020204" pitchFamily="34" charset="0"/>
              </a:rPr>
              <a:t>.</a:t>
            </a:r>
            <a:endParaRPr lang="en-US" altLang="cs-CZ" sz="24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400">
                <a:latin typeface="Arial" panose="020B0604020202020204" pitchFamily="34" charset="0"/>
              </a:rPr>
              <a:t>Better </a:t>
            </a:r>
            <a:r>
              <a:rPr lang="cs-CZ" altLang="cs-CZ" sz="2400">
                <a:latin typeface="Arial" panose="020B0604020202020204" pitchFamily="34" charset="0"/>
              </a:rPr>
              <a:t>have </a:t>
            </a:r>
            <a:r>
              <a:rPr lang="en-US" altLang="cs-CZ" sz="2400">
                <a:latin typeface="Arial" panose="020B0604020202020204" pitchFamily="34" charset="0"/>
              </a:rPr>
              <a:t>wide intervals that contain </a:t>
            </a:r>
            <a:r>
              <a:rPr lang="cs-CZ" altLang="cs-CZ" sz="2400">
                <a:latin typeface="Arial" panose="020B0604020202020204" pitchFamily="34" charset="0"/>
              </a:rPr>
              <a:t>the correct</a:t>
            </a:r>
            <a:r>
              <a:rPr lang="en-US" altLang="cs-CZ" sz="2400">
                <a:latin typeface="Arial" panose="020B0604020202020204" pitchFamily="34" charset="0"/>
              </a:rPr>
              <a:t> value than narrow intervals that are completely wrong</a:t>
            </a:r>
            <a:r>
              <a:rPr lang="cs-CZ" altLang="cs-CZ" sz="24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6">
            <a:extLst>
              <a:ext uri="{FF2B5EF4-FFF2-40B4-BE49-F238E27FC236}">
                <a16:creationId xmlns:a16="http://schemas.microsoft.com/office/drawing/2014/main" id="{86AA0C1B-D27A-576D-86AA-035488BA7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solidFill>
            <a:srgbClr val="CD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RATIO TEST</a:t>
            </a:r>
            <a:endParaRPr lang="cs-CZ" altLang="cs-CZ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Obdélník 4">
            <a:extLst>
              <a:ext uri="{FF2B5EF4-FFF2-40B4-BE49-F238E27FC236}">
                <a16:creationId xmlns:a16="http://schemas.microsoft.com/office/drawing/2014/main" id="{74EB06D6-0517-C605-B64D-E24C2DA26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8358187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In the likelihood framework we are able to test, whether the more complex model gives significantly higher likelihood than the simpler model using the likelihood ratio test (LRT).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2(</a:t>
            </a: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lnL1</a:t>
            </a:r>
            <a:r>
              <a:rPr lang="en-GB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lnL0)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lnL1….likelihood of a tree given the more complex 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lnL0….likelihood of a tree given a simpler model (null 	hypothesis)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7A14F128-A850-95B5-20DF-78B65764C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797425"/>
            <a:ext cx="84248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of  </a:t>
            </a:r>
            <a:r>
              <a:rPr lang="el-GR" altLang="cs-CZ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 </a:t>
            </a:r>
            <a:r>
              <a:rPr lang="cs-CZ" altLang="cs-CZ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always positive. If the simpler model is a special case of the more complex model, this statistic has </a:t>
            </a:r>
            <a:r>
              <a:rPr lang="el-GR" altLang="cs-CZ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l-GR" altLang="cs-CZ" sz="20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cs-CZ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with the degrees of freedom equal to the difference in the number of free parameter between models.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Chi-square pdf.svg">
            <a:extLst>
              <a:ext uri="{FF2B5EF4-FFF2-40B4-BE49-F238E27FC236}">
                <a16:creationId xmlns:a16="http://schemas.microsoft.com/office/drawing/2014/main" id="{346DDCFB-0ABD-2341-8F4B-F3A001D90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68488"/>
            <a:ext cx="741680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6">
            <a:extLst>
              <a:ext uri="{FF2B5EF4-FFF2-40B4-BE49-F238E27FC236}">
                <a16:creationId xmlns:a16="http://schemas.microsoft.com/office/drawing/2014/main" id="{9F694B63-8245-8FA8-2070-7D00BE493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solidFill>
            <a:srgbClr val="CD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RATIO TEST</a:t>
            </a:r>
            <a:endParaRPr lang="cs-CZ" altLang="cs-CZ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TextovéPole 7">
            <a:extLst>
              <a:ext uri="{FF2B5EF4-FFF2-40B4-BE49-F238E27FC236}">
                <a16:creationId xmlns:a16="http://schemas.microsoft.com/office/drawing/2014/main" id="{3DD38275-2542-DD11-8617-E45775358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158875"/>
            <a:ext cx="898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cs-CZ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l-GR" altLang="cs-CZ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distribution for various degrees of freedom (k)</a:t>
            </a:r>
            <a:endParaRPr lang="cs-CZ" altLang="cs-CZ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B9E806AC-79C0-CC7C-19DE-9074D2BC3D13}"/>
                  </a:ext>
                </a:extLst>
              </p14:cNvPr>
              <p14:cNvContentPartPr/>
              <p14:nvPr/>
            </p14:nvContentPartPr>
            <p14:xfrm>
              <a:off x="6177523" y="6166108"/>
              <a:ext cx="20160" cy="15048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B9E806AC-79C0-CC7C-19DE-9074D2BC3D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9523" y="6148108"/>
                <a:ext cx="55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0DA0B6B9-440A-9646-2A6B-09526BA27D15}"/>
                  </a:ext>
                </a:extLst>
              </p14:cNvPr>
              <p14:cNvContentPartPr/>
              <p14:nvPr/>
            </p14:nvContentPartPr>
            <p14:xfrm>
              <a:off x="6177523" y="6159268"/>
              <a:ext cx="1350360" cy="14076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0DA0B6B9-440A-9646-2A6B-09526BA27D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9523" y="6141222"/>
                <a:ext cx="1386000" cy="176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FB7FB635-532D-0C2E-C3CA-C942C9612D8B}"/>
                  </a:ext>
                </a:extLst>
              </p14:cNvPr>
              <p14:cNvContentPartPr/>
              <p14:nvPr/>
            </p14:nvContentPartPr>
            <p14:xfrm>
              <a:off x="6207403" y="6198868"/>
              <a:ext cx="1310760" cy="14904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FB7FB635-532D-0C2E-C3CA-C942C9612D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89403" y="6180868"/>
                <a:ext cx="13464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8A731E29-9D65-69C0-4166-7E4FE1671177}"/>
                  </a:ext>
                </a:extLst>
              </p14:cNvPr>
              <p14:cNvContentPartPr/>
              <p14:nvPr/>
            </p14:nvContentPartPr>
            <p14:xfrm>
              <a:off x="6228643" y="6185188"/>
              <a:ext cx="1065600" cy="14652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8A731E29-9D65-69C0-4166-7E4FE16711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0643" y="6167188"/>
                <a:ext cx="1101240" cy="18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4">
            <a:extLst>
              <a:ext uri="{FF2B5EF4-FFF2-40B4-BE49-F238E27FC236}">
                <a16:creationId xmlns:a16="http://schemas.microsoft.com/office/drawing/2014/main" id="{08BC954F-B3D9-4818-5FDD-067D55D3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90" y="1001712"/>
            <a:ext cx="9225826" cy="545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C9C8E15-21FD-B63B-D2AD-9D17B298E934}"/>
              </a:ext>
            </a:extLst>
          </p:cNvPr>
          <p:cNvSpPr txBox="1"/>
          <p:nvPr/>
        </p:nvSpPr>
        <p:spPr>
          <a:xfrm>
            <a:off x="107950" y="6381328"/>
            <a:ext cx="54657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Implemented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in </a:t>
            </a:r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Modeltest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a </a:t>
            </a:r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Prottest</a:t>
            </a:r>
            <a:endParaRPr lang="cs-CZ" sz="24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220" name="Text Box 16">
            <a:extLst>
              <a:ext uri="{FF2B5EF4-FFF2-40B4-BE49-F238E27FC236}">
                <a16:creationId xmlns:a16="http://schemas.microsoft.com/office/drawing/2014/main" id="{5F65C5CB-6864-E7AF-42EC-3B22899DD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15950"/>
          </a:xfrm>
          <a:prstGeom prst="rect">
            <a:avLst/>
          </a:prstGeom>
          <a:solidFill>
            <a:srgbClr val="CD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LIKELIHOOD RATIO TEST</a:t>
            </a:r>
            <a:endParaRPr lang="cs-CZ" altLang="cs-CZ" sz="3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6065234-30BE-0F87-AAC4-46ECCA179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938213"/>
            <a:ext cx="8715375" cy="525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cs-CZ" b="1">
                <a:latin typeface="Arial" panose="020B0604020202020204" pitchFamily="34" charset="0"/>
                <a:cs typeface="Arial" panose="020B0604020202020204" pitchFamily="34" charset="0"/>
              </a:rPr>
              <a:t>Akaike Information Criterion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AIC</a:t>
            </a:r>
            <a:r>
              <a:rPr lang="en-US" altLang="cs-CZ" baseline="-250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 = -2lnL</a:t>
            </a:r>
            <a:r>
              <a:rPr lang="en-US" altLang="cs-CZ" baseline="-250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en-US" altLang="cs-CZ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cs-CZ" baseline="-250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>
              <a:buFontTx/>
              <a:buNone/>
            </a:pPr>
            <a:r>
              <a:rPr lang="en-US" altLang="cs-CZ" b="1">
                <a:latin typeface="Arial" panose="020B0604020202020204" pitchFamily="34" charset="0"/>
                <a:cs typeface="Arial" panose="020B0604020202020204" pitchFamily="34" charset="0"/>
              </a:rPr>
              <a:t>Bayesian Information Criterion</a:t>
            </a:r>
            <a:endParaRPr lang="cs-CZ" altLang="cs-CZ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BIC= -2ln(</a:t>
            </a:r>
            <a:r>
              <a:rPr lang="en-US" altLang="cs-CZ">
                <a:latin typeface="Arial" panose="020B0604020202020204" pitchFamily="34" charset="0"/>
                <a:ea typeface="新細明體" panose="020B0604030504040204" pitchFamily="18" charset="-120"/>
                <a:cs typeface="Arial" panose="020B0604020202020204" pitchFamily="34" charset="0"/>
              </a:rPr>
              <a:t>L</a:t>
            </a:r>
            <a:r>
              <a:rPr lang="en-US" altLang="cs-CZ" baseline="-25000">
                <a:latin typeface="Arial" panose="020B0604020202020204" pitchFamily="34" charset="0"/>
                <a:ea typeface="新細明體" panose="020B0604030504040204" pitchFamily="18" charset="-120"/>
                <a:cs typeface="Arial" panose="020B0604020202020204" pitchFamily="34" charset="0"/>
              </a:rPr>
              <a:t>i</a:t>
            </a:r>
            <a:r>
              <a:rPr lang="en-US" altLang="zh-TW" i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cs-CZ" i="1">
                <a:latin typeface="Arial" panose="020B0604020202020204" pitchFamily="34" charset="0"/>
                <a:ea typeface="新細明體" panose="020B0604030504040204" pitchFamily="18" charset="-120"/>
                <a:cs typeface="Arial" panose="020B0604020202020204" pitchFamily="34" charset="0"/>
              </a:rPr>
              <a:t>p</a:t>
            </a:r>
            <a:r>
              <a:rPr lang="en-US" altLang="cs-CZ" baseline="-25000">
                <a:latin typeface="Arial" panose="020B0604020202020204" pitchFamily="34" charset="0"/>
                <a:ea typeface="新細明體" panose="020B0604030504040204" pitchFamily="18" charset="-120"/>
                <a:cs typeface="Arial" panose="020B0604020202020204" pitchFamily="34" charset="0"/>
              </a:rPr>
              <a:t>i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ln(</a:t>
            </a:r>
            <a:r>
              <a:rPr lang="en-US" altLang="zh-TW" i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buFontTx/>
              <a:buNone/>
            </a:pPr>
            <a:endParaRPr lang="en-US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…………….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</a:p>
          <a:p>
            <a:pPr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cs-CZ" sz="2000" baseline="-2500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…………….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Number of parameters in the model</a:t>
            </a:r>
          </a:p>
          <a:p>
            <a:pPr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 …………….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Alignment length</a:t>
            </a:r>
            <a:b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To find a a trade off between model fit (high likelihood – low absolute value of lnL) and the number of parameters we choose model with minimal </a:t>
            </a: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AIC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BIC</a:t>
            </a:r>
          </a:p>
        </p:txBody>
      </p:sp>
      <p:sp>
        <p:nvSpPr>
          <p:cNvPr id="10243" name="Text Box 16">
            <a:extLst>
              <a:ext uri="{FF2B5EF4-FFF2-40B4-BE49-F238E27FC236}">
                <a16:creationId xmlns:a16="http://schemas.microsoft.com/office/drawing/2014/main" id="{BB84CEA9-55AE-27B4-136A-F8684838B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solidFill>
            <a:srgbClr val="CD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CHOICE</a:t>
            </a:r>
            <a:endParaRPr lang="cs-CZ" altLang="cs-CZ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F6F7701-6F2F-078E-718A-40FA09F1D06C}"/>
              </a:ext>
            </a:extLst>
          </p:cNvPr>
          <p:cNvSpPr txBox="1"/>
          <p:nvPr/>
        </p:nvSpPr>
        <p:spPr>
          <a:xfrm>
            <a:off x="107950" y="6259513"/>
            <a:ext cx="53959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Implemented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in </a:t>
            </a:r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Iqtree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(</a:t>
            </a:r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Modelfinder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4509B08E-9303-D36E-9A1F-07725E3C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357438"/>
            <a:ext cx="5233988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6">
            <a:extLst>
              <a:ext uri="{FF2B5EF4-FFF2-40B4-BE49-F238E27FC236}">
                <a16:creationId xmlns:a16="http://schemas.microsoft.com/office/drawing/2014/main" id="{D5ADDA4B-F5EE-2B9A-7971-A5B8E1410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TREE </a:t>
            </a:r>
            <a:r>
              <a:rPr lang="cs-CZ" altLang="cs-CZ"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SPECIES TREE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ovéPole 4">
            <a:extLst>
              <a:ext uri="{FF2B5EF4-FFF2-40B4-BE49-F238E27FC236}">
                <a16:creationId xmlns:a16="http://schemas.microsoft.com/office/drawing/2014/main" id="{811D5DBE-442A-D956-C6B7-B2F4B56CC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14438"/>
            <a:ext cx="8643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May differ because the gene history does not reflect the species history.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HORISONTAL (LATERAL) GENE TRANSFER </a:t>
            </a:r>
          </a:p>
        </p:txBody>
      </p:sp>
      <p:sp>
        <p:nvSpPr>
          <p:cNvPr id="5" name="Volný tvar 4">
            <a:extLst>
              <a:ext uri="{FF2B5EF4-FFF2-40B4-BE49-F238E27FC236}">
                <a16:creationId xmlns:a16="http://schemas.microsoft.com/office/drawing/2014/main" id="{FA4A7490-3F0D-DAE6-0B21-A8ECAE7575B8}"/>
              </a:ext>
            </a:extLst>
          </p:cNvPr>
          <p:cNvSpPr/>
          <p:nvPr/>
        </p:nvSpPr>
        <p:spPr>
          <a:xfrm>
            <a:off x="5680075" y="3810000"/>
            <a:ext cx="627063" cy="2687638"/>
          </a:xfrm>
          <a:custGeom>
            <a:avLst/>
            <a:gdLst>
              <a:gd name="connsiteX0" fmla="*/ 0 w 626366"/>
              <a:gd name="connsiteY0" fmla="*/ 2687782 h 2687782"/>
              <a:gd name="connsiteX1" fmla="*/ 13854 w 626366"/>
              <a:gd name="connsiteY1" fmla="*/ 2382982 h 2687782"/>
              <a:gd name="connsiteX2" fmla="*/ 41563 w 626366"/>
              <a:gd name="connsiteY2" fmla="*/ 2299855 h 2687782"/>
              <a:gd name="connsiteX3" fmla="*/ 55418 w 626366"/>
              <a:gd name="connsiteY3" fmla="*/ 2258291 h 2687782"/>
              <a:gd name="connsiteX4" fmla="*/ 69272 w 626366"/>
              <a:gd name="connsiteY4" fmla="*/ 2119745 h 2687782"/>
              <a:gd name="connsiteX5" fmla="*/ 124691 w 626366"/>
              <a:gd name="connsiteY5" fmla="*/ 2036618 h 2687782"/>
              <a:gd name="connsiteX6" fmla="*/ 152400 w 626366"/>
              <a:gd name="connsiteY6" fmla="*/ 1925782 h 2687782"/>
              <a:gd name="connsiteX7" fmla="*/ 166254 w 626366"/>
              <a:gd name="connsiteY7" fmla="*/ 1773382 h 2687782"/>
              <a:gd name="connsiteX8" fmla="*/ 193963 w 626366"/>
              <a:gd name="connsiteY8" fmla="*/ 1690255 h 2687782"/>
              <a:gd name="connsiteX9" fmla="*/ 249381 w 626366"/>
              <a:gd name="connsiteY9" fmla="*/ 1620982 h 2687782"/>
              <a:gd name="connsiteX10" fmla="*/ 277091 w 626366"/>
              <a:gd name="connsiteY10" fmla="*/ 1565564 h 2687782"/>
              <a:gd name="connsiteX11" fmla="*/ 360218 w 626366"/>
              <a:gd name="connsiteY11" fmla="*/ 1524000 h 2687782"/>
              <a:gd name="connsiteX12" fmla="*/ 387927 w 626366"/>
              <a:gd name="connsiteY12" fmla="*/ 1482436 h 2687782"/>
              <a:gd name="connsiteX13" fmla="*/ 401781 w 626366"/>
              <a:gd name="connsiteY13" fmla="*/ 1440873 h 2687782"/>
              <a:gd name="connsiteX14" fmla="*/ 429491 w 626366"/>
              <a:gd name="connsiteY14" fmla="*/ 1413164 h 2687782"/>
              <a:gd name="connsiteX15" fmla="*/ 457200 w 626366"/>
              <a:gd name="connsiteY15" fmla="*/ 1371600 h 2687782"/>
              <a:gd name="connsiteX16" fmla="*/ 498763 w 626366"/>
              <a:gd name="connsiteY16" fmla="*/ 1288473 h 2687782"/>
              <a:gd name="connsiteX17" fmla="*/ 540327 w 626366"/>
              <a:gd name="connsiteY17" fmla="*/ 1149927 h 2687782"/>
              <a:gd name="connsiteX18" fmla="*/ 554181 w 626366"/>
              <a:gd name="connsiteY18" fmla="*/ 1108364 h 2687782"/>
              <a:gd name="connsiteX19" fmla="*/ 581891 w 626366"/>
              <a:gd name="connsiteY19" fmla="*/ 997527 h 2687782"/>
              <a:gd name="connsiteX20" fmla="*/ 595745 w 626366"/>
              <a:gd name="connsiteY20" fmla="*/ 886691 h 2687782"/>
              <a:gd name="connsiteX21" fmla="*/ 623454 w 626366"/>
              <a:gd name="connsiteY21" fmla="*/ 803564 h 2687782"/>
              <a:gd name="connsiteX22" fmla="*/ 540327 w 626366"/>
              <a:gd name="connsiteY22" fmla="*/ 789709 h 2687782"/>
              <a:gd name="connsiteX23" fmla="*/ 401781 w 626366"/>
              <a:gd name="connsiteY23" fmla="*/ 775855 h 2687782"/>
              <a:gd name="connsiteX24" fmla="*/ 318654 w 626366"/>
              <a:gd name="connsiteY24" fmla="*/ 734291 h 2687782"/>
              <a:gd name="connsiteX25" fmla="*/ 277091 w 626366"/>
              <a:gd name="connsiteY25" fmla="*/ 692727 h 2687782"/>
              <a:gd name="connsiteX26" fmla="*/ 193963 w 626366"/>
              <a:gd name="connsiteY26" fmla="*/ 637309 h 2687782"/>
              <a:gd name="connsiteX27" fmla="*/ 166254 w 626366"/>
              <a:gd name="connsiteY27" fmla="*/ 554182 h 2687782"/>
              <a:gd name="connsiteX28" fmla="*/ 124691 w 626366"/>
              <a:gd name="connsiteY28" fmla="*/ 27709 h 2687782"/>
              <a:gd name="connsiteX29" fmla="*/ 110836 w 626366"/>
              <a:gd name="connsiteY29" fmla="*/ 0 h 268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6366" h="2687782">
                <a:moveTo>
                  <a:pt x="0" y="2687782"/>
                </a:moveTo>
                <a:cubicBezTo>
                  <a:pt x="4618" y="2586182"/>
                  <a:pt x="3019" y="2484108"/>
                  <a:pt x="13854" y="2382982"/>
                </a:cubicBezTo>
                <a:cubicBezTo>
                  <a:pt x="16966" y="2353940"/>
                  <a:pt x="32327" y="2327564"/>
                  <a:pt x="41563" y="2299855"/>
                </a:cubicBezTo>
                <a:lnTo>
                  <a:pt x="55418" y="2258291"/>
                </a:lnTo>
                <a:cubicBezTo>
                  <a:pt x="60036" y="2212109"/>
                  <a:pt x="55428" y="2164045"/>
                  <a:pt x="69272" y="2119745"/>
                </a:cubicBezTo>
                <a:cubicBezTo>
                  <a:pt x="79205" y="2087959"/>
                  <a:pt x="124691" y="2036618"/>
                  <a:pt x="124691" y="2036618"/>
                </a:cubicBezTo>
                <a:cubicBezTo>
                  <a:pt x="139770" y="1991380"/>
                  <a:pt x="145713" y="1979278"/>
                  <a:pt x="152400" y="1925782"/>
                </a:cubicBezTo>
                <a:cubicBezTo>
                  <a:pt x="158727" y="1875166"/>
                  <a:pt x="157389" y="1823615"/>
                  <a:pt x="166254" y="1773382"/>
                </a:cubicBezTo>
                <a:cubicBezTo>
                  <a:pt x="171330" y="1744619"/>
                  <a:pt x="173310" y="1710908"/>
                  <a:pt x="193963" y="1690255"/>
                </a:cubicBezTo>
                <a:cubicBezTo>
                  <a:pt x="224305" y="1659912"/>
                  <a:pt x="226078" y="1661761"/>
                  <a:pt x="249381" y="1620982"/>
                </a:cubicBezTo>
                <a:cubicBezTo>
                  <a:pt x="259628" y="1603050"/>
                  <a:pt x="263869" y="1581430"/>
                  <a:pt x="277091" y="1565564"/>
                </a:cubicBezTo>
                <a:cubicBezTo>
                  <a:pt x="297751" y="1540772"/>
                  <a:pt x="331849" y="1533457"/>
                  <a:pt x="360218" y="1524000"/>
                </a:cubicBezTo>
                <a:cubicBezTo>
                  <a:pt x="369454" y="1510145"/>
                  <a:pt x="380480" y="1497329"/>
                  <a:pt x="387927" y="1482436"/>
                </a:cubicBezTo>
                <a:cubicBezTo>
                  <a:pt x="394458" y="1469374"/>
                  <a:pt x="394267" y="1453396"/>
                  <a:pt x="401781" y="1440873"/>
                </a:cubicBezTo>
                <a:cubicBezTo>
                  <a:pt x="408502" y="1429672"/>
                  <a:pt x="421331" y="1423364"/>
                  <a:pt x="429491" y="1413164"/>
                </a:cubicBezTo>
                <a:cubicBezTo>
                  <a:pt x="439893" y="1400162"/>
                  <a:pt x="447964" y="1385455"/>
                  <a:pt x="457200" y="1371600"/>
                </a:cubicBezTo>
                <a:cubicBezTo>
                  <a:pt x="507723" y="1220025"/>
                  <a:pt x="427148" y="1449607"/>
                  <a:pt x="498763" y="1288473"/>
                </a:cubicBezTo>
                <a:cubicBezTo>
                  <a:pt x="525099" y="1229217"/>
                  <a:pt x="524208" y="1206342"/>
                  <a:pt x="540327" y="1149927"/>
                </a:cubicBezTo>
                <a:cubicBezTo>
                  <a:pt x="544339" y="1135885"/>
                  <a:pt x="550639" y="1122532"/>
                  <a:pt x="554181" y="1108364"/>
                </a:cubicBezTo>
                <a:lnTo>
                  <a:pt x="581891" y="997527"/>
                </a:lnTo>
                <a:cubicBezTo>
                  <a:pt x="586509" y="960582"/>
                  <a:pt x="587944" y="923097"/>
                  <a:pt x="595745" y="886691"/>
                </a:cubicBezTo>
                <a:cubicBezTo>
                  <a:pt x="601865" y="858131"/>
                  <a:pt x="623454" y="803564"/>
                  <a:pt x="623454" y="803564"/>
                </a:cubicBezTo>
                <a:cubicBezTo>
                  <a:pt x="537042" y="745955"/>
                  <a:pt x="626366" y="789709"/>
                  <a:pt x="540327" y="789709"/>
                </a:cubicBezTo>
                <a:cubicBezTo>
                  <a:pt x="493915" y="789709"/>
                  <a:pt x="447963" y="780473"/>
                  <a:pt x="401781" y="775855"/>
                </a:cubicBezTo>
                <a:cubicBezTo>
                  <a:pt x="360127" y="761970"/>
                  <a:pt x="354462" y="764131"/>
                  <a:pt x="318654" y="734291"/>
                </a:cubicBezTo>
                <a:cubicBezTo>
                  <a:pt x="303602" y="721748"/>
                  <a:pt x="292557" y="704756"/>
                  <a:pt x="277091" y="692727"/>
                </a:cubicBezTo>
                <a:cubicBezTo>
                  <a:pt x="250804" y="672281"/>
                  <a:pt x="193963" y="637309"/>
                  <a:pt x="193963" y="637309"/>
                </a:cubicBezTo>
                <a:cubicBezTo>
                  <a:pt x="184727" y="609600"/>
                  <a:pt x="167166" y="583376"/>
                  <a:pt x="166254" y="554182"/>
                </a:cubicBezTo>
                <a:cubicBezTo>
                  <a:pt x="164053" y="483749"/>
                  <a:pt x="196673" y="171669"/>
                  <a:pt x="124691" y="27709"/>
                </a:cubicBezTo>
                <a:lnTo>
                  <a:pt x="110836" y="0"/>
                </a:lnTo>
              </a:path>
            </a:pathLst>
          </a:cu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Volný tvar 5">
            <a:extLst>
              <a:ext uri="{FF2B5EF4-FFF2-40B4-BE49-F238E27FC236}">
                <a16:creationId xmlns:a16="http://schemas.microsoft.com/office/drawing/2014/main" id="{C4BC467D-6014-CE00-DCB7-952A69164F33}"/>
              </a:ext>
            </a:extLst>
          </p:cNvPr>
          <p:cNvSpPr/>
          <p:nvPr/>
        </p:nvSpPr>
        <p:spPr>
          <a:xfrm>
            <a:off x="5637213" y="3062288"/>
            <a:ext cx="749300" cy="1606550"/>
          </a:xfrm>
          <a:custGeom>
            <a:avLst/>
            <a:gdLst>
              <a:gd name="connsiteX0" fmla="*/ 666533 w 749660"/>
              <a:gd name="connsiteY0" fmla="*/ 1607127 h 1607127"/>
              <a:gd name="connsiteX1" fmla="*/ 721951 w 749660"/>
              <a:gd name="connsiteY1" fmla="*/ 1427018 h 1607127"/>
              <a:gd name="connsiteX2" fmla="*/ 735806 w 749660"/>
              <a:gd name="connsiteY2" fmla="*/ 1385454 h 1607127"/>
              <a:gd name="connsiteX3" fmla="*/ 749660 w 749660"/>
              <a:gd name="connsiteY3" fmla="*/ 831272 h 1607127"/>
              <a:gd name="connsiteX4" fmla="*/ 735806 w 749660"/>
              <a:gd name="connsiteY4" fmla="*/ 651163 h 1607127"/>
              <a:gd name="connsiteX5" fmla="*/ 721951 w 749660"/>
              <a:gd name="connsiteY5" fmla="*/ 609600 h 1607127"/>
              <a:gd name="connsiteX6" fmla="*/ 694242 w 749660"/>
              <a:gd name="connsiteY6" fmla="*/ 581890 h 1607127"/>
              <a:gd name="connsiteX7" fmla="*/ 611115 w 749660"/>
              <a:gd name="connsiteY7" fmla="*/ 526472 h 1607127"/>
              <a:gd name="connsiteX8" fmla="*/ 583406 w 749660"/>
              <a:gd name="connsiteY8" fmla="*/ 484909 h 1607127"/>
              <a:gd name="connsiteX9" fmla="*/ 472570 w 749660"/>
              <a:gd name="connsiteY9" fmla="*/ 457200 h 1607127"/>
              <a:gd name="connsiteX10" fmla="*/ 431006 w 749660"/>
              <a:gd name="connsiteY10" fmla="*/ 429490 h 1607127"/>
              <a:gd name="connsiteX11" fmla="*/ 389442 w 749660"/>
              <a:gd name="connsiteY11" fmla="*/ 415636 h 1607127"/>
              <a:gd name="connsiteX12" fmla="*/ 306315 w 749660"/>
              <a:gd name="connsiteY12" fmla="*/ 360218 h 1607127"/>
              <a:gd name="connsiteX13" fmla="*/ 264751 w 749660"/>
              <a:gd name="connsiteY13" fmla="*/ 332509 h 1607127"/>
              <a:gd name="connsiteX14" fmla="*/ 140060 w 749660"/>
              <a:gd name="connsiteY14" fmla="*/ 221672 h 1607127"/>
              <a:gd name="connsiteX15" fmla="*/ 112351 w 749660"/>
              <a:gd name="connsiteY15" fmla="*/ 180109 h 1607127"/>
              <a:gd name="connsiteX16" fmla="*/ 70788 w 749660"/>
              <a:gd name="connsiteY16" fmla="*/ 166254 h 1607127"/>
              <a:gd name="connsiteX17" fmla="*/ 15370 w 749660"/>
              <a:gd name="connsiteY17" fmla="*/ 0 h 160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9660" h="1607127">
                <a:moveTo>
                  <a:pt x="666533" y="1607127"/>
                </a:moveTo>
                <a:cubicBezTo>
                  <a:pt x="702264" y="1482068"/>
                  <a:pt x="683612" y="1542034"/>
                  <a:pt x="721951" y="1427018"/>
                </a:cubicBezTo>
                <a:lnTo>
                  <a:pt x="735806" y="1385454"/>
                </a:lnTo>
                <a:cubicBezTo>
                  <a:pt x="740424" y="1200727"/>
                  <a:pt x="749660" y="1016057"/>
                  <a:pt x="749660" y="831272"/>
                </a:cubicBezTo>
                <a:cubicBezTo>
                  <a:pt x="749660" y="771058"/>
                  <a:pt x="743275" y="710912"/>
                  <a:pt x="735806" y="651163"/>
                </a:cubicBezTo>
                <a:cubicBezTo>
                  <a:pt x="733995" y="636672"/>
                  <a:pt x="729465" y="622123"/>
                  <a:pt x="721951" y="609600"/>
                </a:cubicBezTo>
                <a:cubicBezTo>
                  <a:pt x="715230" y="598399"/>
                  <a:pt x="704692" y="589727"/>
                  <a:pt x="694242" y="581890"/>
                </a:cubicBezTo>
                <a:cubicBezTo>
                  <a:pt x="667600" y="561909"/>
                  <a:pt x="611115" y="526472"/>
                  <a:pt x="611115" y="526472"/>
                </a:cubicBezTo>
                <a:cubicBezTo>
                  <a:pt x="601879" y="512618"/>
                  <a:pt x="596408" y="495311"/>
                  <a:pt x="583406" y="484909"/>
                </a:cubicBezTo>
                <a:cubicBezTo>
                  <a:pt x="569204" y="473547"/>
                  <a:pt x="476024" y="457891"/>
                  <a:pt x="472570" y="457200"/>
                </a:cubicBezTo>
                <a:cubicBezTo>
                  <a:pt x="458715" y="447963"/>
                  <a:pt x="445899" y="436937"/>
                  <a:pt x="431006" y="429490"/>
                </a:cubicBezTo>
                <a:cubicBezTo>
                  <a:pt x="417944" y="422959"/>
                  <a:pt x="402208" y="422728"/>
                  <a:pt x="389442" y="415636"/>
                </a:cubicBezTo>
                <a:cubicBezTo>
                  <a:pt x="360331" y="399463"/>
                  <a:pt x="334024" y="378691"/>
                  <a:pt x="306315" y="360218"/>
                </a:cubicBezTo>
                <a:cubicBezTo>
                  <a:pt x="292460" y="350982"/>
                  <a:pt x="276525" y="344283"/>
                  <a:pt x="264751" y="332509"/>
                </a:cubicBezTo>
                <a:cubicBezTo>
                  <a:pt x="169850" y="237607"/>
                  <a:pt x="214229" y="271118"/>
                  <a:pt x="140060" y="221672"/>
                </a:cubicBezTo>
                <a:cubicBezTo>
                  <a:pt x="130824" y="207818"/>
                  <a:pt x="125353" y="190511"/>
                  <a:pt x="112351" y="180109"/>
                </a:cubicBezTo>
                <a:cubicBezTo>
                  <a:pt x="100947" y="170986"/>
                  <a:pt x="81114" y="176581"/>
                  <a:pt x="70788" y="166254"/>
                </a:cubicBezTo>
                <a:cubicBezTo>
                  <a:pt x="0" y="95465"/>
                  <a:pt x="15370" y="86980"/>
                  <a:pt x="15370" y="0"/>
                </a:cubicBezTo>
              </a:path>
            </a:pathLst>
          </a:cu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Volný tvar 6">
            <a:extLst>
              <a:ext uri="{FF2B5EF4-FFF2-40B4-BE49-F238E27FC236}">
                <a16:creationId xmlns:a16="http://schemas.microsoft.com/office/drawing/2014/main" id="{B97FD48F-AC39-13B3-49CD-22F86B6E682D}"/>
              </a:ext>
            </a:extLst>
          </p:cNvPr>
          <p:cNvSpPr/>
          <p:nvPr/>
        </p:nvSpPr>
        <p:spPr>
          <a:xfrm>
            <a:off x="6256338" y="2397125"/>
            <a:ext cx="133350" cy="1260475"/>
          </a:xfrm>
          <a:custGeom>
            <a:avLst/>
            <a:gdLst>
              <a:gd name="connsiteX0" fmla="*/ 19201 w 133382"/>
              <a:gd name="connsiteY0" fmla="*/ 0 h 1260764"/>
              <a:gd name="connsiteX1" fmla="*/ 33056 w 133382"/>
              <a:gd name="connsiteY1" fmla="*/ 69273 h 1260764"/>
              <a:gd name="connsiteX2" fmla="*/ 46910 w 133382"/>
              <a:gd name="connsiteY2" fmla="*/ 110837 h 1260764"/>
              <a:gd name="connsiteX3" fmla="*/ 88474 w 133382"/>
              <a:gd name="connsiteY3" fmla="*/ 124691 h 1260764"/>
              <a:gd name="connsiteX4" fmla="*/ 116183 w 133382"/>
              <a:gd name="connsiteY4" fmla="*/ 207819 h 1260764"/>
              <a:gd name="connsiteX5" fmla="*/ 74619 w 133382"/>
              <a:gd name="connsiteY5" fmla="*/ 471055 h 1260764"/>
              <a:gd name="connsiteX6" fmla="*/ 46910 w 133382"/>
              <a:gd name="connsiteY6" fmla="*/ 512619 h 1260764"/>
              <a:gd name="connsiteX7" fmla="*/ 19201 w 133382"/>
              <a:gd name="connsiteY7" fmla="*/ 665019 h 1260764"/>
              <a:gd name="connsiteX8" fmla="*/ 5347 w 133382"/>
              <a:gd name="connsiteY8" fmla="*/ 720437 h 1260764"/>
              <a:gd name="connsiteX9" fmla="*/ 33056 w 133382"/>
              <a:gd name="connsiteY9" fmla="*/ 969819 h 1260764"/>
              <a:gd name="connsiteX10" fmla="*/ 60765 w 133382"/>
              <a:gd name="connsiteY10" fmla="*/ 1011382 h 1260764"/>
              <a:gd name="connsiteX11" fmla="*/ 74619 w 133382"/>
              <a:gd name="connsiteY11" fmla="*/ 1052946 h 1260764"/>
              <a:gd name="connsiteX12" fmla="*/ 130037 w 133382"/>
              <a:gd name="connsiteY12" fmla="*/ 1149928 h 1260764"/>
              <a:gd name="connsiteX13" fmla="*/ 130037 w 133382"/>
              <a:gd name="connsiteY13" fmla="*/ 1260764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382" h="1260764">
                <a:moveTo>
                  <a:pt x="19201" y="0"/>
                </a:moveTo>
                <a:cubicBezTo>
                  <a:pt x="23819" y="23091"/>
                  <a:pt x="27345" y="46428"/>
                  <a:pt x="33056" y="69273"/>
                </a:cubicBezTo>
                <a:cubicBezTo>
                  <a:pt x="36598" y="83441"/>
                  <a:pt x="36583" y="100510"/>
                  <a:pt x="46910" y="110837"/>
                </a:cubicBezTo>
                <a:cubicBezTo>
                  <a:pt x="57237" y="121164"/>
                  <a:pt x="74619" y="120073"/>
                  <a:pt x="88474" y="124691"/>
                </a:cubicBezTo>
                <a:cubicBezTo>
                  <a:pt x="97710" y="152400"/>
                  <a:pt x="118423" y="178697"/>
                  <a:pt x="116183" y="207819"/>
                </a:cubicBezTo>
                <a:cubicBezTo>
                  <a:pt x="112659" y="253627"/>
                  <a:pt x="115271" y="410076"/>
                  <a:pt x="74619" y="471055"/>
                </a:cubicBezTo>
                <a:lnTo>
                  <a:pt x="46910" y="512619"/>
                </a:lnTo>
                <a:cubicBezTo>
                  <a:pt x="17186" y="601793"/>
                  <a:pt x="45310" y="508361"/>
                  <a:pt x="19201" y="665019"/>
                </a:cubicBezTo>
                <a:cubicBezTo>
                  <a:pt x="16071" y="683801"/>
                  <a:pt x="9965" y="701964"/>
                  <a:pt x="5347" y="720437"/>
                </a:cubicBezTo>
                <a:cubicBezTo>
                  <a:pt x="7079" y="746411"/>
                  <a:pt x="0" y="903708"/>
                  <a:pt x="33056" y="969819"/>
                </a:cubicBezTo>
                <a:cubicBezTo>
                  <a:pt x="40503" y="984712"/>
                  <a:pt x="51529" y="997528"/>
                  <a:pt x="60765" y="1011382"/>
                </a:cubicBezTo>
                <a:cubicBezTo>
                  <a:pt x="65383" y="1025237"/>
                  <a:pt x="67373" y="1040266"/>
                  <a:pt x="74619" y="1052946"/>
                </a:cubicBezTo>
                <a:cubicBezTo>
                  <a:pt x="98283" y="1094358"/>
                  <a:pt x="125744" y="1102705"/>
                  <a:pt x="130037" y="1149928"/>
                </a:cubicBezTo>
                <a:cubicBezTo>
                  <a:pt x="133382" y="1186722"/>
                  <a:pt x="130037" y="1223819"/>
                  <a:pt x="130037" y="1260764"/>
                </a:cubicBezTo>
              </a:path>
            </a:pathLst>
          </a:cu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Volný tvar 7">
            <a:extLst>
              <a:ext uri="{FF2B5EF4-FFF2-40B4-BE49-F238E27FC236}">
                <a16:creationId xmlns:a16="http://schemas.microsoft.com/office/drawing/2014/main" id="{9886F09F-01EA-3011-E9AD-2222A0FF2B67}"/>
              </a:ext>
            </a:extLst>
          </p:cNvPr>
          <p:cNvSpPr/>
          <p:nvPr/>
        </p:nvSpPr>
        <p:spPr>
          <a:xfrm>
            <a:off x="5851525" y="2590800"/>
            <a:ext cx="376238" cy="608013"/>
          </a:xfrm>
          <a:custGeom>
            <a:avLst/>
            <a:gdLst>
              <a:gd name="connsiteX0" fmla="*/ 77497 w 375469"/>
              <a:gd name="connsiteY0" fmla="*/ 0 h 607523"/>
              <a:gd name="connsiteX1" fmla="*/ 132916 w 375469"/>
              <a:gd name="connsiteY1" fmla="*/ 360218 h 607523"/>
              <a:gd name="connsiteX2" fmla="*/ 174479 w 375469"/>
              <a:gd name="connsiteY2" fmla="*/ 374073 h 607523"/>
              <a:gd name="connsiteX3" fmla="*/ 216043 w 375469"/>
              <a:gd name="connsiteY3" fmla="*/ 415636 h 607523"/>
              <a:gd name="connsiteX4" fmla="*/ 257607 w 375469"/>
              <a:gd name="connsiteY4" fmla="*/ 429491 h 607523"/>
              <a:gd name="connsiteX5" fmla="*/ 313025 w 375469"/>
              <a:gd name="connsiteY5" fmla="*/ 484909 h 607523"/>
              <a:gd name="connsiteX6" fmla="*/ 340734 w 375469"/>
              <a:gd name="connsiteY6" fmla="*/ 526473 h 607523"/>
              <a:gd name="connsiteX7" fmla="*/ 368443 w 375469"/>
              <a:gd name="connsiteY7" fmla="*/ 595745 h 60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469" h="607523">
                <a:moveTo>
                  <a:pt x="77497" y="0"/>
                </a:moveTo>
                <a:cubicBezTo>
                  <a:pt x="85720" y="197357"/>
                  <a:pt x="0" y="293759"/>
                  <a:pt x="132916" y="360218"/>
                </a:cubicBezTo>
                <a:cubicBezTo>
                  <a:pt x="145978" y="366749"/>
                  <a:pt x="160625" y="369455"/>
                  <a:pt x="174479" y="374073"/>
                </a:cubicBezTo>
                <a:cubicBezTo>
                  <a:pt x="188334" y="387927"/>
                  <a:pt x="199740" y="404768"/>
                  <a:pt x="216043" y="415636"/>
                </a:cubicBezTo>
                <a:cubicBezTo>
                  <a:pt x="228194" y="423737"/>
                  <a:pt x="247280" y="419164"/>
                  <a:pt x="257607" y="429491"/>
                </a:cubicBezTo>
                <a:cubicBezTo>
                  <a:pt x="331496" y="503381"/>
                  <a:pt x="202190" y="447966"/>
                  <a:pt x="313025" y="484909"/>
                </a:cubicBezTo>
                <a:cubicBezTo>
                  <a:pt x="322261" y="498764"/>
                  <a:pt x="334175" y="511168"/>
                  <a:pt x="340734" y="526473"/>
                </a:cubicBezTo>
                <a:cubicBezTo>
                  <a:pt x="375469" y="607523"/>
                  <a:pt x="334505" y="561809"/>
                  <a:pt x="368443" y="595745"/>
                </a:cubicBezTo>
              </a:path>
            </a:pathLst>
          </a:cu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Volný tvar 8">
            <a:extLst>
              <a:ext uri="{FF2B5EF4-FFF2-40B4-BE49-F238E27FC236}">
                <a16:creationId xmlns:a16="http://schemas.microsoft.com/office/drawing/2014/main" id="{2192B6C3-3113-BF99-EDAA-C0C1ED83BFDE}"/>
              </a:ext>
            </a:extLst>
          </p:cNvPr>
          <p:cNvSpPr/>
          <p:nvPr/>
        </p:nvSpPr>
        <p:spPr>
          <a:xfrm>
            <a:off x="5099050" y="4405313"/>
            <a:ext cx="566738" cy="1608137"/>
          </a:xfrm>
          <a:custGeom>
            <a:avLst/>
            <a:gdLst>
              <a:gd name="connsiteX0" fmla="*/ 568036 w 568036"/>
              <a:gd name="connsiteY0" fmla="*/ 1607128 h 1607128"/>
              <a:gd name="connsiteX1" fmla="*/ 526472 w 568036"/>
              <a:gd name="connsiteY1" fmla="*/ 1524000 h 1607128"/>
              <a:gd name="connsiteX2" fmla="*/ 484909 w 568036"/>
              <a:gd name="connsiteY2" fmla="*/ 1496291 h 1607128"/>
              <a:gd name="connsiteX3" fmla="*/ 512618 w 568036"/>
              <a:gd name="connsiteY3" fmla="*/ 1454728 h 1607128"/>
              <a:gd name="connsiteX4" fmla="*/ 498763 w 568036"/>
              <a:gd name="connsiteY4" fmla="*/ 1413164 h 1607128"/>
              <a:gd name="connsiteX5" fmla="*/ 387927 w 568036"/>
              <a:gd name="connsiteY5" fmla="*/ 1316182 h 1607128"/>
              <a:gd name="connsiteX6" fmla="*/ 221672 w 568036"/>
              <a:gd name="connsiteY6" fmla="*/ 1260764 h 1607128"/>
              <a:gd name="connsiteX7" fmla="*/ 138545 w 568036"/>
              <a:gd name="connsiteY7" fmla="*/ 1233055 h 1607128"/>
              <a:gd name="connsiteX8" fmla="*/ 96982 w 568036"/>
              <a:gd name="connsiteY8" fmla="*/ 1205346 h 1607128"/>
              <a:gd name="connsiteX9" fmla="*/ 0 w 568036"/>
              <a:gd name="connsiteY9" fmla="*/ 1094510 h 1607128"/>
              <a:gd name="connsiteX10" fmla="*/ 27709 w 568036"/>
              <a:gd name="connsiteY10" fmla="*/ 914400 h 1607128"/>
              <a:gd name="connsiteX11" fmla="*/ 124691 w 568036"/>
              <a:gd name="connsiteY11" fmla="*/ 789710 h 1607128"/>
              <a:gd name="connsiteX12" fmla="*/ 180109 w 568036"/>
              <a:gd name="connsiteY12" fmla="*/ 706582 h 1607128"/>
              <a:gd name="connsiteX13" fmla="*/ 207818 w 568036"/>
              <a:gd name="connsiteY13" fmla="*/ 665019 h 1607128"/>
              <a:gd name="connsiteX14" fmla="*/ 235527 w 568036"/>
              <a:gd name="connsiteY14" fmla="*/ 581891 h 1607128"/>
              <a:gd name="connsiteX15" fmla="*/ 249382 w 568036"/>
              <a:gd name="connsiteY15" fmla="*/ 540328 h 1607128"/>
              <a:gd name="connsiteX16" fmla="*/ 277091 w 568036"/>
              <a:gd name="connsiteY16" fmla="*/ 498764 h 1607128"/>
              <a:gd name="connsiteX17" fmla="*/ 304800 w 568036"/>
              <a:gd name="connsiteY17" fmla="*/ 415637 h 1607128"/>
              <a:gd name="connsiteX18" fmla="*/ 318654 w 568036"/>
              <a:gd name="connsiteY18" fmla="*/ 374073 h 1607128"/>
              <a:gd name="connsiteX19" fmla="*/ 304800 w 568036"/>
              <a:gd name="connsiteY19" fmla="*/ 0 h 16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8036" h="1607128">
                <a:moveTo>
                  <a:pt x="568036" y="1607128"/>
                </a:moveTo>
                <a:cubicBezTo>
                  <a:pt x="556767" y="1573321"/>
                  <a:pt x="553332" y="1550860"/>
                  <a:pt x="526472" y="1524000"/>
                </a:cubicBezTo>
                <a:cubicBezTo>
                  <a:pt x="514698" y="1512226"/>
                  <a:pt x="498763" y="1505527"/>
                  <a:pt x="484909" y="1496291"/>
                </a:cubicBezTo>
                <a:cubicBezTo>
                  <a:pt x="494145" y="1482437"/>
                  <a:pt x="509881" y="1471152"/>
                  <a:pt x="512618" y="1454728"/>
                </a:cubicBezTo>
                <a:cubicBezTo>
                  <a:pt x="515019" y="1440323"/>
                  <a:pt x="505294" y="1426226"/>
                  <a:pt x="498763" y="1413164"/>
                </a:cubicBezTo>
                <a:cubicBezTo>
                  <a:pt x="476134" y="1367905"/>
                  <a:pt x="437805" y="1332808"/>
                  <a:pt x="387927" y="1316182"/>
                </a:cubicBezTo>
                <a:lnTo>
                  <a:pt x="221672" y="1260764"/>
                </a:lnTo>
                <a:cubicBezTo>
                  <a:pt x="221668" y="1260763"/>
                  <a:pt x="138548" y="1233057"/>
                  <a:pt x="138545" y="1233055"/>
                </a:cubicBezTo>
                <a:cubicBezTo>
                  <a:pt x="124691" y="1223819"/>
                  <a:pt x="109513" y="1216311"/>
                  <a:pt x="96982" y="1205346"/>
                </a:cubicBezTo>
                <a:cubicBezTo>
                  <a:pt x="32144" y="1148613"/>
                  <a:pt x="37558" y="1150847"/>
                  <a:pt x="0" y="1094510"/>
                </a:cubicBezTo>
                <a:cubicBezTo>
                  <a:pt x="900" y="1086414"/>
                  <a:pt x="10567" y="948684"/>
                  <a:pt x="27709" y="914400"/>
                </a:cubicBezTo>
                <a:cubicBezTo>
                  <a:pt x="91866" y="786085"/>
                  <a:pt x="60831" y="871815"/>
                  <a:pt x="124691" y="789710"/>
                </a:cubicBezTo>
                <a:cubicBezTo>
                  <a:pt x="145137" y="763423"/>
                  <a:pt x="161636" y="734291"/>
                  <a:pt x="180109" y="706582"/>
                </a:cubicBezTo>
                <a:lnTo>
                  <a:pt x="207818" y="665019"/>
                </a:lnTo>
                <a:lnTo>
                  <a:pt x="235527" y="581891"/>
                </a:lnTo>
                <a:cubicBezTo>
                  <a:pt x="240145" y="568037"/>
                  <a:pt x="241281" y="552479"/>
                  <a:pt x="249382" y="540328"/>
                </a:cubicBezTo>
                <a:lnTo>
                  <a:pt x="277091" y="498764"/>
                </a:lnTo>
                <a:lnTo>
                  <a:pt x="304800" y="415637"/>
                </a:lnTo>
                <a:lnTo>
                  <a:pt x="318654" y="374073"/>
                </a:lnTo>
                <a:lnTo>
                  <a:pt x="304800" y="0"/>
                </a:lnTo>
              </a:path>
            </a:pathLst>
          </a:cu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Volný tvar 9">
            <a:extLst>
              <a:ext uri="{FF2B5EF4-FFF2-40B4-BE49-F238E27FC236}">
                <a16:creationId xmlns:a16="http://schemas.microsoft.com/office/drawing/2014/main" id="{D68E087C-51A7-6AA2-89F6-BDD278546865}"/>
              </a:ext>
            </a:extLst>
          </p:cNvPr>
          <p:cNvSpPr/>
          <p:nvPr/>
        </p:nvSpPr>
        <p:spPr>
          <a:xfrm>
            <a:off x="4489450" y="4697413"/>
            <a:ext cx="650875" cy="914400"/>
          </a:xfrm>
          <a:custGeom>
            <a:avLst/>
            <a:gdLst>
              <a:gd name="connsiteX0" fmla="*/ 651163 w 651163"/>
              <a:gd name="connsiteY0" fmla="*/ 914400 h 914400"/>
              <a:gd name="connsiteX1" fmla="*/ 568036 w 651163"/>
              <a:gd name="connsiteY1" fmla="*/ 858982 h 914400"/>
              <a:gd name="connsiteX2" fmla="*/ 526472 w 651163"/>
              <a:gd name="connsiteY2" fmla="*/ 831273 h 914400"/>
              <a:gd name="connsiteX3" fmla="*/ 471054 w 651163"/>
              <a:gd name="connsiteY3" fmla="*/ 803564 h 914400"/>
              <a:gd name="connsiteX4" fmla="*/ 443345 w 651163"/>
              <a:gd name="connsiteY4" fmla="*/ 775854 h 914400"/>
              <a:gd name="connsiteX5" fmla="*/ 401782 w 651163"/>
              <a:gd name="connsiteY5" fmla="*/ 748145 h 914400"/>
              <a:gd name="connsiteX6" fmla="*/ 332509 w 651163"/>
              <a:gd name="connsiteY6" fmla="*/ 678873 h 914400"/>
              <a:gd name="connsiteX7" fmla="*/ 304800 w 651163"/>
              <a:gd name="connsiteY7" fmla="*/ 568036 h 914400"/>
              <a:gd name="connsiteX8" fmla="*/ 221672 w 651163"/>
              <a:gd name="connsiteY8" fmla="*/ 457200 h 914400"/>
              <a:gd name="connsiteX9" fmla="*/ 193963 w 651163"/>
              <a:gd name="connsiteY9" fmla="*/ 415636 h 914400"/>
              <a:gd name="connsiteX10" fmla="*/ 180109 w 651163"/>
              <a:gd name="connsiteY10" fmla="*/ 374073 h 914400"/>
              <a:gd name="connsiteX11" fmla="*/ 124691 w 651163"/>
              <a:gd name="connsiteY11" fmla="*/ 290945 h 914400"/>
              <a:gd name="connsiteX12" fmla="*/ 96982 w 651163"/>
              <a:gd name="connsiteY12" fmla="*/ 207818 h 914400"/>
              <a:gd name="connsiteX13" fmla="*/ 83127 w 651163"/>
              <a:gd name="connsiteY13" fmla="*/ 96982 h 914400"/>
              <a:gd name="connsiteX14" fmla="*/ 27709 w 651163"/>
              <a:gd name="connsiteY14" fmla="*/ 13854 h 914400"/>
              <a:gd name="connsiteX15" fmla="*/ 0 w 651163"/>
              <a:gd name="connsiteY15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1163" h="914400">
                <a:moveTo>
                  <a:pt x="651163" y="914400"/>
                </a:moveTo>
                <a:lnTo>
                  <a:pt x="568036" y="858982"/>
                </a:lnTo>
                <a:cubicBezTo>
                  <a:pt x="554181" y="849746"/>
                  <a:pt x="541365" y="838720"/>
                  <a:pt x="526472" y="831273"/>
                </a:cubicBezTo>
                <a:lnTo>
                  <a:pt x="471054" y="803564"/>
                </a:lnTo>
                <a:cubicBezTo>
                  <a:pt x="461818" y="794327"/>
                  <a:pt x="453545" y="784014"/>
                  <a:pt x="443345" y="775854"/>
                </a:cubicBezTo>
                <a:cubicBezTo>
                  <a:pt x="430343" y="765452"/>
                  <a:pt x="413556" y="759919"/>
                  <a:pt x="401782" y="748145"/>
                </a:cubicBezTo>
                <a:cubicBezTo>
                  <a:pt x="309418" y="655783"/>
                  <a:pt x="443343" y="752763"/>
                  <a:pt x="332509" y="678873"/>
                </a:cubicBezTo>
                <a:cubicBezTo>
                  <a:pt x="328671" y="659686"/>
                  <a:pt x="318111" y="591997"/>
                  <a:pt x="304800" y="568036"/>
                </a:cubicBezTo>
                <a:cubicBezTo>
                  <a:pt x="216914" y="409840"/>
                  <a:pt x="282824" y="533639"/>
                  <a:pt x="221672" y="457200"/>
                </a:cubicBezTo>
                <a:cubicBezTo>
                  <a:pt x="211270" y="444198"/>
                  <a:pt x="203199" y="429491"/>
                  <a:pt x="193963" y="415636"/>
                </a:cubicBezTo>
                <a:cubicBezTo>
                  <a:pt x="189345" y="401782"/>
                  <a:pt x="187201" y="386839"/>
                  <a:pt x="180109" y="374073"/>
                </a:cubicBezTo>
                <a:cubicBezTo>
                  <a:pt x="163936" y="344961"/>
                  <a:pt x="135222" y="322538"/>
                  <a:pt x="124691" y="290945"/>
                </a:cubicBezTo>
                <a:lnTo>
                  <a:pt x="96982" y="207818"/>
                </a:lnTo>
                <a:cubicBezTo>
                  <a:pt x="92364" y="170873"/>
                  <a:pt x="92157" y="133103"/>
                  <a:pt x="83127" y="96982"/>
                </a:cubicBezTo>
                <a:cubicBezTo>
                  <a:pt x="75370" y="65953"/>
                  <a:pt x="53708" y="33354"/>
                  <a:pt x="27709" y="13854"/>
                </a:cubicBezTo>
                <a:cubicBezTo>
                  <a:pt x="19448" y="7658"/>
                  <a:pt x="9236" y="4618"/>
                  <a:pt x="0" y="0"/>
                </a:cubicBezTo>
              </a:path>
            </a:pathLst>
          </a:cu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Volný tvar 10">
            <a:extLst>
              <a:ext uri="{FF2B5EF4-FFF2-40B4-BE49-F238E27FC236}">
                <a16:creationId xmlns:a16="http://schemas.microsoft.com/office/drawing/2014/main" id="{63AD5DCB-477C-69C9-2C2D-711F7BA8A024}"/>
              </a:ext>
            </a:extLst>
          </p:cNvPr>
          <p:cNvSpPr/>
          <p:nvPr/>
        </p:nvSpPr>
        <p:spPr>
          <a:xfrm>
            <a:off x="3810000" y="4668838"/>
            <a:ext cx="1039813" cy="831850"/>
          </a:xfrm>
          <a:custGeom>
            <a:avLst/>
            <a:gdLst>
              <a:gd name="connsiteX0" fmla="*/ 1039091 w 1039091"/>
              <a:gd name="connsiteY0" fmla="*/ 831273 h 831273"/>
              <a:gd name="connsiteX1" fmla="*/ 997527 w 1039091"/>
              <a:gd name="connsiteY1" fmla="*/ 803563 h 831273"/>
              <a:gd name="connsiteX2" fmla="*/ 914400 w 1039091"/>
              <a:gd name="connsiteY2" fmla="*/ 734291 h 831273"/>
              <a:gd name="connsiteX3" fmla="*/ 872836 w 1039091"/>
              <a:gd name="connsiteY3" fmla="*/ 720436 h 831273"/>
              <a:gd name="connsiteX4" fmla="*/ 720436 w 1039091"/>
              <a:gd name="connsiteY4" fmla="*/ 678873 h 831273"/>
              <a:gd name="connsiteX5" fmla="*/ 512618 w 1039091"/>
              <a:gd name="connsiteY5" fmla="*/ 692727 h 831273"/>
              <a:gd name="connsiteX6" fmla="*/ 471055 w 1039091"/>
              <a:gd name="connsiteY6" fmla="*/ 706582 h 831273"/>
              <a:gd name="connsiteX7" fmla="*/ 96982 w 1039091"/>
              <a:gd name="connsiteY7" fmla="*/ 692727 h 831273"/>
              <a:gd name="connsiteX8" fmla="*/ 27709 w 1039091"/>
              <a:gd name="connsiteY8" fmla="*/ 568036 h 831273"/>
              <a:gd name="connsiteX9" fmla="*/ 13855 w 1039091"/>
              <a:gd name="connsiteY9" fmla="*/ 526473 h 831273"/>
              <a:gd name="connsiteX10" fmla="*/ 0 w 1039091"/>
              <a:gd name="connsiteY10" fmla="*/ 484909 h 831273"/>
              <a:gd name="connsiteX11" fmla="*/ 13855 w 1039091"/>
              <a:gd name="connsiteY11" fmla="*/ 0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9091" h="831273">
                <a:moveTo>
                  <a:pt x="1039091" y="831273"/>
                </a:moveTo>
                <a:cubicBezTo>
                  <a:pt x="1025236" y="822036"/>
                  <a:pt x="1010671" y="813786"/>
                  <a:pt x="997527" y="803563"/>
                </a:cubicBezTo>
                <a:cubicBezTo>
                  <a:pt x="969056" y="781419"/>
                  <a:pt x="944411" y="754298"/>
                  <a:pt x="914400" y="734291"/>
                </a:cubicBezTo>
                <a:cubicBezTo>
                  <a:pt x="902249" y="726190"/>
                  <a:pt x="886926" y="724279"/>
                  <a:pt x="872836" y="720436"/>
                </a:cubicBezTo>
                <a:cubicBezTo>
                  <a:pt x="700936" y="673554"/>
                  <a:pt x="816112" y="710763"/>
                  <a:pt x="720436" y="678873"/>
                </a:cubicBezTo>
                <a:cubicBezTo>
                  <a:pt x="651163" y="683491"/>
                  <a:pt x="581620" y="685060"/>
                  <a:pt x="512618" y="692727"/>
                </a:cubicBezTo>
                <a:cubicBezTo>
                  <a:pt x="498104" y="694340"/>
                  <a:pt x="485659" y="706582"/>
                  <a:pt x="471055" y="706582"/>
                </a:cubicBezTo>
                <a:cubicBezTo>
                  <a:pt x="346279" y="706582"/>
                  <a:pt x="221673" y="697345"/>
                  <a:pt x="96982" y="692727"/>
                </a:cubicBezTo>
                <a:cubicBezTo>
                  <a:pt x="34765" y="630510"/>
                  <a:pt x="61614" y="669751"/>
                  <a:pt x="27709" y="568036"/>
                </a:cubicBezTo>
                <a:lnTo>
                  <a:pt x="13855" y="526473"/>
                </a:lnTo>
                <a:lnTo>
                  <a:pt x="0" y="484909"/>
                </a:lnTo>
                <a:cubicBezTo>
                  <a:pt x="15222" y="73916"/>
                  <a:pt x="13855" y="235612"/>
                  <a:pt x="13855" y="0"/>
                </a:cubicBezTo>
              </a:path>
            </a:pathLst>
          </a:cu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prava 12">
            <a:extLst>
              <a:ext uri="{FF2B5EF4-FFF2-40B4-BE49-F238E27FC236}">
                <a16:creationId xmlns:a16="http://schemas.microsoft.com/office/drawing/2014/main" id="{4CDB13FF-A386-7C1B-DEDE-F7D114F6354D}"/>
              </a:ext>
            </a:extLst>
          </p:cNvPr>
          <p:cNvSpPr/>
          <p:nvPr/>
        </p:nvSpPr>
        <p:spPr>
          <a:xfrm rot="18353039">
            <a:off x="5563393" y="4653757"/>
            <a:ext cx="576263" cy="431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1744</Words>
  <Application>Microsoft Office PowerPoint</Application>
  <PresentationFormat>On-screen Show (4:3)</PresentationFormat>
  <Paragraphs>353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Times New Roman</vt:lpstr>
      <vt:lpstr>新細明體</vt:lpstr>
      <vt:lpstr>Algerian</vt:lpstr>
      <vt:lpstr>Motiv sady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Matrix Representation with Parsimony  (Baum and Ragan, 1992)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Vladimir Hampl</dc:creator>
  <cp:lastModifiedBy>Mikeš Libor</cp:lastModifiedBy>
  <cp:revision>209</cp:revision>
  <dcterms:created xsi:type="dcterms:W3CDTF">2010-04-24T19:49:02Z</dcterms:created>
  <dcterms:modified xsi:type="dcterms:W3CDTF">2023-12-04T07:50:47Z</dcterms:modified>
</cp:coreProperties>
</file>