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68" r:id="rId2"/>
    <p:sldId id="460" r:id="rId3"/>
    <p:sldId id="285" r:id="rId4"/>
    <p:sldId id="307" r:id="rId5"/>
    <p:sldId id="455" r:id="rId6"/>
    <p:sldId id="461" r:id="rId7"/>
    <p:sldId id="462" r:id="rId8"/>
    <p:sldId id="309" r:id="rId9"/>
    <p:sldId id="456" r:id="rId10"/>
    <p:sldId id="329" r:id="rId11"/>
    <p:sldId id="340" r:id="rId12"/>
    <p:sldId id="327" r:id="rId13"/>
    <p:sldId id="331" r:id="rId14"/>
    <p:sldId id="328" r:id="rId15"/>
    <p:sldId id="463" r:id="rId16"/>
    <p:sldId id="332" r:id="rId17"/>
    <p:sldId id="338" r:id="rId18"/>
    <p:sldId id="457" r:id="rId19"/>
    <p:sldId id="333" r:id="rId20"/>
    <p:sldId id="334" r:id="rId21"/>
    <p:sldId id="469" r:id="rId22"/>
    <p:sldId id="464" r:id="rId23"/>
    <p:sldId id="335" r:id="rId24"/>
    <p:sldId id="465" r:id="rId25"/>
    <p:sldId id="336" r:id="rId26"/>
    <p:sldId id="337" r:id="rId27"/>
    <p:sldId id="287" r:id="rId28"/>
    <p:sldId id="289" r:id="rId29"/>
    <p:sldId id="396" r:id="rId30"/>
    <p:sldId id="443" r:id="rId31"/>
    <p:sldId id="323" r:id="rId32"/>
    <p:sldId id="292" r:id="rId33"/>
    <p:sldId id="467" r:id="rId34"/>
    <p:sldId id="324" r:id="rId35"/>
    <p:sldId id="325" r:id="rId36"/>
    <p:sldId id="466" r:id="rId37"/>
    <p:sldId id="310" r:id="rId38"/>
    <p:sldId id="304" r:id="rId39"/>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pl Vladimír" initials="H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7F7F7F"/>
    <a:srgbClr val="7030A0"/>
    <a:srgbClr val="ECE4F3"/>
    <a:srgbClr val="77933C"/>
    <a:srgbClr val="953735"/>
    <a:srgbClr val="948A54"/>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22" y="43"/>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601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11T14:40:42.976"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F748A186-391B-2C1B-B316-3A59DDE3F3D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cs-CZ"/>
          </a:p>
        </p:txBody>
      </p:sp>
      <p:sp>
        <p:nvSpPr>
          <p:cNvPr id="3" name="Zástupný symbol pro datum 2">
            <a:extLst>
              <a:ext uri="{FF2B5EF4-FFF2-40B4-BE49-F238E27FC236}">
                <a16:creationId xmlns:a16="http://schemas.microsoft.com/office/drawing/2014/main" id="{1D8305EE-9331-3CEC-C2CC-AAAB27FB8180}"/>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6995A19-2585-48BE-A3CA-61E14A96FA89}" type="datetimeFigureOut">
              <a:rPr lang="cs-CZ"/>
              <a:pPr>
                <a:defRPr/>
              </a:pPr>
              <a:t>11.12.2023</a:t>
            </a:fld>
            <a:endParaRPr lang="cs-CZ"/>
          </a:p>
        </p:txBody>
      </p:sp>
      <p:sp>
        <p:nvSpPr>
          <p:cNvPr id="4" name="Zástupný symbol pro obrázek snímku 3">
            <a:extLst>
              <a:ext uri="{FF2B5EF4-FFF2-40B4-BE49-F238E27FC236}">
                <a16:creationId xmlns:a16="http://schemas.microsoft.com/office/drawing/2014/main" id="{91EA13A7-0078-E0B6-56AF-ED0F952C280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1C252BCB-7668-8D1F-6EB4-FD15622458B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a16="http://schemas.microsoft.com/office/drawing/2014/main" id="{D47BB0BF-C096-D115-460A-C87D69FFA8A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Zástupný symbol pro číslo snímku 6">
            <a:extLst>
              <a:ext uri="{FF2B5EF4-FFF2-40B4-BE49-F238E27FC236}">
                <a16:creationId xmlns:a16="http://schemas.microsoft.com/office/drawing/2014/main" id="{F8B65F42-B5AD-8700-A096-B12F1CF11D30}"/>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046B552-CA11-4224-98B2-4C4F19FDDE83}"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a:extLst>
              <a:ext uri="{FF2B5EF4-FFF2-40B4-BE49-F238E27FC236}">
                <a16:creationId xmlns:a16="http://schemas.microsoft.com/office/drawing/2014/main" id="{B8865E1A-B1C5-D1CC-7BEE-8F6486338C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Zástupný symbol pro poznámky 2">
            <a:extLst>
              <a:ext uri="{FF2B5EF4-FFF2-40B4-BE49-F238E27FC236}">
                <a16:creationId xmlns:a16="http://schemas.microsoft.com/office/drawing/2014/main" id="{E3BA06C1-34B8-D224-B490-1C9795BFE3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37892" name="Zástupný symbol pro číslo snímku 3">
            <a:extLst>
              <a:ext uri="{FF2B5EF4-FFF2-40B4-BE49-F238E27FC236}">
                <a16:creationId xmlns:a16="http://schemas.microsoft.com/office/drawing/2014/main" id="{6BB5AC0A-7147-F572-CBAA-09E6486D37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9E37E54-378B-42FB-973F-F1C83CABF693}" type="slidenum">
              <a:rPr lang="cs-CZ" altLang="cs-CZ" smtClean="0">
                <a:latin typeface="Calibri" panose="020F0502020204030204" pitchFamily="34" charset="0"/>
              </a:rPr>
              <a:pPr/>
              <a:t>34</a:t>
            </a:fld>
            <a:endParaRPr lang="cs-CZ" altLang="cs-CZ">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a:extLst>
              <a:ext uri="{FF2B5EF4-FFF2-40B4-BE49-F238E27FC236}">
                <a16:creationId xmlns:a16="http://schemas.microsoft.com/office/drawing/2014/main" id="{450A57F7-625C-32EA-60BF-A4A8F3EFC785}"/>
              </a:ext>
            </a:extLst>
          </p:cNvPr>
          <p:cNvSpPr>
            <a:spLocks noGrp="1"/>
          </p:cNvSpPr>
          <p:nvPr>
            <p:ph type="dt" sz="half" idx="10"/>
          </p:nvPr>
        </p:nvSpPr>
        <p:spPr/>
        <p:txBody>
          <a:bodyPr/>
          <a:lstStyle>
            <a:lvl1pPr>
              <a:defRPr/>
            </a:lvl1pPr>
          </a:lstStyle>
          <a:p>
            <a:pPr>
              <a:defRPr/>
            </a:pPr>
            <a:fld id="{AAAA8589-25C7-4132-A0DA-7B55A5F6D9C2}" type="datetimeFigureOut">
              <a:rPr lang="cs-CZ"/>
              <a:pPr>
                <a:defRPr/>
              </a:pPr>
              <a:t>11.12.2023</a:t>
            </a:fld>
            <a:endParaRPr lang="cs-CZ"/>
          </a:p>
        </p:txBody>
      </p:sp>
      <p:sp>
        <p:nvSpPr>
          <p:cNvPr id="5" name="Zástupný symbol pro zápatí 4">
            <a:extLst>
              <a:ext uri="{FF2B5EF4-FFF2-40B4-BE49-F238E27FC236}">
                <a16:creationId xmlns:a16="http://schemas.microsoft.com/office/drawing/2014/main" id="{D97EBEEA-C5CE-911D-BECE-39058001E761}"/>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1ED47F99-4CB4-E985-3889-B71D6E17E787}"/>
              </a:ext>
            </a:extLst>
          </p:cNvPr>
          <p:cNvSpPr>
            <a:spLocks noGrp="1"/>
          </p:cNvSpPr>
          <p:nvPr>
            <p:ph type="sldNum" sz="quarter" idx="12"/>
          </p:nvPr>
        </p:nvSpPr>
        <p:spPr/>
        <p:txBody>
          <a:bodyPr/>
          <a:lstStyle>
            <a:lvl1pPr>
              <a:defRPr/>
            </a:lvl1pPr>
          </a:lstStyle>
          <a:p>
            <a:pPr>
              <a:defRPr/>
            </a:pPr>
            <a:fld id="{DC58C080-F755-4CF1-B80D-DE237AE8D63A}" type="slidenum">
              <a:rPr lang="cs-CZ" altLang="cs-CZ"/>
              <a:pPr>
                <a:defRPr/>
              </a:pPr>
              <a:t>‹#›</a:t>
            </a:fld>
            <a:endParaRPr lang="cs-CZ" altLang="cs-CZ"/>
          </a:p>
        </p:txBody>
      </p:sp>
    </p:spTree>
    <p:extLst>
      <p:ext uri="{BB962C8B-B14F-4D97-AF65-F5344CB8AC3E}">
        <p14:creationId xmlns:p14="http://schemas.microsoft.com/office/powerpoint/2010/main" val="207683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FB53D0-5E03-3398-27A8-6AEE3ADB0890}"/>
              </a:ext>
            </a:extLst>
          </p:cNvPr>
          <p:cNvSpPr>
            <a:spLocks noGrp="1"/>
          </p:cNvSpPr>
          <p:nvPr>
            <p:ph type="dt" sz="half" idx="10"/>
          </p:nvPr>
        </p:nvSpPr>
        <p:spPr/>
        <p:txBody>
          <a:bodyPr/>
          <a:lstStyle>
            <a:lvl1pPr>
              <a:defRPr/>
            </a:lvl1pPr>
          </a:lstStyle>
          <a:p>
            <a:pPr>
              <a:defRPr/>
            </a:pPr>
            <a:fld id="{5A42F26C-F19A-4900-B4EE-9DD6E4CBFFE8}" type="datetimeFigureOut">
              <a:rPr lang="cs-CZ"/>
              <a:pPr>
                <a:defRPr/>
              </a:pPr>
              <a:t>11.12.2023</a:t>
            </a:fld>
            <a:endParaRPr lang="cs-CZ"/>
          </a:p>
        </p:txBody>
      </p:sp>
      <p:sp>
        <p:nvSpPr>
          <p:cNvPr id="5" name="Zástupný symbol pro zápatí 4">
            <a:extLst>
              <a:ext uri="{FF2B5EF4-FFF2-40B4-BE49-F238E27FC236}">
                <a16:creationId xmlns:a16="http://schemas.microsoft.com/office/drawing/2014/main" id="{A7358A60-5A75-A00B-B06F-34D0411F9A78}"/>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5F958DB4-810F-B4C1-6B9E-58A7E99E82B6}"/>
              </a:ext>
            </a:extLst>
          </p:cNvPr>
          <p:cNvSpPr>
            <a:spLocks noGrp="1"/>
          </p:cNvSpPr>
          <p:nvPr>
            <p:ph type="sldNum" sz="quarter" idx="12"/>
          </p:nvPr>
        </p:nvSpPr>
        <p:spPr/>
        <p:txBody>
          <a:bodyPr/>
          <a:lstStyle>
            <a:lvl1pPr>
              <a:defRPr/>
            </a:lvl1pPr>
          </a:lstStyle>
          <a:p>
            <a:pPr>
              <a:defRPr/>
            </a:pPr>
            <a:fld id="{B316E145-9183-4F74-B867-4F3CCF84A117}" type="slidenum">
              <a:rPr lang="cs-CZ" altLang="cs-CZ"/>
              <a:pPr>
                <a:defRPr/>
              </a:pPr>
              <a:t>‹#›</a:t>
            </a:fld>
            <a:endParaRPr lang="cs-CZ" altLang="cs-CZ"/>
          </a:p>
        </p:txBody>
      </p:sp>
    </p:spTree>
    <p:extLst>
      <p:ext uri="{BB962C8B-B14F-4D97-AF65-F5344CB8AC3E}">
        <p14:creationId xmlns:p14="http://schemas.microsoft.com/office/powerpoint/2010/main" val="3074348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39104A5-DE49-E0C8-CA35-9CCAFBED7921}"/>
              </a:ext>
            </a:extLst>
          </p:cNvPr>
          <p:cNvSpPr>
            <a:spLocks noGrp="1"/>
          </p:cNvSpPr>
          <p:nvPr>
            <p:ph type="dt" sz="half" idx="10"/>
          </p:nvPr>
        </p:nvSpPr>
        <p:spPr/>
        <p:txBody>
          <a:bodyPr/>
          <a:lstStyle>
            <a:lvl1pPr>
              <a:defRPr/>
            </a:lvl1pPr>
          </a:lstStyle>
          <a:p>
            <a:pPr>
              <a:defRPr/>
            </a:pPr>
            <a:fld id="{257BE70A-593F-4CB1-B1BF-1A5BE72C5113}" type="datetimeFigureOut">
              <a:rPr lang="cs-CZ"/>
              <a:pPr>
                <a:defRPr/>
              </a:pPr>
              <a:t>11.12.2023</a:t>
            </a:fld>
            <a:endParaRPr lang="cs-CZ"/>
          </a:p>
        </p:txBody>
      </p:sp>
      <p:sp>
        <p:nvSpPr>
          <p:cNvPr id="5" name="Zástupný symbol pro zápatí 4">
            <a:extLst>
              <a:ext uri="{FF2B5EF4-FFF2-40B4-BE49-F238E27FC236}">
                <a16:creationId xmlns:a16="http://schemas.microsoft.com/office/drawing/2014/main" id="{500418AF-FCD3-7E55-C5AF-0B7A3AAD3048}"/>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81D4CA90-9048-5BE1-4935-4D8805263CF9}"/>
              </a:ext>
            </a:extLst>
          </p:cNvPr>
          <p:cNvSpPr>
            <a:spLocks noGrp="1"/>
          </p:cNvSpPr>
          <p:nvPr>
            <p:ph type="sldNum" sz="quarter" idx="12"/>
          </p:nvPr>
        </p:nvSpPr>
        <p:spPr/>
        <p:txBody>
          <a:bodyPr/>
          <a:lstStyle>
            <a:lvl1pPr>
              <a:defRPr/>
            </a:lvl1pPr>
          </a:lstStyle>
          <a:p>
            <a:pPr>
              <a:defRPr/>
            </a:pPr>
            <a:fld id="{044A5398-8068-4A63-A08D-1DD877257C3A}" type="slidenum">
              <a:rPr lang="cs-CZ" altLang="cs-CZ"/>
              <a:pPr>
                <a:defRPr/>
              </a:pPr>
              <a:t>‹#›</a:t>
            </a:fld>
            <a:endParaRPr lang="cs-CZ" altLang="cs-CZ"/>
          </a:p>
        </p:txBody>
      </p:sp>
    </p:spTree>
    <p:extLst>
      <p:ext uri="{BB962C8B-B14F-4D97-AF65-F5344CB8AC3E}">
        <p14:creationId xmlns:p14="http://schemas.microsoft.com/office/powerpoint/2010/main" val="148813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C9F9CB3-F520-C370-2456-58EFAC8DAB87}"/>
              </a:ext>
            </a:extLst>
          </p:cNvPr>
          <p:cNvSpPr>
            <a:spLocks noGrp="1"/>
          </p:cNvSpPr>
          <p:nvPr>
            <p:ph type="dt" sz="half" idx="10"/>
          </p:nvPr>
        </p:nvSpPr>
        <p:spPr/>
        <p:txBody>
          <a:bodyPr/>
          <a:lstStyle>
            <a:lvl1pPr>
              <a:defRPr/>
            </a:lvl1pPr>
          </a:lstStyle>
          <a:p>
            <a:pPr>
              <a:defRPr/>
            </a:pPr>
            <a:fld id="{6A4349E7-9101-4FA7-8E53-6CF41277C404}" type="datetimeFigureOut">
              <a:rPr lang="cs-CZ"/>
              <a:pPr>
                <a:defRPr/>
              </a:pPr>
              <a:t>11.12.2023</a:t>
            </a:fld>
            <a:endParaRPr lang="cs-CZ"/>
          </a:p>
        </p:txBody>
      </p:sp>
      <p:sp>
        <p:nvSpPr>
          <p:cNvPr id="5" name="Zástupný symbol pro zápatí 4">
            <a:extLst>
              <a:ext uri="{FF2B5EF4-FFF2-40B4-BE49-F238E27FC236}">
                <a16:creationId xmlns:a16="http://schemas.microsoft.com/office/drawing/2014/main" id="{7AF5BB16-8F21-6978-9AB3-9ACCA5D2A640}"/>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999FE469-D77D-44CB-1AFC-F76A3DC97333}"/>
              </a:ext>
            </a:extLst>
          </p:cNvPr>
          <p:cNvSpPr>
            <a:spLocks noGrp="1"/>
          </p:cNvSpPr>
          <p:nvPr>
            <p:ph type="sldNum" sz="quarter" idx="12"/>
          </p:nvPr>
        </p:nvSpPr>
        <p:spPr/>
        <p:txBody>
          <a:bodyPr/>
          <a:lstStyle>
            <a:lvl1pPr>
              <a:defRPr/>
            </a:lvl1pPr>
          </a:lstStyle>
          <a:p>
            <a:pPr>
              <a:defRPr/>
            </a:pPr>
            <a:fld id="{9C12ACA8-890C-4580-9E10-433B8F40216E}" type="slidenum">
              <a:rPr lang="cs-CZ" altLang="cs-CZ"/>
              <a:pPr>
                <a:defRPr/>
              </a:pPr>
              <a:t>‹#›</a:t>
            </a:fld>
            <a:endParaRPr lang="cs-CZ" altLang="cs-CZ"/>
          </a:p>
        </p:txBody>
      </p:sp>
    </p:spTree>
    <p:extLst>
      <p:ext uri="{BB962C8B-B14F-4D97-AF65-F5344CB8AC3E}">
        <p14:creationId xmlns:p14="http://schemas.microsoft.com/office/powerpoint/2010/main" val="225079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a:extLst>
              <a:ext uri="{FF2B5EF4-FFF2-40B4-BE49-F238E27FC236}">
                <a16:creationId xmlns:a16="http://schemas.microsoft.com/office/drawing/2014/main" id="{0AB2D7FF-8E12-C571-ABD8-3DF45AFA3661}"/>
              </a:ext>
            </a:extLst>
          </p:cNvPr>
          <p:cNvSpPr>
            <a:spLocks noGrp="1"/>
          </p:cNvSpPr>
          <p:nvPr>
            <p:ph type="dt" sz="half" idx="10"/>
          </p:nvPr>
        </p:nvSpPr>
        <p:spPr/>
        <p:txBody>
          <a:bodyPr/>
          <a:lstStyle>
            <a:lvl1pPr>
              <a:defRPr/>
            </a:lvl1pPr>
          </a:lstStyle>
          <a:p>
            <a:pPr>
              <a:defRPr/>
            </a:pPr>
            <a:fld id="{D9D93CA6-EE23-4366-8A60-F3156564BCD8}" type="datetimeFigureOut">
              <a:rPr lang="cs-CZ"/>
              <a:pPr>
                <a:defRPr/>
              </a:pPr>
              <a:t>11.12.2023</a:t>
            </a:fld>
            <a:endParaRPr lang="cs-CZ"/>
          </a:p>
        </p:txBody>
      </p:sp>
      <p:sp>
        <p:nvSpPr>
          <p:cNvPr id="5" name="Zástupný symbol pro zápatí 4">
            <a:extLst>
              <a:ext uri="{FF2B5EF4-FFF2-40B4-BE49-F238E27FC236}">
                <a16:creationId xmlns:a16="http://schemas.microsoft.com/office/drawing/2014/main" id="{09D96D9A-ED6C-7D68-542B-D020A7CF1E0E}"/>
              </a:ext>
            </a:extLst>
          </p:cNvPr>
          <p:cNvSpPr>
            <a:spLocks noGrp="1"/>
          </p:cNvSpPr>
          <p:nvPr>
            <p:ph type="ftr" sz="quarter" idx="11"/>
          </p:nvPr>
        </p:nvSpPr>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0FF6D870-BBD4-41A8-20E7-E8BF332500B1}"/>
              </a:ext>
            </a:extLst>
          </p:cNvPr>
          <p:cNvSpPr>
            <a:spLocks noGrp="1"/>
          </p:cNvSpPr>
          <p:nvPr>
            <p:ph type="sldNum" sz="quarter" idx="12"/>
          </p:nvPr>
        </p:nvSpPr>
        <p:spPr/>
        <p:txBody>
          <a:bodyPr/>
          <a:lstStyle>
            <a:lvl1pPr>
              <a:defRPr/>
            </a:lvl1pPr>
          </a:lstStyle>
          <a:p>
            <a:pPr>
              <a:defRPr/>
            </a:pPr>
            <a:fld id="{5B69B790-4E1A-47CA-AF3A-89920C509867}" type="slidenum">
              <a:rPr lang="cs-CZ" altLang="cs-CZ"/>
              <a:pPr>
                <a:defRPr/>
              </a:pPr>
              <a:t>‹#›</a:t>
            </a:fld>
            <a:endParaRPr lang="cs-CZ" altLang="cs-CZ"/>
          </a:p>
        </p:txBody>
      </p:sp>
    </p:spTree>
    <p:extLst>
      <p:ext uri="{BB962C8B-B14F-4D97-AF65-F5344CB8AC3E}">
        <p14:creationId xmlns:p14="http://schemas.microsoft.com/office/powerpoint/2010/main" val="159739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a:extLst>
              <a:ext uri="{FF2B5EF4-FFF2-40B4-BE49-F238E27FC236}">
                <a16:creationId xmlns:a16="http://schemas.microsoft.com/office/drawing/2014/main" id="{23139188-AC74-9510-AB30-40986A86F53B}"/>
              </a:ext>
            </a:extLst>
          </p:cNvPr>
          <p:cNvSpPr>
            <a:spLocks noGrp="1"/>
          </p:cNvSpPr>
          <p:nvPr>
            <p:ph type="dt" sz="half" idx="10"/>
          </p:nvPr>
        </p:nvSpPr>
        <p:spPr/>
        <p:txBody>
          <a:bodyPr/>
          <a:lstStyle>
            <a:lvl1pPr>
              <a:defRPr/>
            </a:lvl1pPr>
          </a:lstStyle>
          <a:p>
            <a:pPr>
              <a:defRPr/>
            </a:pPr>
            <a:fld id="{9DA85F22-0F75-449C-AE5D-CC1C4E8FCDB2}" type="datetimeFigureOut">
              <a:rPr lang="cs-CZ"/>
              <a:pPr>
                <a:defRPr/>
              </a:pPr>
              <a:t>11.12.2023</a:t>
            </a:fld>
            <a:endParaRPr lang="cs-CZ"/>
          </a:p>
        </p:txBody>
      </p:sp>
      <p:sp>
        <p:nvSpPr>
          <p:cNvPr id="6" name="Zástupný symbol pro zápatí 4">
            <a:extLst>
              <a:ext uri="{FF2B5EF4-FFF2-40B4-BE49-F238E27FC236}">
                <a16:creationId xmlns:a16="http://schemas.microsoft.com/office/drawing/2014/main" id="{AA6076F9-12B4-765C-273D-E4F28B7AA943}"/>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CE2317C5-2F6F-A8EA-E293-11CD25179DBF}"/>
              </a:ext>
            </a:extLst>
          </p:cNvPr>
          <p:cNvSpPr>
            <a:spLocks noGrp="1"/>
          </p:cNvSpPr>
          <p:nvPr>
            <p:ph type="sldNum" sz="quarter" idx="12"/>
          </p:nvPr>
        </p:nvSpPr>
        <p:spPr/>
        <p:txBody>
          <a:bodyPr/>
          <a:lstStyle>
            <a:lvl1pPr>
              <a:defRPr/>
            </a:lvl1pPr>
          </a:lstStyle>
          <a:p>
            <a:pPr>
              <a:defRPr/>
            </a:pPr>
            <a:fld id="{36ACB554-8810-404F-8B47-D5C5217B56F9}" type="slidenum">
              <a:rPr lang="cs-CZ" altLang="cs-CZ"/>
              <a:pPr>
                <a:defRPr/>
              </a:pPr>
              <a:t>‹#›</a:t>
            </a:fld>
            <a:endParaRPr lang="cs-CZ" altLang="cs-CZ"/>
          </a:p>
        </p:txBody>
      </p:sp>
    </p:spTree>
    <p:extLst>
      <p:ext uri="{BB962C8B-B14F-4D97-AF65-F5344CB8AC3E}">
        <p14:creationId xmlns:p14="http://schemas.microsoft.com/office/powerpoint/2010/main" val="83839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a:extLst>
              <a:ext uri="{FF2B5EF4-FFF2-40B4-BE49-F238E27FC236}">
                <a16:creationId xmlns:a16="http://schemas.microsoft.com/office/drawing/2014/main" id="{4809B3D5-0C4F-6C2F-D679-C0EEFEFECC17}"/>
              </a:ext>
            </a:extLst>
          </p:cNvPr>
          <p:cNvSpPr>
            <a:spLocks noGrp="1"/>
          </p:cNvSpPr>
          <p:nvPr>
            <p:ph type="dt" sz="half" idx="10"/>
          </p:nvPr>
        </p:nvSpPr>
        <p:spPr/>
        <p:txBody>
          <a:bodyPr/>
          <a:lstStyle>
            <a:lvl1pPr>
              <a:defRPr/>
            </a:lvl1pPr>
          </a:lstStyle>
          <a:p>
            <a:pPr>
              <a:defRPr/>
            </a:pPr>
            <a:fld id="{95FDEE69-4A0F-4F25-83CF-12C3DEA4EE79}" type="datetimeFigureOut">
              <a:rPr lang="cs-CZ"/>
              <a:pPr>
                <a:defRPr/>
              </a:pPr>
              <a:t>11.12.2023</a:t>
            </a:fld>
            <a:endParaRPr lang="cs-CZ"/>
          </a:p>
        </p:txBody>
      </p:sp>
      <p:sp>
        <p:nvSpPr>
          <p:cNvPr id="8" name="Zástupný symbol pro zápatí 4">
            <a:extLst>
              <a:ext uri="{FF2B5EF4-FFF2-40B4-BE49-F238E27FC236}">
                <a16:creationId xmlns:a16="http://schemas.microsoft.com/office/drawing/2014/main" id="{761B480C-7704-1EEA-992E-13EA9ABB5672}"/>
              </a:ext>
            </a:extLst>
          </p:cNvPr>
          <p:cNvSpPr>
            <a:spLocks noGrp="1"/>
          </p:cNvSpPr>
          <p:nvPr>
            <p:ph type="ftr" sz="quarter" idx="11"/>
          </p:nvPr>
        </p:nvSpPr>
        <p:spPr/>
        <p:txBody>
          <a:bodyPr/>
          <a:lstStyle>
            <a:lvl1pPr>
              <a:defRPr/>
            </a:lvl1pPr>
          </a:lstStyle>
          <a:p>
            <a:pPr>
              <a:defRPr/>
            </a:pPr>
            <a:endParaRPr lang="cs-CZ"/>
          </a:p>
        </p:txBody>
      </p:sp>
      <p:sp>
        <p:nvSpPr>
          <p:cNvPr id="9" name="Zástupný symbol pro číslo snímku 5">
            <a:extLst>
              <a:ext uri="{FF2B5EF4-FFF2-40B4-BE49-F238E27FC236}">
                <a16:creationId xmlns:a16="http://schemas.microsoft.com/office/drawing/2014/main" id="{310F764D-FEE8-2D28-5B9A-6BCD00E38EA1}"/>
              </a:ext>
            </a:extLst>
          </p:cNvPr>
          <p:cNvSpPr>
            <a:spLocks noGrp="1"/>
          </p:cNvSpPr>
          <p:nvPr>
            <p:ph type="sldNum" sz="quarter" idx="12"/>
          </p:nvPr>
        </p:nvSpPr>
        <p:spPr/>
        <p:txBody>
          <a:bodyPr/>
          <a:lstStyle>
            <a:lvl1pPr>
              <a:defRPr/>
            </a:lvl1pPr>
          </a:lstStyle>
          <a:p>
            <a:pPr>
              <a:defRPr/>
            </a:pPr>
            <a:fld id="{D9FBA2A9-12D7-4DAF-8317-F87406AA5017}" type="slidenum">
              <a:rPr lang="cs-CZ" altLang="cs-CZ"/>
              <a:pPr>
                <a:defRPr/>
              </a:pPr>
              <a:t>‹#›</a:t>
            </a:fld>
            <a:endParaRPr lang="cs-CZ" altLang="cs-CZ"/>
          </a:p>
        </p:txBody>
      </p:sp>
    </p:spTree>
    <p:extLst>
      <p:ext uri="{BB962C8B-B14F-4D97-AF65-F5344CB8AC3E}">
        <p14:creationId xmlns:p14="http://schemas.microsoft.com/office/powerpoint/2010/main" val="354663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a:extLst>
              <a:ext uri="{FF2B5EF4-FFF2-40B4-BE49-F238E27FC236}">
                <a16:creationId xmlns:a16="http://schemas.microsoft.com/office/drawing/2014/main" id="{FF84DE19-026B-5E6D-4475-C7731A88A47C}"/>
              </a:ext>
            </a:extLst>
          </p:cNvPr>
          <p:cNvSpPr>
            <a:spLocks noGrp="1"/>
          </p:cNvSpPr>
          <p:nvPr>
            <p:ph type="dt" sz="half" idx="10"/>
          </p:nvPr>
        </p:nvSpPr>
        <p:spPr/>
        <p:txBody>
          <a:bodyPr/>
          <a:lstStyle>
            <a:lvl1pPr>
              <a:defRPr/>
            </a:lvl1pPr>
          </a:lstStyle>
          <a:p>
            <a:pPr>
              <a:defRPr/>
            </a:pPr>
            <a:fld id="{701EC494-08D8-44C4-8D98-57325BB6FADE}" type="datetimeFigureOut">
              <a:rPr lang="cs-CZ"/>
              <a:pPr>
                <a:defRPr/>
              </a:pPr>
              <a:t>11.12.2023</a:t>
            </a:fld>
            <a:endParaRPr lang="cs-CZ"/>
          </a:p>
        </p:txBody>
      </p:sp>
      <p:sp>
        <p:nvSpPr>
          <p:cNvPr id="4" name="Zástupný symbol pro zápatí 4">
            <a:extLst>
              <a:ext uri="{FF2B5EF4-FFF2-40B4-BE49-F238E27FC236}">
                <a16:creationId xmlns:a16="http://schemas.microsoft.com/office/drawing/2014/main" id="{D73D0535-9076-3D3D-0772-C6FC00176DC0}"/>
              </a:ext>
            </a:extLst>
          </p:cNvPr>
          <p:cNvSpPr>
            <a:spLocks noGrp="1"/>
          </p:cNvSpPr>
          <p:nvPr>
            <p:ph type="ftr" sz="quarter" idx="11"/>
          </p:nvPr>
        </p:nvSpPr>
        <p:spPr/>
        <p:txBody>
          <a:bodyPr/>
          <a:lstStyle>
            <a:lvl1pPr>
              <a:defRPr/>
            </a:lvl1pPr>
          </a:lstStyle>
          <a:p>
            <a:pPr>
              <a:defRPr/>
            </a:pPr>
            <a:endParaRPr lang="cs-CZ"/>
          </a:p>
        </p:txBody>
      </p:sp>
      <p:sp>
        <p:nvSpPr>
          <p:cNvPr id="5" name="Zástupný symbol pro číslo snímku 5">
            <a:extLst>
              <a:ext uri="{FF2B5EF4-FFF2-40B4-BE49-F238E27FC236}">
                <a16:creationId xmlns:a16="http://schemas.microsoft.com/office/drawing/2014/main" id="{2A3FEB35-F319-52A7-1127-95E746BBCD87}"/>
              </a:ext>
            </a:extLst>
          </p:cNvPr>
          <p:cNvSpPr>
            <a:spLocks noGrp="1"/>
          </p:cNvSpPr>
          <p:nvPr>
            <p:ph type="sldNum" sz="quarter" idx="12"/>
          </p:nvPr>
        </p:nvSpPr>
        <p:spPr/>
        <p:txBody>
          <a:bodyPr/>
          <a:lstStyle>
            <a:lvl1pPr>
              <a:defRPr/>
            </a:lvl1pPr>
          </a:lstStyle>
          <a:p>
            <a:pPr>
              <a:defRPr/>
            </a:pPr>
            <a:fld id="{BFEF4A17-4973-4734-B9A2-CF2596A98658}" type="slidenum">
              <a:rPr lang="cs-CZ" altLang="cs-CZ"/>
              <a:pPr>
                <a:defRPr/>
              </a:pPr>
              <a:t>‹#›</a:t>
            </a:fld>
            <a:endParaRPr lang="cs-CZ" altLang="cs-CZ"/>
          </a:p>
        </p:txBody>
      </p:sp>
    </p:spTree>
    <p:extLst>
      <p:ext uri="{BB962C8B-B14F-4D97-AF65-F5344CB8AC3E}">
        <p14:creationId xmlns:p14="http://schemas.microsoft.com/office/powerpoint/2010/main" val="42724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B70FD78B-AE5F-E51E-DE7C-1FEBBABFBB7C}"/>
              </a:ext>
            </a:extLst>
          </p:cNvPr>
          <p:cNvSpPr>
            <a:spLocks noGrp="1"/>
          </p:cNvSpPr>
          <p:nvPr>
            <p:ph type="dt" sz="half" idx="10"/>
          </p:nvPr>
        </p:nvSpPr>
        <p:spPr/>
        <p:txBody>
          <a:bodyPr/>
          <a:lstStyle>
            <a:lvl1pPr>
              <a:defRPr/>
            </a:lvl1pPr>
          </a:lstStyle>
          <a:p>
            <a:pPr>
              <a:defRPr/>
            </a:pPr>
            <a:fld id="{0FA3D747-19E4-4CAA-9CCD-96DB6CEA932D}" type="datetimeFigureOut">
              <a:rPr lang="cs-CZ"/>
              <a:pPr>
                <a:defRPr/>
              </a:pPr>
              <a:t>11.12.2023</a:t>
            </a:fld>
            <a:endParaRPr lang="cs-CZ"/>
          </a:p>
        </p:txBody>
      </p:sp>
      <p:sp>
        <p:nvSpPr>
          <p:cNvPr id="3" name="Zástupný symbol pro zápatí 4">
            <a:extLst>
              <a:ext uri="{FF2B5EF4-FFF2-40B4-BE49-F238E27FC236}">
                <a16:creationId xmlns:a16="http://schemas.microsoft.com/office/drawing/2014/main" id="{9C319A02-9563-F793-E900-61FECEBAAF0B}"/>
              </a:ext>
            </a:extLst>
          </p:cNvPr>
          <p:cNvSpPr>
            <a:spLocks noGrp="1"/>
          </p:cNvSpPr>
          <p:nvPr>
            <p:ph type="ftr" sz="quarter" idx="11"/>
          </p:nvPr>
        </p:nvSpPr>
        <p:spPr/>
        <p:txBody>
          <a:bodyPr/>
          <a:lstStyle>
            <a:lvl1pPr>
              <a:defRPr/>
            </a:lvl1pPr>
          </a:lstStyle>
          <a:p>
            <a:pPr>
              <a:defRPr/>
            </a:pPr>
            <a:endParaRPr lang="cs-CZ"/>
          </a:p>
        </p:txBody>
      </p:sp>
      <p:sp>
        <p:nvSpPr>
          <p:cNvPr id="4" name="Zástupný symbol pro číslo snímku 5">
            <a:extLst>
              <a:ext uri="{FF2B5EF4-FFF2-40B4-BE49-F238E27FC236}">
                <a16:creationId xmlns:a16="http://schemas.microsoft.com/office/drawing/2014/main" id="{DB5951B6-97A6-38E3-F18F-657FB2E95A96}"/>
              </a:ext>
            </a:extLst>
          </p:cNvPr>
          <p:cNvSpPr>
            <a:spLocks noGrp="1"/>
          </p:cNvSpPr>
          <p:nvPr>
            <p:ph type="sldNum" sz="quarter" idx="12"/>
          </p:nvPr>
        </p:nvSpPr>
        <p:spPr/>
        <p:txBody>
          <a:bodyPr/>
          <a:lstStyle>
            <a:lvl1pPr>
              <a:defRPr/>
            </a:lvl1pPr>
          </a:lstStyle>
          <a:p>
            <a:pPr>
              <a:defRPr/>
            </a:pPr>
            <a:fld id="{59FCF619-DF58-45A7-B882-D094662C39B2}" type="slidenum">
              <a:rPr lang="cs-CZ" altLang="cs-CZ"/>
              <a:pPr>
                <a:defRPr/>
              </a:pPr>
              <a:t>‹#›</a:t>
            </a:fld>
            <a:endParaRPr lang="cs-CZ" altLang="cs-CZ"/>
          </a:p>
        </p:txBody>
      </p:sp>
    </p:spTree>
    <p:extLst>
      <p:ext uri="{BB962C8B-B14F-4D97-AF65-F5344CB8AC3E}">
        <p14:creationId xmlns:p14="http://schemas.microsoft.com/office/powerpoint/2010/main" val="476522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327AFF1B-194F-D0D7-B91E-D5364336FBEF}"/>
              </a:ext>
            </a:extLst>
          </p:cNvPr>
          <p:cNvSpPr>
            <a:spLocks noGrp="1"/>
          </p:cNvSpPr>
          <p:nvPr>
            <p:ph type="dt" sz="half" idx="10"/>
          </p:nvPr>
        </p:nvSpPr>
        <p:spPr/>
        <p:txBody>
          <a:bodyPr/>
          <a:lstStyle>
            <a:lvl1pPr>
              <a:defRPr/>
            </a:lvl1pPr>
          </a:lstStyle>
          <a:p>
            <a:pPr>
              <a:defRPr/>
            </a:pPr>
            <a:fld id="{4D04FFBE-C848-4A80-A008-8FE4CAE562B8}" type="datetimeFigureOut">
              <a:rPr lang="cs-CZ"/>
              <a:pPr>
                <a:defRPr/>
              </a:pPr>
              <a:t>11.12.2023</a:t>
            </a:fld>
            <a:endParaRPr lang="cs-CZ"/>
          </a:p>
        </p:txBody>
      </p:sp>
      <p:sp>
        <p:nvSpPr>
          <p:cNvPr id="6" name="Zástupný symbol pro zápatí 4">
            <a:extLst>
              <a:ext uri="{FF2B5EF4-FFF2-40B4-BE49-F238E27FC236}">
                <a16:creationId xmlns:a16="http://schemas.microsoft.com/office/drawing/2014/main" id="{C8326EE2-EBAF-87B4-AB66-BCABE4C2365F}"/>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2167BAC3-AEDA-06F3-3F86-536BC21934C7}"/>
              </a:ext>
            </a:extLst>
          </p:cNvPr>
          <p:cNvSpPr>
            <a:spLocks noGrp="1"/>
          </p:cNvSpPr>
          <p:nvPr>
            <p:ph type="sldNum" sz="quarter" idx="12"/>
          </p:nvPr>
        </p:nvSpPr>
        <p:spPr/>
        <p:txBody>
          <a:bodyPr/>
          <a:lstStyle>
            <a:lvl1pPr>
              <a:defRPr/>
            </a:lvl1pPr>
          </a:lstStyle>
          <a:p>
            <a:pPr>
              <a:defRPr/>
            </a:pPr>
            <a:fld id="{2576296F-F118-48AC-BB74-859C061F3020}" type="slidenum">
              <a:rPr lang="cs-CZ" altLang="cs-CZ"/>
              <a:pPr>
                <a:defRPr/>
              </a:pPr>
              <a:t>‹#›</a:t>
            </a:fld>
            <a:endParaRPr lang="cs-CZ" altLang="cs-CZ"/>
          </a:p>
        </p:txBody>
      </p:sp>
    </p:spTree>
    <p:extLst>
      <p:ext uri="{BB962C8B-B14F-4D97-AF65-F5344CB8AC3E}">
        <p14:creationId xmlns:p14="http://schemas.microsoft.com/office/powerpoint/2010/main" val="34541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E363F72A-0901-91CC-CFE4-5500D2ED85C3}"/>
              </a:ext>
            </a:extLst>
          </p:cNvPr>
          <p:cNvSpPr>
            <a:spLocks noGrp="1"/>
          </p:cNvSpPr>
          <p:nvPr>
            <p:ph type="dt" sz="half" idx="10"/>
          </p:nvPr>
        </p:nvSpPr>
        <p:spPr/>
        <p:txBody>
          <a:bodyPr/>
          <a:lstStyle>
            <a:lvl1pPr>
              <a:defRPr/>
            </a:lvl1pPr>
          </a:lstStyle>
          <a:p>
            <a:pPr>
              <a:defRPr/>
            </a:pPr>
            <a:fld id="{3164B8AA-9DE6-4D70-B1A2-6BD9F7C3BD91}" type="datetimeFigureOut">
              <a:rPr lang="cs-CZ"/>
              <a:pPr>
                <a:defRPr/>
              </a:pPr>
              <a:t>11.12.2023</a:t>
            </a:fld>
            <a:endParaRPr lang="cs-CZ"/>
          </a:p>
        </p:txBody>
      </p:sp>
      <p:sp>
        <p:nvSpPr>
          <p:cNvPr id="6" name="Zástupný symbol pro zápatí 4">
            <a:extLst>
              <a:ext uri="{FF2B5EF4-FFF2-40B4-BE49-F238E27FC236}">
                <a16:creationId xmlns:a16="http://schemas.microsoft.com/office/drawing/2014/main" id="{B74BAB95-D1C5-1380-2C72-AB4409D9FFCF}"/>
              </a:ext>
            </a:extLst>
          </p:cNvPr>
          <p:cNvSpPr>
            <a:spLocks noGrp="1"/>
          </p:cNvSpPr>
          <p:nvPr>
            <p:ph type="ftr" sz="quarter" idx="11"/>
          </p:nvPr>
        </p:nvSpPr>
        <p:spPr/>
        <p:txBody>
          <a:bodyPr/>
          <a:lstStyle>
            <a:lvl1pPr>
              <a:defRPr/>
            </a:lvl1pPr>
          </a:lstStyle>
          <a:p>
            <a:pPr>
              <a:defRPr/>
            </a:pPr>
            <a:endParaRPr lang="cs-CZ"/>
          </a:p>
        </p:txBody>
      </p:sp>
      <p:sp>
        <p:nvSpPr>
          <p:cNvPr id="7" name="Zástupný symbol pro číslo snímku 5">
            <a:extLst>
              <a:ext uri="{FF2B5EF4-FFF2-40B4-BE49-F238E27FC236}">
                <a16:creationId xmlns:a16="http://schemas.microsoft.com/office/drawing/2014/main" id="{D56682D5-38BB-507C-931C-9A11E885634C}"/>
              </a:ext>
            </a:extLst>
          </p:cNvPr>
          <p:cNvSpPr>
            <a:spLocks noGrp="1"/>
          </p:cNvSpPr>
          <p:nvPr>
            <p:ph type="sldNum" sz="quarter" idx="12"/>
          </p:nvPr>
        </p:nvSpPr>
        <p:spPr/>
        <p:txBody>
          <a:bodyPr/>
          <a:lstStyle>
            <a:lvl1pPr>
              <a:defRPr/>
            </a:lvl1pPr>
          </a:lstStyle>
          <a:p>
            <a:pPr>
              <a:defRPr/>
            </a:pPr>
            <a:fld id="{4668817F-DB32-46E6-8651-D095FE2D05EA}" type="slidenum">
              <a:rPr lang="cs-CZ" altLang="cs-CZ"/>
              <a:pPr>
                <a:defRPr/>
              </a:pPr>
              <a:t>‹#›</a:t>
            </a:fld>
            <a:endParaRPr lang="cs-CZ" altLang="cs-CZ"/>
          </a:p>
        </p:txBody>
      </p:sp>
    </p:spTree>
    <p:extLst>
      <p:ext uri="{BB962C8B-B14F-4D97-AF65-F5344CB8AC3E}">
        <p14:creationId xmlns:p14="http://schemas.microsoft.com/office/powerpoint/2010/main" val="3977430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a:extLst>
              <a:ext uri="{FF2B5EF4-FFF2-40B4-BE49-F238E27FC236}">
                <a16:creationId xmlns:a16="http://schemas.microsoft.com/office/drawing/2014/main" id="{DEEADD65-032F-F511-6C79-CB9D4493F6D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a:extLst>
              <a:ext uri="{FF2B5EF4-FFF2-40B4-BE49-F238E27FC236}">
                <a16:creationId xmlns:a16="http://schemas.microsoft.com/office/drawing/2014/main" id="{D2775272-C700-E6C7-9143-CF1E6EBCBB8A}"/>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a:extLst>
              <a:ext uri="{FF2B5EF4-FFF2-40B4-BE49-F238E27FC236}">
                <a16:creationId xmlns:a16="http://schemas.microsoft.com/office/drawing/2014/main" id="{239DF29C-0FF1-EE0A-AE17-0B41B32211A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EFA1770-EE58-44DD-BD4D-EB557B5C8132}" type="datetimeFigureOut">
              <a:rPr lang="cs-CZ"/>
              <a:pPr>
                <a:defRPr/>
              </a:pPr>
              <a:t>11.12.2023</a:t>
            </a:fld>
            <a:endParaRPr lang="cs-CZ"/>
          </a:p>
        </p:txBody>
      </p:sp>
      <p:sp>
        <p:nvSpPr>
          <p:cNvPr id="5" name="Zástupný symbol pro zápatí 4">
            <a:extLst>
              <a:ext uri="{FF2B5EF4-FFF2-40B4-BE49-F238E27FC236}">
                <a16:creationId xmlns:a16="http://schemas.microsoft.com/office/drawing/2014/main" id="{DB638FB9-817B-CCC9-6C9A-12552627D7D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cs-CZ"/>
          </a:p>
        </p:txBody>
      </p:sp>
      <p:sp>
        <p:nvSpPr>
          <p:cNvPr id="6" name="Zástupný symbol pro číslo snímku 5">
            <a:extLst>
              <a:ext uri="{FF2B5EF4-FFF2-40B4-BE49-F238E27FC236}">
                <a16:creationId xmlns:a16="http://schemas.microsoft.com/office/drawing/2014/main" id="{77EE6D71-F36E-F9F3-E562-0B468D10686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246643E7-832C-4FBA-9E8E-7659D141704A}"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DNA_barcoding#cite_note-40" TargetMode="External"/><Relationship Id="rId13" Type="http://schemas.openxmlformats.org/officeDocument/2006/relationships/hyperlink" Target="https://en.wikipedia.org/wiki/DNA_barcoding#cite_note-:5-28" TargetMode="External"/><Relationship Id="rId18" Type="http://schemas.openxmlformats.org/officeDocument/2006/relationships/hyperlink" Target="https://en.wikipedia.org/wiki/DNA_barcoding#cite_note-:7-33" TargetMode="External"/><Relationship Id="rId3" Type="http://schemas.openxmlformats.org/officeDocument/2006/relationships/hyperlink" Target="https://en.wikipedia.org/wiki/DNA_barcoding#cite_note-35" TargetMode="External"/><Relationship Id="rId21" Type="http://schemas.openxmlformats.org/officeDocument/2006/relationships/hyperlink" Target="https://en.wikipedia.org/wiki/DNA_barcoding#cite_note-:12-49" TargetMode="External"/><Relationship Id="rId7" Type="http://schemas.openxmlformats.org/officeDocument/2006/relationships/hyperlink" Target="https://en.wikipedia.org/wiki/DNA_barcoding#cite_note-39" TargetMode="External"/><Relationship Id="rId12" Type="http://schemas.openxmlformats.org/officeDocument/2006/relationships/hyperlink" Target="https://en.wikipedia.org/wiki/DNA_barcoding#cite_note-42" TargetMode="External"/><Relationship Id="rId17" Type="http://schemas.openxmlformats.org/officeDocument/2006/relationships/hyperlink" Target="https://en.wikipedia.org/wiki/DNA_barcoding#cite_note-46" TargetMode="External"/><Relationship Id="rId2" Type="http://schemas.openxmlformats.org/officeDocument/2006/relationships/hyperlink" Target="https://en.wikipedia.org/wiki/DNA_barcoding#cite_note-34" TargetMode="External"/><Relationship Id="rId16" Type="http://schemas.openxmlformats.org/officeDocument/2006/relationships/hyperlink" Target="https://en.wikipedia.org/wiki/DNA_barcoding#cite_note-45" TargetMode="External"/><Relationship Id="rId20" Type="http://schemas.openxmlformats.org/officeDocument/2006/relationships/hyperlink" Target="https://en.wikipedia.org/wiki/DNA_barcoding#cite_note-48" TargetMode="External"/><Relationship Id="rId1" Type="http://schemas.openxmlformats.org/officeDocument/2006/relationships/slideLayout" Target="../slideLayouts/slideLayout2.xml"/><Relationship Id="rId6" Type="http://schemas.openxmlformats.org/officeDocument/2006/relationships/hyperlink" Target="https://en.wikipedia.org/wiki/DNA_barcoding#cite_note-38" TargetMode="External"/><Relationship Id="rId11" Type="http://schemas.openxmlformats.org/officeDocument/2006/relationships/hyperlink" Target="https://en.wikipedia.org/wiki/DNA_barcoding#cite_note-:6-29" TargetMode="External"/><Relationship Id="rId5" Type="http://schemas.openxmlformats.org/officeDocument/2006/relationships/hyperlink" Target="https://en.wikipedia.org/wiki/DNA_barcoding#cite_note-37" TargetMode="External"/><Relationship Id="rId15" Type="http://schemas.openxmlformats.org/officeDocument/2006/relationships/hyperlink" Target="https://en.wikipedia.org/wiki/DNA_barcoding#cite_note-44" TargetMode="External"/><Relationship Id="rId10" Type="http://schemas.openxmlformats.org/officeDocument/2006/relationships/hyperlink" Target="https://en.wikipedia.org/wiki/DNA_barcoding#cite_note-:4-27" TargetMode="External"/><Relationship Id="rId19" Type="http://schemas.openxmlformats.org/officeDocument/2006/relationships/hyperlink" Target="https://en.wikipedia.org/wiki/DNA_barcoding#cite_note-47" TargetMode="External"/><Relationship Id="rId4" Type="http://schemas.openxmlformats.org/officeDocument/2006/relationships/hyperlink" Target="https://en.wikipedia.org/wiki/DNA_barcoding#cite_note-36" TargetMode="External"/><Relationship Id="rId9" Type="http://schemas.openxmlformats.org/officeDocument/2006/relationships/hyperlink" Target="https://en.wikipedia.org/wiki/DNA_barcoding#cite_note-41" TargetMode="External"/><Relationship Id="rId14" Type="http://schemas.openxmlformats.org/officeDocument/2006/relationships/hyperlink" Target="https://en.wikipedia.org/wiki/DNA_barcoding#cite_note-43" TargetMode="External"/><Relationship Id="rId22" Type="http://schemas.openxmlformats.org/officeDocument/2006/relationships/hyperlink" Target="https://en.wikipedia.org/wiki/DNA_barcoding#cite_note-5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6.xml.rels><?xml version="1.0" encoding="UTF-8" standalone="yes"?>
<Relationships xmlns="http://schemas.openxmlformats.org/package/2006/relationships"><Relationship Id="rId3" Type="http://schemas.openxmlformats.org/officeDocument/2006/relationships/hyperlink" Target="https://itol.embl.de/"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bol.or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Obrázek 2" descr="6.jpg">
            <a:extLst>
              <a:ext uri="{FF2B5EF4-FFF2-40B4-BE49-F238E27FC236}">
                <a16:creationId xmlns:a16="http://schemas.microsoft.com/office/drawing/2014/main" id="{CB973FCF-749C-621C-9E2C-F9690ABF2930}"/>
              </a:ext>
            </a:extLst>
          </p:cNvPr>
          <p:cNvPicPr>
            <a:picLocks noChangeAspect="1"/>
          </p:cNvPicPr>
          <p:nvPr/>
        </p:nvPicPr>
        <p:blipFill>
          <a:blip r:embed="rId2">
            <a:extLst>
              <a:ext uri="{28A0092B-C50C-407E-A947-70E740481C1C}">
                <a14:useLocalDpi xmlns:a14="http://schemas.microsoft.com/office/drawing/2010/main" val="0"/>
              </a:ext>
            </a:extLst>
          </a:blip>
          <a:srcRect r="49110"/>
          <a:stretch>
            <a:fillRect/>
          </a:stretch>
        </p:blipFill>
        <p:spPr bwMode="auto">
          <a:xfrm>
            <a:off x="1138238" y="1511300"/>
            <a:ext cx="33496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a 6">
            <a:extLst>
              <a:ext uri="{FF2B5EF4-FFF2-40B4-BE49-F238E27FC236}">
                <a16:creationId xmlns:a16="http://schemas.microsoft.com/office/drawing/2014/main" id="{11F91A80-BD59-F375-10C2-C01107008F73}"/>
              </a:ext>
            </a:extLst>
          </p:cNvPr>
          <p:cNvSpPr/>
          <p:nvPr/>
        </p:nvSpPr>
        <p:spPr>
          <a:xfrm>
            <a:off x="1785938" y="2806700"/>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 name="Elipsa 7">
            <a:extLst>
              <a:ext uri="{FF2B5EF4-FFF2-40B4-BE49-F238E27FC236}">
                <a16:creationId xmlns:a16="http://schemas.microsoft.com/office/drawing/2014/main" id="{2FD38295-6BF5-2DC5-D385-48C48E5D401B}"/>
              </a:ext>
            </a:extLst>
          </p:cNvPr>
          <p:cNvSpPr/>
          <p:nvPr/>
        </p:nvSpPr>
        <p:spPr>
          <a:xfrm>
            <a:off x="3730625" y="3240088"/>
            <a:ext cx="144463"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 name="Elipsa 8">
            <a:extLst>
              <a:ext uri="{FF2B5EF4-FFF2-40B4-BE49-F238E27FC236}">
                <a16:creationId xmlns:a16="http://schemas.microsoft.com/office/drawing/2014/main" id="{F0C81487-384E-427F-BA9B-93903237CFCD}"/>
              </a:ext>
            </a:extLst>
          </p:cNvPr>
          <p:cNvSpPr/>
          <p:nvPr/>
        </p:nvSpPr>
        <p:spPr>
          <a:xfrm>
            <a:off x="2290763" y="3959225"/>
            <a:ext cx="142875" cy="144463"/>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Elipsa 9">
            <a:extLst>
              <a:ext uri="{FF2B5EF4-FFF2-40B4-BE49-F238E27FC236}">
                <a16:creationId xmlns:a16="http://schemas.microsoft.com/office/drawing/2014/main" id="{85923B55-6E44-ECE4-E148-E5FA0DD9A7C5}"/>
              </a:ext>
            </a:extLst>
          </p:cNvPr>
          <p:cNvSpPr/>
          <p:nvPr/>
        </p:nvSpPr>
        <p:spPr>
          <a:xfrm>
            <a:off x="3009900" y="4822825"/>
            <a:ext cx="144463"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9" name="Přímá spojovací šipka 10">
            <a:extLst>
              <a:ext uri="{FF2B5EF4-FFF2-40B4-BE49-F238E27FC236}">
                <a16:creationId xmlns:a16="http://schemas.microsoft.com/office/drawing/2014/main" id="{6E1D37A0-C9AD-81A3-DA84-E1B1A7A6F31A}"/>
              </a:ext>
            </a:extLst>
          </p:cNvPr>
          <p:cNvCxnSpPr/>
          <p:nvPr/>
        </p:nvCxnSpPr>
        <p:spPr>
          <a:xfrm>
            <a:off x="1854200" y="1909763"/>
            <a:ext cx="3175" cy="96996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0" name="Přímá spojovací šipka 11">
            <a:extLst>
              <a:ext uri="{FF2B5EF4-FFF2-40B4-BE49-F238E27FC236}">
                <a16:creationId xmlns:a16="http://schemas.microsoft.com/office/drawing/2014/main" id="{9AF475AB-3B60-C0A6-2B8D-44F95B80A917}"/>
              </a:ext>
            </a:extLst>
          </p:cNvPr>
          <p:cNvCxnSpPr/>
          <p:nvPr/>
        </p:nvCxnSpPr>
        <p:spPr>
          <a:xfrm>
            <a:off x="3802063" y="1909763"/>
            <a:ext cx="0" cy="140017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1" name="Přímá spojovací šipka 12">
            <a:extLst>
              <a:ext uri="{FF2B5EF4-FFF2-40B4-BE49-F238E27FC236}">
                <a16:creationId xmlns:a16="http://schemas.microsoft.com/office/drawing/2014/main" id="{8C338CBE-9704-F3D0-1CB2-6258F5613E15}"/>
              </a:ext>
            </a:extLst>
          </p:cNvPr>
          <p:cNvCxnSpPr/>
          <p:nvPr/>
        </p:nvCxnSpPr>
        <p:spPr>
          <a:xfrm flipH="1">
            <a:off x="2362200" y="1909763"/>
            <a:ext cx="1588" cy="2154237"/>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ovací šipka 13">
            <a:extLst>
              <a:ext uri="{FF2B5EF4-FFF2-40B4-BE49-F238E27FC236}">
                <a16:creationId xmlns:a16="http://schemas.microsoft.com/office/drawing/2014/main" id="{004EB465-5176-9597-EFCD-C3EB39DB9255}"/>
              </a:ext>
            </a:extLst>
          </p:cNvPr>
          <p:cNvCxnSpPr/>
          <p:nvPr/>
        </p:nvCxnSpPr>
        <p:spPr>
          <a:xfrm flipH="1">
            <a:off x="3070225" y="1898650"/>
            <a:ext cx="3175" cy="2967038"/>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 name="TextovéPole 12">
            <a:extLst>
              <a:ext uri="{FF2B5EF4-FFF2-40B4-BE49-F238E27FC236}">
                <a16:creationId xmlns:a16="http://schemas.microsoft.com/office/drawing/2014/main" id="{102BDAA8-5199-7ABC-307B-902115FE0547}"/>
              </a:ext>
            </a:extLst>
          </p:cNvPr>
          <p:cNvSpPr txBox="1"/>
          <p:nvPr/>
        </p:nvSpPr>
        <p:spPr>
          <a:xfrm>
            <a:off x="1570038" y="2159000"/>
            <a:ext cx="346075" cy="369888"/>
          </a:xfrm>
          <a:prstGeom prst="rect">
            <a:avLst/>
          </a:prstGeom>
          <a:noFill/>
        </p:spPr>
        <p:txBody>
          <a:bodyPr wrap="none">
            <a:spAutoFit/>
          </a:bodyPr>
          <a:lstStyle/>
          <a:p>
            <a:pPr eaLnBrk="1" hangingPunct="1">
              <a:defRPr/>
            </a:pPr>
            <a:r>
              <a:rPr lang="cs-CZ" b="1" dirty="0">
                <a:solidFill>
                  <a:schemeClr val="accent1">
                    <a:lumMod val="75000"/>
                  </a:schemeClr>
                </a:solidFill>
                <a:latin typeface="Arial" charset="0"/>
              </a:rPr>
              <a:t>t</a:t>
            </a:r>
            <a:r>
              <a:rPr lang="cs-CZ" b="1" baseline="-25000" dirty="0">
                <a:solidFill>
                  <a:schemeClr val="accent1">
                    <a:lumMod val="75000"/>
                  </a:schemeClr>
                </a:solidFill>
                <a:latin typeface="Arial" charset="0"/>
              </a:rPr>
              <a:t>1</a:t>
            </a:r>
          </a:p>
        </p:txBody>
      </p:sp>
      <p:sp>
        <p:nvSpPr>
          <p:cNvPr id="3084" name="TextovéPole 15">
            <a:extLst>
              <a:ext uri="{FF2B5EF4-FFF2-40B4-BE49-F238E27FC236}">
                <a16:creationId xmlns:a16="http://schemas.microsoft.com/office/drawing/2014/main" id="{9354A36E-9CB2-2E20-BA24-1A89BB8ED2F1}"/>
              </a:ext>
            </a:extLst>
          </p:cNvPr>
          <p:cNvSpPr txBox="1">
            <a:spLocks noChangeArrowheads="1"/>
          </p:cNvSpPr>
          <p:nvPr/>
        </p:nvSpPr>
        <p:spPr bwMode="auto">
          <a:xfrm>
            <a:off x="2074863" y="3022600"/>
            <a:ext cx="346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a:solidFill>
                  <a:srgbClr val="FF0000"/>
                </a:solidFill>
                <a:latin typeface="Arial" panose="020B0604020202020204" pitchFamily="34" charset="0"/>
              </a:rPr>
              <a:t>t</a:t>
            </a:r>
            <a:r>
              <a:rPr lang="cs-CZ" altLang="cs-CZ" sz="1800" b="1" baseline="-25000">
                <a:solidFill>
                  <a:srgbClr val="FF0000"/>
                </a:solidFill>
                <a:latin typeface="Arial" panose="020B0604020202020204" pitchFamily="34" charset="0"/>
              </a:rPr>
              <a:t>2</a:t>
            </a:r>
          </a:p>
        </p:txBody>
      </p:sp>
      <p:sp>
        <p:nvSpPr>
          <p:cNvPr id="15" name="TextovéPole 14">
            <a:extLst>
              <a:ext uri="{FF2B5EF4-FFF2-40B4-BE49-F238E27FC236}">
                <a16:creationId xmlns:a16="http://schemas.microsoft.com/office/drawing/2014/main" id="{C23D8254-637C-35AE-6D61-0BD00A1DF047}"/>
              </a:ext>
            </a:extLst>
          </p:cNvPr>
          <p:cNvSpPr txBox="1"/>
          <p:nvPr/>
        </p:nvSpPr>
        <p:spPr>
          <a:xfrm>
            <a:off x="3082925" y="3167063"/>
            <a:ext cx="350838" cy="369887"/>
          </a:xfrm>
          <a:prstGeom prst="rect">
            <a:avLst/>
          </a:prstGeom>
          <a:noFill/>
        </p:spPr>
        <p:txBody>
          <a:bodyPr>
            <a:spAutoFit/>
          </a:bodyPr>
          <a:lstStyle/>
          <a:p>
            <a:pPr eaLnBrk="1" hangingPunct="1">
              <a:defRPr/>
            </a:pPr>
            <a:r>
              <a:rPr lang="cs-CZ" b="1" dirty="0">
                <a:solidFill>
                  <a:schemeClr val="accent1">
                    <a:lumMod val="75000"/>
                  </a:schemeClr>
                </a:solidFill>
                <a:latin typeface="Arial" charset="0"/>
              </a:rPr>
              <a:t>t</a:t>
            </a:r>
            <a:r>
              <a:rPr lang="cs-CZ" b="1" baseline="-25000" dirty="0">
                <a:solidFill>
                  <a:schemeClr val="accent1">
                    <a:lumMod val="75000"/>
                  </a:schemeClr>
                </a:solidFill>
                <a:latin typeface="Arial" charset="0"/>
              </a:rPr>
              <a:t>3</a:t>
            </a:r>
          </a:p>
        </p:txBody>
      </p:sp>
      <p:sp>
        <p:nvSpPr>
          <p:cNvPr id="16" name="TextovéPole 15">
            <a:extLst>
              <a:ext uri="{FF2B5EF4-FFF2-40B4-BE49-F238E27FC236}">
                <a16:creationId xmlns:a16="http://schemas.microsoft.com/office/drawing/2014/main" id="{1C2C4337-6F09-D314-770A-FC622F2090A1}"/>
              </a:ext>
            </a:extLst>
          </p:cNvPr>
          <p:cNvSpPr txBox="1"/>
          <p:nvPr/>
        </p:nvSpPr>
        <p:spPr>
          <a:xfrm>
            <a:off x="3514725" y="2447925"/>
            <a:ext cx="346075" cy="368300"/>
          </a:xfrm>
          <a:prstGeom prst="rect">
            <a:avLst/>
          </a:prstGeom>
          <a:noFill/>
        </p:spPr>
        <p:txBody>
          <a:bodyPr wrap="none">
            <a:spAutoFit/>
          </a:bodyPr>
          <a:lstStyle/>
          <a:p>
            <a:pPr eaLnBrk="1" hangingPunct="1">
              <a:defRPr/>
            </a:pPr>
            <a:r>
              <a:rPr lang="cs-CZ" b="1" dirty="0">
                <a:solidFill>
                  <a:schemeClr val="accent1">
                    <a:lumMod val="75000"/>
                  </a:schemeClr>
                </a:solidFill>
                <a:latin typeface="Arial" charset="0"/>
              </a:rPr>
              <a:t>t</a:t>
            </a:r>
            <a:r>
              <a:rPr lang="cs-CZ" b="1" baseline="-25000" dirty="0">
                <a:solidFill>
                  <a:schemeClr val="accent1">
                    <a:lumMod val="75000"/>
                  </a:schemeClr>
                </a:solidFill>
                <a:latin typeface="Arial" charset="0"/>
              </a:rPr>
              <a:t>4</a:t>
            </a:r>
          </a:p>
        </p:txBody>
      </p:sp>
      <p:sp>
        <p:nvSpPr>
          <p:cNvPr id="17" name="TextovéPole 16">
            <a:extLst>
              <a:ext uri="{FF2B5EF4-FFF2-40B4-BE49-F238E27FC236}">
                <a16:creationId xmlns:a16="http://schemas.microsoft.com/office/drawing/2014/main" id="{65AD84C8-8B17-1CED-7BD5-40E8BCBB6CCB}"/>
              </a:ext>
            </a:extLst>
          </p:cNvPr>
          <p:cNvSpPr txBox="1"/>
          <p:nvPr/>
        </p:nvSpPr>
        <p:spPr>
          <a:xfrm>
            <a:off x="179388" y="4187825"/>
            <a:ext cx="3322637" cy="2554288"/>
          </a:xfrm>
          <a:prstGeom prst="rect">
            <a:avLst/>
          </a:prstGeom>
          <a:noFill/>
        </p:spPr>
        <p:txBody>
          <a:bodyPr wrap="none">
            <a:spAutoFit/>
          </a:bodyPr>
          <a:lstStyle/>
          <a:p>
            <a:pPr eaLnBrk="1" hangingPunct="1">
              <a:defRPr/>
            </a:pPr>
            <a:r>
              <a:rPr lang="en-US" sz="3200" i="1" dirty="0">
                <a:latin typeface="+mn-lt"/>
              </a:rPr>
              <a:t>v</a:t>
            </a:r>
            <a:r>
              <a:rPr lang="cs-CZ" sz="3200" i="1" baseline="-25000" dirty="0">
                <a:latin typeface="+mn-lt"/>
              </a:rPr>
              <a:t>1</a:t>
            </a:r>
            <a:r>
              <a:rPr lang="en-US" sz="3200" i="1" dirty="0">
                <a:latin typeface="+mn-lt"/>
              </a:rPr>
              <a:t>=v</a:t>
            </a:r>
            <a:r>
              <a:rPr lang="en-US" sz="3200" i="1" baseline="-25000" dirty="0">
                <a:latin typeface="+mn-lt"/>
              </a:rPr>
              <a:t>2</a:t>
            </a:r>
            <a:r>
              <a:rPr lang="en-US" sz="3200" i="1" dirty="0">
                <a:latin typeface="+mn-lt"/>
              </a:rPr>
              <a:t>=</a:t>
            </a:r>
            <a:r>
              <a:rPr lang="en-US" sz="3200" b="1" i="1" dirty="0">
                <a:solidFill>
                  <a:schemeClr val="accent1"/>
                </a:solidFill>
                <a:latin typeface="+mn-lt"/>
              </a:rPr>
              <a:t>t</a:t>
            </a:r>
            <a:r>
              <a:rPr lang="en-US" sz="3200" b="1" i="1" baseline="-25000" dirty="0">
                <a:solidFill>
                  <a:schemeClr val="accent1"/>
                </a:solidFill>
                <a:latin typeface="+mn-lt"/>
              </a:rPr>
              <a:t>1</a:t>
            </a:r>
            <a:r>
              <a:rPr lang="cs-CZ" sz="3200" b="1" i="1" dirty="0">
                <a:solidFill>
                  <a:srgbClr val="00B050"/>
                </a:solidFill>
                <a:latin typeface="+mn-lt"/>
              </a:rPr>
              <a:t>u</a:t>
            </a:r>
            <a:endParaRPr lang="en-US" sz="3200" b="1" i="1" dirty="0">
              <a:solidFill>
                <a:srgbClr val="00B050"/>
              </a:solidFill>
              <a:latin typeface="+mn-lt"/>
            </a:endParaRPr>
          </a:p>
          <a:p>
            <a:pPr eaLnBrk="1" hangingPunct="1">
              <a:defRPr/>
            </a:pPr>
            <a:r>
              <a:rPr lang="en-US" sz="3200" i="1" dirty="0">
                <a:latin typeface="+mn-lt"/>
              </a:rPr>
              <a:t>v</a:t>
            </a:r>
            <a:r>
              <a:rPr lang="en-US" sz="3200" i="1" baseline="-25000" dirty="0">
                <a:latin typeface="+mn-lt"/>
              </a:rPr>
              <a:t>4</a:t>
            </a:r>
            <a:r>
              <a:rPr lang="en-US" sz="3200" i="1" dirty="0">
                <a:latin typeface="+mn-lt"/>
              </a:rPr>
              <a:t>=v</a:t>
            </a:r>
            <a:r>
              <a:rPr lang="en-US" sz="3200" i="1" baseline="-25000" dirty="0">
                <a:latin typeface="+mn-lt"/>
              </a:rPr>
              <a:t>5</a:t>
            </a:r>
            <a:r>
              <a:rPr lang="en-US" sz="3200" i="1" dirty="0">
                <a:latin typeface="+mn-lt"/>
              </a:rPr>
              <a:t>=</a:t>
            </a:r>
            <a:r>
              <a:rPr lang="en-US" sz="3200" b="1" i="1" dirty="0">
                <a:solidFill>
                  <a:schemeClr val="accent1"/>
                </a:solidFill>
                <a:latin typeface="+mn-lt"/>
              </a:rPr>
              <a:t>t</a:t>
            </a:r>
            <a:r>
              <a:rPr lang="en-US" sz="3200" b="1" i="1" baseline="-25000" dirty="0">
                <a:solidFill>
                  <a:schemeClr val="accent1"/>
                </a:solidFill>
                <a:latin typeface="+mn-lt"/>
              </a:rPr>
              <a:t>4</a:t>
            </a:r>
            <a:r>
              <a:rPr lang="cs-CZ" sz="3200" b="1" i="1" dirty="0">
                <a:solidFill>
                  <a:srgbClr val="00B050"/>
                </a:solidFill>
                <a:latin typeface="+mn-lt"/>
              </a:rPr>
              <a:t>u</a:t>
            </a:r>
            <a:endParaRPr lang="en-US" sz="3200" b="1" i="1" dirty="0">
              <a:solidFill>
                <a:srgbClr val="00B050"/>
              </a:solidFill>
              <a:latin typeface="+mn-lt"/>
            </a:endParaRPr>
          </a:p>
          <a:p>
            <a:pPr eaLnBrk="1" hangingPunct="1">
              <a:defRPr/>
            </a:pPr>
            <a:r>
              <a:rPr lang="en-US" sz="3200" i="1" dirty="0">
                <a:latin typeface="+mn-lt"/>
              </a:rPr>
              <a:t>v</a:t>
            </a:r>
            <a:r>
              <a:rPr lang="en-US" sz="3200" i="1" baseline="-25000" dirty="0">
                <a:latin typeface="+mn-lt"/>
              </a:rPr>
              <a:t>3</a:t>
            </a:r>
            <a:r>
              <a:rPr lang="en-US" sz="3200" i="1" dirty="0">
                <a:latin typeface="+mn-lt"/>
              </a:rPr>
              <a:t>=v</a:t>
            </a:r>
            <a:r>
              <a:rPr lang="en-US" sz="3200" i="1" baseline="-25000" dirty="0">
                <a:latin typeface="+mn-lt"/>
              </a:rPr>
              <a:t>6</a:t>
            </a:r>
            <a:r>
              <a:rPr lang="en-US" sz="3200" i="1" dirty="0">
                <a:latin typeface="+mn-lt"/>
              </a:rPr>
              <a:t>+v</a:t>
            </a:r>
            <a:r>
              <a:rPr lang="en-US" sz="3200" i="1" baseline="-25000" dirty="0">
                <a:latin typeface="+mn-lt"/>
              </a:rPr>
              <a:t>1</a:t>
            </a:r>
            <a:r>
              <a:rPr lang="en-US" sz="3200" i="1" dirty="0">
                <a:latin typeface="+mn-lt"/>
              </a:rPr>
              <a:t>=</a:t>
            </a:r>
            <a:r>
              <a:rPr lang="en-US" sz="3200" b="1" i="1" dirty="0">
                <a:solidFill>
                  <a:srgbClr val="FF0000"/>
                </a:solidFill>
                <a:latin typeface="+mn-lt"/>
              </a:rPr>
              <a:t>t</a:t>
            </a:r>
            <a:r>
              <a:rPr lang="en-US" sz="3200" b="1" i="1" baseline="-25000" dirty="0">
                <a:solidFill>
                  <a:srgbClr val="FF0000"/>
                </a:solidFill>
                <a:latin typeface="+mn-lt"/>
              </a:rPr>
              <a:t>2</a:t>
            </a:r>
            <a:r>
              <a:rPr lang="cs-CZ" sz="2800" b="1" i="1" dirty="0">
                <a:solidFill>
                  <a:srgbClr val="00B050"/>
                </a:solidFill>
                <a:latin typeface="+mn-lt"/>
              </a:rPr>
              <a:t>u</a:t>
            </a:r>
            <a:endParaRPr lang="en-US" sz="2800" b="1" i="1" dirty="0">
              <a:solidFill>
                <a:srgbClr val="00B050"/>
              </a:solidFill>
              <a:latin typeface="+mn-lt"/>
            </a:endParaRPr>
          </a:p>
          <a:p>
            <a:pPr eaLnBrk="1" hangingPunct="1">
              <a:defRPr/>
            </a:pPr>
            <a:r>
              <a:rPr lang="en-US" sz="3200" i="1" dirty="0">
                <a:latin typeface="+mn-lt"/>
              </a:rPr>
              <a:t>v</a:t>
            </a:r>
            <a:r>
              <a:rPr lang="en-US" sz="3200" i="1" baseline="-25000" dirty="0">
                <a:latin typeface="+mn-lt"/>
              </a:rPr>
              <a:t>8</a:t>
            </a:r>
            <a:r>
              <a:rPr lang="en-US" sz="3200" i="1" dirty="0">
                <a:latin typeface="+mn-lt"/>
              </a:rPr>
              <a:t>+v</a:t>
            </a:r>
            <a:r>
              <a:rPr lang="en-US" sz="3200" i="1" baseline="-25000" dirty="0">
                <a:latin typeface="+mn-lt"/>
              </a:rPr>
              <a:t>4</a:t>
            </a:r>
            <a:r>
              <a:rPr lang="en-US" sz="3200" i="1" dirty="0">
                <a:latin typeface="+mn-lt"/>
              </a:rPr>
              <a:t>=v</a:t>
            </a:r>
            <a:r>
              <a:rPr lang="en-US" sz="3200" i="1" baseline="-25000" dirty="0">
                <a:latin typeface="+mn-lt"/>
              </a:rPr>
              <a:t>7</a:t>
            </a:r>
            <a:r>
              <a:rPr lang="en-US" sz="3200" i="1" dirty="0">
                <a:latin typeface="+mn-lt"/>
              </a:rPr>
              <a:t>+v</a:t>
            </a:r>
            <a:r>
              <a:rPr lang="en-US" sz="3200" i="1" baseline="-25000" dirty="0">
                <a:latin typeface="+mn-lt"/>
              </a:rPr>
              <a:t>6</a:t>
            </a:r>
            <a:r>
              <a:rPr lang="en-US" sz="3200" i="1" dirty="0">
                <a:latin typeface="+mn-lt"/>
              </a:rPr>
              <a:t>+v</a:t>
            </a:r>
            <a:r>
              <a:rPr lang="en-US" sz="3200" i="1" baseline="-25000" dirty="0">
                <a:latin typeface="+mn-lt"/>
              </a:rPr>
              <a:t>1</a:t>
            </a:r>
            <a:r>
              <a:rPr lang="en-US" sz="3200" i="1" dirty="0">
                <a:latin typeface="+mn-lt"/>
              </a:rPr>
              <a:t>=</a:t>
            </a:r>
            <a:r>
              <a:rPr lang="en-US" sz="3200" b="1" i="1" dirty="0">
                <a:solidFill>
                  <a:schemeClr val="accent1"/>
                </a:solidFill>
                <a:latin typeface="+mn-lt"/>
              </a:rPr>
              <a:t>t</a:t>
            </a:r>
            <a:r>
              <a:rPr lang="en-US" sz="3200" b="1" i="1" baseline="-25000" dirty="0">
                <a:solidFill>
                  <a:schemeClr val="accent1"/>
                </a:solidFill>
                <a:latin typeface="+mn-lt"/>
              </a:rPr>
              <a:t>3</a:t>
            </a:r>
            <a:r>
              <a:rPr lang="cs-CZ" sz="2800" b="1" i="1" dirty="0">
                <a:solidFill>
                  <a:srgbClr val="00B050"/>
                </a:solidFill>
                <a:latin typeface="+mn-lt"/>
              </a:rPr>
              <a:t>u</a:t>
            </a:r>
            <a:endParaRPr lang="en-US" sz="2800" b="1" i="1" dirty="0">
              <a:solidFill>
                <a:srgbClr val="00B050"/>
              </a:solidFill>
              <a:latin typeface="+mn-lt"/>
            </a:endParaRPr>
          </a:p>
          <a:p>
            <a:pPr eaLnBrk="1" hangingPunct="1">
              <a:defRPr/>
            </a:pPr>
            <a:endParaRPr lang="cs-CZ" sz="3200" i="1" dirty="0">
              <a:latin typeface="+mn-lt"/>
            </a:endParaRPr>
          </a:p>
        </p:txBody>
      </p:sp>
      <p:sp>
        <p:nvSpPr>
          <p:cNvPr id="18" name="TextovéPole 20">
            <a:extLst>
              <a:ext uri="{FF2B5EF4-FFF2-40B4-BE49-F238E27FC236}">
                <a16:creationId xmlns:a16="http://schemas.microsoft.com/office/drawing/2014/main" id="{88520DE7-409E-2043-617C-5ACE76D501FC}"/>
              </a:ext>
            </a:extLst>
          </p:cNvPr>
          <p:cNvSpPr txBox="1">
            <a:spLocks noChangeArrowheads="1"/>
          </p:cNvSpPr>
          <p:nvPr/>
        </p:nvSpPr>
        <p:spPr bwMode="auto">
          <a:xfrm>
            <a:off x="2722563" y="6434138"/>
            <a:ext cx="3565525" cy="461962"/>
          </a:xfrm>
          <a:prstGeom prst="rect">
            <a:avLst/>
          </a:prstGeom>
          <a:solidFill>
            <a:schemeClr val="bg1">
              <a:lumMod val="85000"/>
            </a:schemeClr>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cs-CZ" altLang="cs-CZ" sz="2400" b="1" i="1" dirty="0">
                <a:solidFill>
                  <a:srgbClr val="FF0000"/>
                </a:solidFill>
                <a:latin typeface="Arial" panose="020B0604020202020204" pitchFamily="34" charset="0"/>
              </a:rPr>
              <a:t>t</a:t>
            </a:r>
            <a:r>
              <a:rPr lang="en-US" altLang="cs-CZ" sz="2400" b="1" i="1" baseline="-25000" dirty="0">
                <a:solidFill>
                  <a:srgbClr val="FF0000"/>
                </a:solidFill>
                <a:latin typeface="Arial" panose="020B0604020202020204" pitchFamily="34" charset="0"/>
              </a:rPr>
              <a:t>2 </a:t>
            </a:r>
            <a:r>
              <a:rPr lang="cs-CZ" altLang="cs-CZ" sz="2400" b="1" i="1" baseline="-25000" dirty="0">
                <a:solidFill>
                  <a:srgbClr val="FF0000"/>
                </a:solidFill>
                <a:latin typeface="Arial" panose="020B0604020202020204" pitchFamily="34" charset="0"/>
              </a:rPr>
              <a:t> </a:t>
            </a:r>
            <a:r>
              <a:rPr lang="cs-CZ" altLang="cs-CZ" sz="2400" dirty="0" err="1">
                <a:latin typeface="Arial" panose="020B0604020202020204" pitchFamily="34" charset="0"/>
              </a:rPr>
              <a:t>is</a:t>
            </a:r>
            <a:r>
              <a:rPr lang="cs-CZ" altLang="cs-CZ" sz="2400" dirty="0">
                <a:latin typeface="Arial" panose="020B0604020202020204" pitchFamily="34" charset="0"/>
              </a:rPr>
              <a:t> </a:t>
            </a:r>
            <a:r>
              <a:rPr lang="cs-CZ" altLang="cs-CZ" sz="2400" dirty="0" err="1">
                <a:latin typeface="Arial" panose="020B0604020202020204" pitchFamily="34" charset="0"/>
              </a:rPr>
              <a:t>the</a:t>
            </a:r>
            <a:r>
              <a:rPr lang="cs-CZ" altLang="cs-CZ" sz="2400" dirty="0">
                <a:latin typeface="Arial" panose="020B0604020202020204" pitchFamily="34" charset="0"/>
              </a:rPr>
              <a:t> </a:t>
            </a:r>
            <a:r>
              <a:rPr lang="cs-CZ" altLang="cs-CZ" sz="2400" dirty="0" err="1">
                <a:latin typeface="Arial" panose="020B0604020202020204" pitchFamily="34" charset="0"/>
              </a:rPr>
              <a:t>callibration</a:t>
            </a:r>
            <a:r>
              <a:rPr lang="cs-CZ" altLang="cs-CZ" sz="2400" dirty="0">
                <a:latin typeface="Arial" panose="020B0604020202020204" pitchFamily="34" charset="0"/>
              </a:rPr>
              <a:t> point</a:t>
            </a:r>
          </a:p>
        </p:txBody>
      </p:sp>
      <p:grpSp>
        <p:nvGrpSpPr>
          <p:cNvPr id="3089" name="Skupina 32">
            <a:extLst>
              <a:ext uri="{FF2B5EF4-FFF2-40B4-BE49-F238E27FC236}">
                <a16:creationId xmlns:a16="http://schemas.microsoft.com/office/drawing/2014/main" id="{20467301-E334-7773-F734-0BB3E299527D}"/>
              </a:ext>
            </a:extLst>
          </p:cNvPr>
          <p:cNvGrpSpPr>
            <a:grpSpLocks/>
          </p:cNvGrpSpPr>
          <p:nvPr/>
        </p:nvGrpSpPr>
        <p:grpSpPr bwMode="auto">
          <a:xfrm>
            <a:off x="4356100" y="1481138"/>
            <a:ext cx="3349625" cy="4540250"/>
            <a:chOff x="4208413" y="1049646"/>
            <a:chExt cx="3349625" cy="4429125"/>
          </a:xfrm>
        </p:grpSpPr>
        <p:pic>
          <p:nvPicPr>
            <p:cNvPr id="3103" name="Obrázek 2" descr="6.jpg">
              <a:extLst>
                <a:ext uri="{FF2B5EF4-FFF2-40B4-BE49-F238E27FC236}">
                  <a16:creationId xmlns:a16="http://schemas.microsoft.com/office/drawing/2014/main" id="{9FB54C42-D043-91D6-A957-083D8376C7F1}"/>
                </a:ext>
              </a:extLst>
            </p:cNvPr>
            <p:cNvPicPr>
              <a:picLocks noChangeAspect="1"/>
            </p:cNvPicPr>
            <p:nvPr/>
          </p:nvPicPr>
          <p:blipFill>
            <a:blip r:embed="rId2">
              <a:extLst>
                <a:ext uri="{28A0092B-C50C-407E-A947-70E740481C1C}">
                  <a14:useLocalDpi xmlns:a14="http://schemas.microsoft.com/office/drawing/2010/main" val="0"/>
                </a:ext>
              </a:extLst>
            </a:blip>
            <a:srcRect r="49110"/>
            <a:stretch>
              <a:fillRect/>
            </a:stretch>
          </p:blipFill>
          <p:spPr bwMode="auto">
            <a:xfrm>
              <a:off x="4208413" y="1049646"/>
              <a:ext cx="33496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Elipsa 6">
              <a:extLst>
                <a:ext uri="{FF2B5EF4-FFF2-40B4-BE49-F238E27FC236}">
                  <a16:creationId xmlns:a16="http://schemas.microsoft.com/office/drawing/2014/main" id="{C34257F0-77F8-F068-52A2-3E775067D248}"/>
                </a:ext>
              </a:extLst>
            </p:cNvPr>
            <p:cNvSpPr/>
            <p:nvPr/>
          </p:nvSpPr>
          <p:spPr>
            <a:xfrm>
              <a:off x="4856113" y="2344313"/>
              <a:ext cx="144463" cy="145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1" name="Elipsa 8">
              <a:extLst>
                <a:ext uri="{FF2B5EF4-FFF2-40B4-BE49-F238E27FC236}">
                  <a16:creationId xmlns:a16="http://schemas.microsoft.com/office/drawing/2014/main" id="{483ED1E9-A74B-D8D6-AE85-45201EF7E822}"/>
                </a:ext>
              </a:extLst>
            </p:cNvPr>
            <p:cNvSpPr/>
            <p:nvPr/>
          </p:nvSpPr>
          <p:spPr>
            <a:xfrm>
              <a:off x="6800801" y="2777934"/>
              <a:ext cx="144462" cy="144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22" name="Elipsa 10">
              <a:extLst>
                <a:ext uri="{FF2B5EF4-FFF2-40B4-BE49-F238E27FC236}">
                  <a16:creationId xmlns:a16="http://schemas.microsoft.com/office/drawing/2014/main" id="{8448CE1B-B870-8C92-FF8A-891714063032}"/>
                </a:ext>
              </a:extLst>
            </p:cNvPr>
            <p:cNvSpPr/>
            <p:nvPr/>
          </p:nvSpPr>
          <p:spPr>
            <a:xfrm>
              <a:off x="6080076" y="4360649"/>
              <a:ext cx="144462" cy="1455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23" name="Přímá spojovací šipka 12">
              <a:extLst>
                <a:ext uri="{FF2B5EF4-FFF2-40B4-BE49-F238E27FC236}">
                  <a16:creationId xmlns:a16="http://schemas.microsoft.com/office/drawing/2014/main" id="{9A1ED616-B5A3-95D8-6CB1-BB3D02BC4552}"/>
                </a:ext>
              </a:extLst>
            </p:cNvPr>
            <p:cNvCxnSpPr/>
            <p:nvPr/>
          </p:nvCxnSpPr>
          <p:spPr>
            <a:xfrm>
              <a:off x="4924376" y="1447647"/>
              <a:ext cx="3175" cy="97100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4" name="Přímá spojovací šipka 15">
              <a:extLst>
                <a:ext uri="{FF2B5EF4-FFF2-40B4-BE49-F238E27FC236}">
                  <a16:creationId xmlns:a16="http://schemas.microsoft.com/office/drawing/2014/main" id="{89BD7EA5-7E04-0AB7-8020-11141B2A5929}"/>
                </a:ext>
              </a:extLst>
            </p:cNvPr>
            <p:cNvCxnSpPr/>
            <p:nvPr/>
          </p:nvCxnSpPr>
          <p:spPr>
            <a:xfrm>
              <a:off x="6872238" y="1447647"/>
              <a:ext cx="0" cy="139997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Přímá spojovací šipka 19">
              <a:extLst>
                <a:ext uri="{FF2B5EF4-FFF2-40B4-BE49-F238E27FC236}">
                  <a16:creationId xmlns:a16="http://schemas.microsoft.com/office/drawing/2014/main" id="{2FEDD0D7-67E0-EC61-57E8-48337C108BAC}"/>
                </a:ext>
              </a:extLst>
            </p:cNvPr>
            <p:cNvCxnSpPr/>
            <p:nvPr/>
          </p:nvCxnSpPr>
          <p:spPr>
            <a:xfrm flipH="1">
              <a:off x="6140401" y="1436807"/>
              <a:ext cx="3175" cy="296720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6" name="TextovéPole 25">
              <a:extLst>
                <a:ext uri="{FF2B5EF4-FFF2-40B4-BE49-F238E27FC236}">
                  <a16:creationId xmlns:a16="http://schemas.microsoft.com/office/drawing/2014/main" id="{878E5949-92BF-1C5D-4CFF-3C707A137979}"/>
                </a:ext>
              </a:extLst>
            </p:cNvPr>
            <p:cNvSpPr txBox="1"/>
            <p:nvPr/>
          </p:nvSpPr>
          <p:spPr>
            <a:xfrm>
              <a:off x="4640213" y="1696980"/>
              <a:ext cx="346075" cy="370126"/>
            </a:xfrm>
            <a:prstGeom prst="rect">
              <a:avLst/>
            </a:prstGeom>
            <a:noFill/>
          </p:spPr>
          <p:txBody>
            <a:bodyPr wrap="none">
              <a:spAutoFit/>
            </a:bodyPr>
            <a:lstStyle/>
            <a:p>
              <a:pPr eaLnBrk="1" hangingPunct="1">
                <a:defRPr/>
              </a:pPr>
              <a:r>
                <a:rPr lang="cs-CZ" b="1" dirty="0">
                  <a:solidFill>
                    <a:schemeClr val="accent1">
                      <a:lumMod val="75000"/>
                    </a:schemeClr>
                  </a:solidFill>
                  <a:latin typeface="Arial" charset="0"/>
                </a:rPr>
                <a:t>t</a:t>
              </a:r>
              <a:r>
                <a:rPr lang="cs-CZ" b="1" baseline="-25000" dirty="0">
                  <a:solidFill>
                    <a:schemeClr val="accent1">
                      <a:lumMod val="75000"/>
                    </a:schemeClr>
                  </a:solidFill>
                  <a:latin typeface="Arial" charset="0"/>
                </a:rPr>
                <a:t>1</a:t>
              </a:r>
            </a:p>
          </p:txBody>
        </p:sp>
        <p:sp>
          <p:nvSpPr>
            <p:cNvPr id="27" name="TextovéPole 26">
              <a:extLst>
                <a:ext uri="{FF2B5EF4-FFF2-40B4-BE49-F238E27FC236}">
                  <a16:creationId xmlns:a16="http://schemas.microsoft.com/office/drawing/2014/main" id="{3BABB200-2E66-EEDE-D8A7-1F9EB9D4FCC1}"/>
                </a:ext>
              </a:extLst>
            </p:cNvPr>
            <p:cNvSpPr txBox="1"/>
            <p:nvPr/>
          </p:nvSpPr>
          <p:spPr>
            <a:xfrm>
              <a:off x="6153101" y="2705147"/>
              <a:ext cx="350837" cy="370127"/>
            </a:xfrm>
            <a:prstGeom prst="rect">
              <a:avLst/>
            </a:prstGeom>
            <a:noFill/>
          </p:spPr>
          <p:txBody>
            <a:bodyPr>
              <a:spAutoFit/>
            </a:bodyPr>
            <a:lstStyle/>
            <a:p>
              <a:pPr eaLnBrk="1" hangingPunct="1">
                <a:defRPr/>
              </a:pPr>
              <a:r>
                <a:rPr lang="cs-CZ" b="1" dirty="0">
                  <a:solidFill>
                    <a:schemeClr val="accent1">
                      <a:lumMod val="75000"/>
                    </a:schemeClr>
                  </a:solidFill>
                  <a:latin typeface="Arial" charset="0"/>
                </a:rPr>
                <a:t>t</a:t>
              </a:r>
              <a:r>
                <a:rPr lang="cs-CZ" b="1" baseline="-25000" dirty="0">
                  <a:solidFill>
                    <a:schemeClr val="accent1">
                      <a:lumMod val="75000"/>
                    </a:schemeClr>
                  </a:solidFill>
                  <a:latin typeface="Arial" charset="0"/>
                </a:rPr>
                <a:t>3</a:t>
              </a:r>
            </a:p>
          </p:txBody>
        </p:sp>
        <p:sp>
          <p:nvSpPr>
            <p:cNvPr id="28" name="TextovéPole 27">
              <a:extLst>
                <a:ext uri="{FF2B5EF4-FFF2-40B4-BE49-F238E27FC236}">
                  <a16:creationId xmlns:a16="http://schemas.microsoft.com/office/drawing/2014/main" id="{2969DB63-9981-9965-6A9C-10924CEDC253}"/>
                </a:ext>
              </a:extLst>
            </p:cNvPr>
            <p:cNvSpPr txBox="1"/>
            <p:nvPr/>
          </p:nvSpPr>
          <p:spPr>
            <a:xfrm>
              <a:off x="6584901" y="1986576"/>
              <a:ext cx="346075" cy="368578"/>
            </a:xfrm>
            <a:prstGeom prst="rect">
              <a:avLst/>
            </a:prstGeom>
            <a:noFill/>
          </p:spPr>
          <p:txBody>
            <a:bodyPr wrap="none">
              <a:spAutoFit/>
            </a:bodyPr>
            <a:lstStyle/>
            <a:p>
              <a:pPr eaLnBrk="1" hangingPunct="1">
                <a:defRPr/>
              </a:pPr>
              <a:r>
                <a:rPr lang="cs-CZ" b="1" dirty="0">
                  <a:solidFill>
                    <a:schemeClr val="accent1">
                      <a:lumMod val="75000"/>
                    </a:schemeClr>
                  </a:solidFill>
                  <a:latin typeface="Arial" charset="0"/>
                </a:rPr>
                <a:t>t</a:t>
              </a:r>
              <a:r>
                <a:rPr lang="cs-CZ" b="1" baseline="-25000" dirty="0">
                  <a:solidFill>
                    <a:schemeClr val="accent1">
                      <a:lumMod val="75000"/>
                    </a:schemeClr>
                  </a:solidFill>
                  <a:latin typeface="Arial" charset="0"/>
                </a:rPr>
                <a:t>4</a:t>
              </a:r>
            </a:p>
          </p:txBody>
        </p:sp>
        <p:sp>
          <p:nvSpPr>
            <p:cNvPr id="29" name="Elipsa 18">
              <a:extLst>
                <a:ext uri="{FF2B5EF4-FFF2-40B4-BE49-F238E27FC236}">
                  <a16:creationId xmlns:a16="http://schemas.microsoft.com/office/drawing/2014/main" id="{AFBCE9F0-F3E9-77A1-331A-E5A7F04CD476}"/>
                </a:ext>
              </a:extLst>
            </p:cNvPr>
            <p:cNvSpPr/>
            <p:nvPr/>
          </p:nvSpPr>
          <p:spPr>
            <a:xfrm>
              <a:off x="5360938" y="3532124"/>
              <a:ext cx="142875" cy="145573"/>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cxnSp>
          <p:nvCxnSpPr>
            <p:cNvPr id="30" name="Přímá spojovací šipka 20">
              <a:extLst>
                <a:ext uri="{FF2B5EF4-FFF2-40B4-BE49-F238E27FC236}">
                  <a16:creationId xmlns:a16="http://schemas.microsoft.com/office/drawing/2014/main" id="{F094214B-B422-1B95-D108-DAD7AA7EFC0A}"/>
                </a:ext>
              </a:extLst>
            </p:cNvPr>
            <p:cNvCxnSpPr/>
            <p:nvPr/>
          </p:nvCxnSpPr>
          <p:spPr>
            <a:xfrm flipH="1">
              <a:off x="5432376" y="1483267"/>
              <a:ext cx="1587" cy="2154165"/>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15" name="TextovéPole 25">
              <a:extLst>
                <a:ext uri="{FF2B5EF4-FFF2-40B4-BE49-F238E27FC236}">
                  <a16:creationId xmlns:a16="http://schemas.microsoft.com/office/drawing/2014/main" id="{8CB6C8E8-4F6A-B524-0CD9-69F111A40CF3}"/>
                </a:ext>
              </a:extLst>
            </p:cNvPr>
            <p:cNvSpPr txBox="1">
              <a:spLocks noChangeArrowheads="1"/>
            </p:cNvSpPr>
            <p:nvPr/>
          </p:nvSpPr>
          <p:spPr bwMode="auto">
            <a:xfrm>
              <a:off x="5145038" y="2595871"/>
              <a:ext cx="346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b="1">
                  <a:solidFill>
                    <a:srgbClr val="FF0000"/>
                  </a:solidFill>
                  <a:latin typeface="Arial" panose="020B0604020202020204" pitchFamily="34" charset="0"/>
                </a:rPr>
                <a:t>t</a:t>
              </a:r>
              <a:r>
                <a:rPr lang="cs-CZ" altLang="cs-CZ" sz="1800" b="1" baseline="-25000">
                  <a:solidFill>
                    <a:srgbClr val="FF0000"/>
                  </a:solidFill>
                  <a:latin typeface="Arial" panose="020B0604020202020204" pitchFamily="34" charset="0"/>
                </a:rPr>
                <a:t>2</a:t>
              </a:r>
            </a:p>
          </p:txBody>
        </p:sp>
      </p:grpSp>
      <p:sp>
        <p:nvSpPr>
          <p:cNvPr id="32" name="TextovéPole 31">
            <a:extLst>
              <a:ext uri="{FF2B5EF4-FFF2-40B4-BE49-F238E27FC236}">
                <a16:creationId xmlns:a16="http://schemas.microsoft.com/office/drawing/2014/main" id="{52EBE380-D94D-1809-4A02-D0E9AD29ED58}"/>
              </a:ext>
            </a:extLst>
          </p:cNvPr>
          <p:cNvSpPr txBox="1"/>
          <p:nvPr/>
        </p:nvSpPr>
        <p:spPr>
          <a:xfrm>
            <a:off x="7164388" y="3448050"/>
            <a:ext cx="1739900" cy="3046413"/>
          </a:xfrm>
          <a:prstGeom prst="rect">
            <a:avLst/>
          </a:prstGeom>
          <a:noFill/>
        </p:spPr>
        <p:txBody>
          <a:bodyPr wrap="none">
            <a:spAutoFit/>
          </a:bodyPr>
          <a:lstStyle/>
          <a:p>
            <a:pPr eaLnBrk="1" hangingPunct="1">
              <a:defRPr/>
            </a:pPr>
            <a:r>
              <a:rPr lang="cs-CZ" sz="2400" i="1" dirty="0">
                <a:latin typeface="+mn-lt"/>
              </a:rPr>
              <a:t>v</a:t>
            </a:r>
            <a:r>
              <a:rPr lang="cs-CZ" sz="2400" i="1" baseline="-25000" dirty="0">
                <a:latin typeface="+mn-lt"/>
              </a:rPr>
              <a:t>1</a:t>
            </a:r>
            <a:r>
              <a:rPr lang="en-US" sz="2400" i="1" dirty="0">
                <a:latin typeface="+mn-lt"/>
              </a:rPr>
              <a:t>=</a:t>
            </a:r>
            <a:r>
              <a:rPr lang="en-US" sz="2400" b="1" i="1" dirty="0">
                <a:solidFill>
                  <a:schemeClr val="accent1"/>
                </a:solidFill>
                <a:latin typeface="+mn-lt"/>
              </a:rPr>
              <a:t>t</a:t>
            </a:r>
            <a:r>
              <a:rPr lang="en-US" sz="2400" b="1" i="1" baseline="-25000" dirty="0">
                <a:solidFill>
                  <a:schemeClr val="accent1"/>
                </a:solidFill>
                <a:latin typeface="+mn-lt"/>
              </a:rPr>
              <a:t>1</a:t>
            </a:r>
            <a:r>
              <a:rPr lang="en-GB" sz="2400" b="1" i="1" dirty="0">
                <a:latin typeface="+mn-lt"/>
              </a:rPr>
              <a:t>r</a:t>
            </a:r>
            <a:r>
              <a:rPr lang="cs-CZ" sz="2400" b="1" i="1" baseline="-25000" dirty="0">
                <a:latin typeface="+mn-lt"/>
              </a:rPr>
              <a:t>1</a:t>
            </a:r>
            <a:r>
              <a:rPr lang="cs-CZ" sz="2400" b="1" i="1" dirty="0">
                <a:solidFill>
                  <a:srgbClr val="00B050"/>
                </a:solidFill>
                <a:latin typeface="+mn-lt"/>
              </a:rPr>
              <a:t>u</a:t>
            </a:r>
          </a:p>
          <a:p>
            <a:pPr eaLnBrk="1" hangingPunct="1">
              <a:defRPr/>
            </a:pPr>
            <a:r>
              <a:rPr lang="cs-CZ" sz="2400" i="1" dirty="0">
                <a:latin typeface="+mn-lt"/>
              </a:rPr>
              <a:t>v</a:t>
            </a:r>
            <a:r>
              <a:rPr lang="cs-CZ" sz="2400" i="1" baseline="-25000" dirty="0">
                <a:latin typeface="+mn-lt"/>
              </a:rPr>
              <a:t>2</a:t>
            </a:r>
            <a:r>
              <a:rPr lang="en-US" sz="2400" i="1" dirty="0">
                <a:latin typeface="+mn-lt"/>
              </a:rPr>
              <a:t>=</a:t>
            </a:r>
            <a:r>
              <a:rPr lang="en-US" sz="2400" b="1" i="1" dirty="0">
                <a:solidFill>
                  <a:schemeClr val="accent1"/>
                </a:solidFill>
                <a:latin typeface="+mn-lt"/>
              </a:rPr>
              <a:t>t</a:t>
            </a:r>
            <a:r>
              <a:rPr lang="cs-CZ" sz="2400" b="1" i="1" baseline="-25000" dirty="0">
                <a:solidFill>
                  <a:schemeClr val="accent1"/>
                </a:solidFill>
                <a:latin typeface="+mn-lt"/>
              </a:rPr>
              <a:t>1</a:t>
            </a:r>
            <a:r>
              <a:rPr lang="en-GB" sz="2400" b="1" i="1" dirty="0">
                <a:solidFill>
                  <a:srgbClr val="FFC000"/>
                </a:solidFill>
                <a:latin typeface="+mn-lt"/>
              </a:rPr>
              <a:t>r</a:t>
            </a:r>
            <a:r>
              <a:rPr lang="cs-CZ" sz="2400" b="1" i="1" baseline="-25000" dirty="0">
                <a:solidFill>
                  <a:srgbClr val="FFC000"/>
                </a:solidFill>
                <a:latin typeface="+mn-lt"/>
              </a:rPr>
              <a:t>2</a:t>
            </a:r>
            <a:r>
              <a:rPr lang="cs-CZ" sz="2400" b="1" i="1" dirty="0">
                <a:solidFill>
                  <a:srgbClr val="00B050"/>
                </a:solidFill>
                <a:latin typeface="+mn-lt"/>
              </a:rPr>
              <a:t>u</a:t>
            </a:r>
            <a:endParaRPr lang="cs-CZ" sz="2400" b="1" i="1" baseline="-25000" dirty="0">
              <a:solidFill>
                <a:srgbClr val="00B050"/>
              </a:solidFill>
              <a:latin typeface="+mn-lt"/>
            </a:endParaRPr>
          </a:p>
          <a:p>
            <a:pPr eaLnBrk="1" hangingPunct="1">
              <a:defRPr/>
            </a:pPr>
            <a:r>
              <a:rPr lang="cs-CZ" sz="2400" i="1" dirty="0">
                <a:latin typeface="+mn-lt"/>
              </a:rPr>
              <a:t>v</a:t>
            </a:r>
            <a:r>
              <a:rPr lang="en-US" sz="2400" i="1" baseline="-25000" dirty="0">
                <a:latin typeface="+mn-lt"/>
              </a:rPr>
              <a:t>3</a:t>
            </a:r>
            <a:r>
              <a:rPr lang="en-US" sz="2400" i="1" dirty="0">
                <a:latin typeface="+mn-lt"/>
              </a:rPr>
              <a:t>=</a:t>
            </a:r>
            <a:r>
              <a:rPr lang="en-US" sz="2400" b="1" i="1" dirty="0">
                <a:solidFill>
                  <a:srgbClr val="FF0000"/>
                </a:solidFill>
                <a:latin typeface="+mn-lt"/>
              </a:rPr>
              <a:t>t</a:t>
            </a:r>
            <a:r>
              <a:rPr lang="en-US" sz="2400" b="1" i="1" baseline="-25000" dirty="0">
                <a:solidFill>
                  <a:srgbClr val="FF0000"/>
                </a:solidFill>
                <a:latin typeface="+mn-lt"/>
              </a:rPr>
              <a:t>2</a:t>
            </a:r>
            <a:r>
              <a:rPr lang="en-GB" sz="2400" b="1" i="1" dirty="0">
                <a:solidFill>
                  <a:schemeClr val="accent2">
                    <a:lumMod val="75000"/>
                  </a:schemeClr>
                </a:solidFill>
                <a:latin typeface="+mn-lt"/>
              </a:rPr>
              <a:t>r</a:t>
            </a:r>
            <a:r>
              <a:rPr lang="cs-CZ" sz="2400" b="1" i="1" baseline="-25000" dirty="0">
                <a:solidFill>
                  <a:schemeClr val="accent2">
                    <a:lumMod val="75000"/>
                  </a:schemeClr>
                </a:solidFill>
                <a:latin typeface="+mn-lt"/>
              </a:rPr>
              <a:t>3</a:t>
            </a:r>
            <a:r>
              <a:rPr lang="cs-CZ" sz="2400" b="1" i="1" dirty="0">
                <a:solidFill>
                  <a:srgbClr val="00B050"/>
                </a:solidFill>
                <a:latin typeface="+mn-lt"/>
              </a:rPr>
              <a:t>u</a:t>
            </a:r>
            <a:endParaRPr lang="en-US" sz="2400" b="1" i="1" baseline="-25000" dirty="0">
              <a:solidFill>
                <a:srgbClr val="00B050"/>
              </a:solidFill>
              <a:latin typeface="+mn-lt"/>
            </a:endParaRPr>
          </a:p>
          <a:p>
            <a:pPr eaLnBrk="1" hangingPunct="1">
              <a:defRPr/>
            </a:pPr>
            <a:r>
              <a:rPr lang="cs-CZ" sz="2400" i="1" dirty="0">
                <a:latin typeface="+mn-lt"/>
              </a:rPr>
              <a:t>v</a:t>
            </a:r>
            <a:r>
              <a:rPr lang="en-US" sz="2400" i="1" baseline="-25000" dirty="0">
                <a:latin typeface="+mn-lt"/>
              </a:rPr>
              <a:t>4</a:t>
            </a:r>
            <a:r>
              <a:rPr lang="en-US" sz="2400" i="1" dirty="0">
                <a:latin typeface="+mn-lt"/>
              </a:rPr>
              <a:t>=</a:t>
            </a:r>
            <a:r>
              <a:rPr lang="en-US" sz="2400" b="1" i="1" dirty="0">
                <a:solidFill>
                  <a:schemeClr val="accent1"/>
                </a:solidFill>
                <a:latin typeface="+mn-lt"/>
              </a:rPr>
              <a:t>t</a:t>
            </a:r>
            <a:r>
              <a:rPr lang="en-US" sz="2400" b="1" i="1" baseline="-25000" dirty="0">
                <a:solidFill>
                  <a:schemeClr val="accent1"/>
                </a:solidFill>
                <a:latin typeface="+mn-lt"/>
              </a:rPr>
              <a:t>4</a:t>
            </a:r>
            <a:r>
              <a:rPr lang="en-GB" sz="2400" b="1" i="1" dirty="0">
                <a:solidFill>
                  <a:schemeClr val="accent3">
                    <a:lumMod val="75000"/>
                  </a:schemeClr>
                </a:solidFill>
                <a:latin typeface="+mn-lt"/>
              </a:rPr>
              <a:t>r</a:t>
            </a:r>
            <a:r>
              <a:rPr lang="cs-CZ" sz="2400" b="1" i="1" baseline="-25000" dirty="0">
                <a:solidFill>
                  <a:schemeClr val="accent3">
                    <a:lumMod val="75000"/>
                  </a:schemeClr>
                </a:solidFill>
                <a:latin typeface="+mn-lt"/>
              </a:rPr>
              <a:t>4</a:t>
            </a:r>
            <a:r>
              <a:rPr lang="cs-CZ" sz="2400" b="1" i="1" dirty="0">
                <a:solidFill>
                  <a:srgbClr val="00B050"/>
                </a:solidFill>
                <a:latin typeface="+mn-lt"/>
              </a:rPr>
              <a:t>u</a:t>
            </a:r>
            <a:endParaRPr lang="cs-CZ" sz="2400" b="1" i="1" baseline="-25000" dirty="0">
              <a:solidFill>
                <a:srgbClr val="00B050"/>
              </a:solidFill>
              <a:latin typeface="+mn-lt"/>
            </a:endParaRPr>
          </a:p>
          <a:p>
            <a:pPr eaLnBrk="1" hangingPunct="1">
              <a:defRPr/>
            </a:pPr>
            <a:r>
              <a:rPr lang="cs-CZ" sz="2400" i="1" dirty="0">
                <a:latin typeface="+mn-lt"/>
              </a:rPr>
              <a:t>v</a:t>
            </a:r>
            <a:r>
              <a:rPr lang="cs-CZ" sz="2400" i="1" baseline="-25000" dirty="0">
                <a:latin typeface="+mn-lt"/>
              </a:rPr>
              <a:t>5</a:t>
            </a:r>
            <a:r>
              <a:rPr lang="en-US" sz="2400" i="1" dirty="0">
                <a:latin typeface="+mn-lt"/>
              </a:rPr>
              <a:t>=</a:t>
            </a:r>
            <a:r>
              <a:rPr lang="en-US" sz="2400" b="1" i="1" dirty="0">
                <a:solidFill>
                  <a:schemeClr val="accent1"/>
                </a:solidFill>
                <a:latin typeface="+mn-lt"/>
              </a:rPr>
              <a:t>t</a:t>
            </a:r>
            <a:r>
              <a:rPr lang="en-US" sz="2400" b="1" i="1" baseline="-25000" dirty="0">
                <a:solidFill>
                  <a:schemeClr val="accent1"/>
                </a:solidFill>
                <a:latin typeface="+mn-lt"/>
              </a:rPr>
              <a:t>4</a:t>
            </a:r>
            <a:r>
              <a:rPr lang="en-GB" sz="2400" b="1" i="1" dirty="0">
                <a:solidFill>
                  <a:srgbClr val="7030A0"/>
                </a:solidFill>
                <a:latin typeface="+mn-lt"/>
              </a:rPr>
              <a:t>r</a:t>
            </a:r>
            <a:r>
              <a:rPr lang="cs-CZ" sz="2400" b="1" i="1" baseline="-25000" dirty="0">
                <a:solidFill>
                  <a:srgbClr val="7030A0"/>
                </a:solidFill>
                <a:latin typeface="+mn-lt"/>
              </a:rPr>
              <a:t>5</a:t>
            </a:r>
            <a:r>
              <a:rPr lang="cs-CZ" sz="2400" b="1" i="1" dirty="0">
                <a:solidFill>
                  <a:srgbClr val="00B050"/>
                </a:solidFill>
                <a:latin typeface="+mn-lt"/>
              </a:rPr>
              <a:t>u</a:t>
            </a:r>
            <a:endParaRPr lang="en-US" sz="2400" b="1" i="1" baseline="-25000" dirty="0">
              <a:solidFill>
                <a:srgbClr val="00B050"/>
              </a:solidFill>
              <a:latin typeface="+mn-lt"/>
            </a:endParaRPr>
          </a:p>
          <a:p>
            <a:pPr eaLnBrk="1" hangingPunct="1">
              <a:defRPr/>
            </a:pPr>
            <a:r>
              <a:rPr lang="cs-CZ" sz="2400" i="1" dirty="0">
                <a:latin typeface="+mn-lt"/>
              </a:rPr>
              <a:t>v</a:t>
            </a:r>
            <a:r>
              <a:rPr lang="cs-CZ" sz="2400" i="1" baseline="-25000" dirty="0">
                <a:latin typeface="+mn-lt"/>
              </a:rPr>
              <a:t>6</a:t>
            </a:r>
            <a:r>
              <a:rPr lang="en-US" sz="2400" i="1" dirty="0">
                <a:latin typeface="+mn-lt"/>
              </a:rPr>
              <a:t>=</a:t>
            </a:r>
            <a:r>
              <a:rPr lang="cs-CZ" sz="2400" i="1" dirty="0">
                <a:latin typeface="+mn-lt"/>
              </a:rPr>
              <a:t>(</a:t>
            </a:r>
            <a:r>
              <a:rPr lang="en-US" sz="2400" b="1" i="1" dirty="0">
                <a:solidFill>
                  <a:srgbClr val="FF0000"/>
                </a:solidFill>
                <a:latin typeface="+mn-lt"/>
              </a:rPr>
              <a:t>t</a:t>
            </a:r>
            <a:r>
              <a:rPr lang="en-US" sz="2400" b="1" i="1" baseline="-25000" dirty="0">
                <a:solidFill>
                  <a:srgbClr val="FF0000"/>
                </a:solidFill>
                <a:latin typeface="+mn-lt"/>
              </a:rPr>
              <a:t>2</a:t>
            </a:r>
            <a:r>
              <a:rPr lang="cs-CZ" sz="2400" b="1" i="1" dirty="0">
                <a:latin typeface="+mn-lt"/>
              </a:rPr>
              <a:t>-</a:t>
            </a:r>
            <a:r>
              <a:rPr lang="en-US" sz="2400" b="1" i="1" dirty="0">
                <a:solidFill>
                  <a:schemeClr val="accent1"/>
                </a:solidFill>
                <a:latin typeface="+mn-lt"/>
              </a:rPr>
              <a:t>t</a:t>
            </a:r>
            <a:r>
              <a:rPr lang="en-US" sz="2400" b="1" i="1" baseline="-25000" dirty="0">
                <a:solidFill>
                  <a:schemeClr val="accent1"/>
                </a:solidFill>
                <a:latin typeface="+mn-lt"/>
              </a:rPr>
              <a:t>1</a:t>
            </a:r>
            <a:r>
              <a:rPr lang="cs-CZ" sz="2400" b="1" i="1" dirty="0">
                <a:latin typeface="+mn-lt"/>
              </a:rPr>
              <a:t>)</a:t>
            </a:r>
            <a:r>
              <a:rPr lang="en-GB" sz="2400" b="1" i="1" dirty="0">
                <a:solidFill>
                  <a:schemeClr val="bg2">
                    <a:lumMod val="50000"/>
                  </a:schemeClr>
                </a:solidFill>
                <a:latin typeface="+mn-lt"/>
              </a:rPr>
              <a:t>r</a:t>
            </a:r>
            <a:r>
              <a:rPr lang="cs-CZ" sz="2400" b="1" i="1" baseline="-25000" dirty="0">
                <a:solidFill>
                  <a:schemeClr val="bg2">
                    <a:lumMod val="50000"/>
                  </a:schemeClr>
                </a:solidFill>
                <a:latin typeface="+mn-lt"/>
              </a:rPr>
              <a:t>6</a:t>
            </a:r>
            <a:r>
              <a:rPr lang="cs-CZ" sz="2400" b="1" i="1" dirty="0">
                <a:solidFill>
                  <a:srgbClr val="00B050"/>
                </a:solidFill>
                <a:latin typeface="+mn-lt"/>
              </a:rPr>
              <a:t>u</a:t>
            </a:r>
            <a:r>
              <a:rPr lang="cs-CZ" sz="2400" b="1" i="1" baseline="-25000" dirty="0">
                <a:solidFill>
                  <a:schemeClr val="accent3">
                    <a:lumMod val="75000"/>
                  </a:schemeClr>
                </a:solidFill>
                <a:latin typeface="+mn-lt"/>
              </a:rPr>
              <a:t> </a:t>
            </a:r>
            <a:endParaRPr lang="en-US" sz="2400" b="1" i="1" baseline="-25000" dirty="0">
              <a:solidFill>
                <a:schemeClr val="accent3">
                  <a:lumMod val="75000"/>
                </a:schemeClr>
              </a:solidFill>
              <a:latin typeface="+mn-lt"/>
            </a:endParaRPr>
          </a:p>
          <a:p>
            <a:pPr eaLnBrk="1" hangingPunct="1">
              <a:defRPr/>
            </a:pPr>
            <a:r>
              <a:rPr lang="cs-CZ" sz="2400" i="1" dirty="0">
                <a:latin typeface="+mn-lt"/>
              </a:rPr>
              <a:t>v</a:t>
            </a:r>
            <a:r>
              <a:rPr lang="cs-CZ" sz="2400" i="1" baseline="-25000" dirty="0">
                <a:latin typeface="+mn-lt"/>
              </a:rPr>
              <a:t>7</a:t>
            </a:r>
            <a:r>
              <a:rPr lang="en-US" sz="2400" i="1" dirty="0">
                <a:latin typeface="+mn-lt"/>
              </a:rPr>
              <a:t>=</a:t>
            </a:r>
            <a:r>
              <a:rPr lang="cs-CZ" sz="2400" i="1" dirty="0">
                <a:latin typeface="+mn-lt"/>
              </a:rPr>
              <a:t>(</a:t>
            </a:r>
            <a:r>
              <a:rPr lang="en-US" sz="2400" b="1" i="1" dirty="0">
                <a:solidFill>
                  <a:schemeClr val="accent1"/>
                </a:solidFill>
                <a:latin typeface="+mn-lt"/>
              </a:rPr>
              <a:t>t</a:t>
            </a:r>
            <a:r>
              <a:rPr lang="cs-CZ" sz="2400" b="1" i="1" baseline="-25000" dirty="0">
                <a:solidFill>
                  <a:schemeClr val="accent1"/>
                </a:solidFill>
                <a:latin typeface="+mn-lt"/>
              </a:rPr>
              <a:t>3</a:t>
            </a:r>
            <a:r>
              <a:rPr lang="cs-CZ" sz="2400" b="1" i="1" dirty="0">
                <a:latin typeface="+mn-lt"/>
              </a:rPr>
              <a:t>-</a:t>
            </a:r>
            <a:r>
              <a:rPr lang="en-US" sz="2400" b="1" i="1" dirty="0">
                <a:solidFill>
                  <a:srgbClr val="FF0000"/>
                </a:solidFill>
                <a:latin typeface="+mn-lt"/>
              </a:rPr>
              <a:t>t</a:t>
            </a:r>
            <a:r>
              <a:rPr lang="cs-CZ" sz="2400" b="1" i="1" baseline="-25000" dirty="0">
                <a:solidFill>
                  <a:srgbClr val="FF0000"/>
                </a:solidFill>
                <a:latin typeface="+mn-lt"/>
              </a:rPr>
              <a:t>2</a:t>
            </a:r>
            <a:r>
              <a:rPr lang="cs-CZ" sz="2400" b="1" i="1" dirty="0">
                <a:latin typeface="+mn-lt"/>
              </a:rPr>
              <a:t>)</a:t>
            </a:r>
            <a:r>
              <a:rPr lang="en-GB" sz="2400" b="1" i="1" dirty="0">
                <a:solidFill>
                  <a:schemeClr val="accent5">
                    <a:lumMod val="75000"/>
                  </a:schemeClr>
                </a:solidFill>
                <a:latin typeface="+mn-lt"/>
              </a:rPr>
              <a:t>r</a:t>
            </a:r>
            <a:r>
              <a:rPr lang="cs-CZ" sz="2400" b="1" i="1" baseline="-25000" dirty="0">
                <a:solidFill>
                  <a:schemeClr val="accent5">
                    <a:lumMod val="75000"/>
                  </a:schemeClr>
                </a:solidFill>
                <a:latin typeface="+mn-lt"/>
              </a:rPr>
              <a:t>7</a:t>
            </a:r>
            <a:r>
              <a:rPr lang="cs-CZ" sz="2400" b="1" i="1" dirty="0">
                <a:solidFill>
                  <a:srgbClr val="00B050"/>
                </a:solidFill>
                <a:latin typeface="+mn-lt"/>
              </a:rPr>
              <a:t>u</a:t>
            </a:r>
            <a:endParaRPr lang="en-US" sz="2400" b="1" i="1" baseline="-25000" dirty="0">
              <a:solidFill>
                <a:srgbClr val="00B050"/>
              </a:solidFill>
              <a:latin typeface="+mn-lt"/>
            </a:endParaRPr>
          </a:p>
          <a:p>
            <a:pPr eaLnBrk="1" hangingPunct="1">
              <a:defRPr/>
            </a:pPr>
            <a:r>
              <a:rPr lang="en-US" sz="2400" i="1" dirty="0">
                <a:latin typeface="+mn-lt"/>
              </a:rPr>
              <a:t>v</a:t>
            </a:r>
            <a:r>
              <a:rPr lang="cs-CZ" sz="2400" i="1" baseline="-25000" dirty="0">
                <a:latin typeface="+mn-lt"/>
              </a:rPr>
              <a:t>8</a:t>
            </a:r>
            <a:r>
              <a:rPr lang="en-US" sz="2400" i="1" dirty="0">
                <a:latin typeface="+mn-lt"/>
              </a:rPr>
              <a:t>=</a:t>
            </a:r>
            <a:r>
              <a:rPr lang="cs-CZ" sz="2400" i="1" dirty="0">
                <a:latin typeface="+mn-lt"/>
              </a:rPr>
              <a:t> (</a:t>
            </a:r>
            <a:r>
              <a:rPr lang="en-US" sz="2400" b="1" i="1" dirty="0">
                <a:solidFill>
                  <a:schemeClr val="accent1"/>
                </a:solidFill>
                <a:latin typeface="+mn-lt"/>
              </a:rPr>
              <a:t>t</a:t>
            </a:r>
            <a:r>
              <a:rPr lang="cs-CZ" sz="2400" b="1" i="1" baseline="-25000" dirty="0">
                <a:solidFill>
                  <a:schemeClr val="accent1"/>
                </a:solidFill>
                <a:latin typeface="+mn-lt"/>
              </a:rPr>
              <a:t>3</a:t>
            </a:r>
            <a:r>
              <a:rPr lang="cs-CZ" sz="2400" b="1" i="1" dirty="0">
                <a:latin typeface="+mn-lt"/>
              </a:rPr>
              <a:t>-</a:t>
            </a:r>
            <a:r>
              <a:rPr lang="en-US" sz="2400" b="1" i="1" dirty="0">
                <a:solidFill>
                  <a:schemeClr val="accent1"/>
                </a:solidFill>
                <a:latin typeface="+mn-lt"/>
              </a:rPr>
              <a:t>t</a:t>
            </a:r>
            <a:r>
              <a:rPr lang="cs-CZ" sz="2400" b="1" i="1" baseline="-25000" dirty="0">
                <a:solidFill>
                  <a:schemeClr val="accent1"/>
                </a:solidFill>
                <a:latin typeface="+mn-lt"/>
              </a:rPr>
              <a:t>4</a:t>
            </a:r>
            <a:r>
              <a:rPr lang="cs-CZ" sz="2400" b="1" i="1" dirty="0">
                <a:latin typeface="+mn-lt"/>
              </a:rPr>
              <a:t>)</a:t>
            </a:r>
            <a:r>
              <a:rPr lang="en-GB" sz="2400" b="1" i="1" dirty="0">
                <a:solidFill>
                  <a:schemeClr val="bg1">
                    <a:lumMod val="50000"/>
                  </a:schemeClr>
                </a:solidFill>
                <a:latin typeface="+mn-lt"/>
              </a:rPr>
              <a:t>r</a:t>
            </a:r>
            <a:r>
              <a:rPr lang="cs-CZ" sz="2400" b="1" i="1" baseline="-25000" dirty="0">
                <a:solidFill>
                  <a:schemeClr val="bg1">
                    <a:lumMod val="50000"/>
                  </a:schemeClr>
                </a:solidFill>
                <a:latin typeface="+mn-lt"/>
              </a:rPr>
              <a:t>8</a:t>
            </a:r>
            <a:r>
              <a:rPr lang="cs-CZ" sz="2400" b="1" i="1" dirty="0">
                <a:solidFill>
                  <a:srgbClr val="00B050"/>
                </a:solidFill>
                <a:latin typeface="+mn-lt"/>
              </a:rPr>
              <a:t>u</a:t>
            </a:r>
          </a:p>
        </p:txBody>
      </p:sp>
      <p:sp>
        <p:nvSpPr>
          <p:cNvPr id="3091" name="Text Box 16">
            <a:extLst>
              <a:ext uri="{FF2B5EF4-FFF2-40B4-BE49-F238E27FC236}">
                <a16:creationId xmlns:a16="http://schemas.microsoft.com/office/drawing/2014/main" id="{B5ADA373-1AA3-75E7-4F0A-4ADF94D7CAAA}"/>
              </a:ext>
            </a:extLst>
          </p:cNvPr>
          <p:cNvSpPr txBox="1">
            <a:spLocks noChangeArrowheads="1"/>
          </p:cNvSpPr>
          <p:nvPr/>
        </p:nvSpPr>
        <p:spPr bwMode="auto">
          <a:xfrm>
            <a:off x="0" y="228600"/>
            <a:ext cx="9144000" cy="6461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3600" b="1">
                <a:solidFill>
                  <a:schemeClr val="bg1"/>
                </a:solidFill>
                <a:latin typeface="Arial" panose="020B0604020202020204" pitchFamily="34" charset="0"/>
                <a:cs typeface="Arial" panose="020B0604020202020204" pitchFamily="34" charset="0"/>
              </a:rPr>
              <a:t>MOLECULAR CLOCK</a:t>
            </a:r>
            <a:endParaRPr lang="cs-CZ" altLang="cs-CZ" sz="2800">
              <a:solidFill>
                <a:schemeClr val="bg1"/>
              </a:solidFill>
              <a:latin typeface="Arial" panose="020B0604020202020204" pitchFamily="34" charset="0"/>
              <a:cs typeface="Arial" panose="020B0604020202020204" pitchFamily="34" charset="0"/>
            </a:endParaRPr>
          </a:p>
        </p:txBody>
      </p:sp>
      <p:sp>
        <p:nvSpPr>
          <p:cNvPr id="39" name="TextovéPole 38">
            <a:extLst>
              <a:ext uri="{FF2B5EF4-FFF2-40B4-BE49-F238E27FC236}">
                <a16:creationId xmlns:a16="http://schemas.microsoft.com/office/drawing/2014/main" id="{F0F14A1E-9F40-0696-949C-24A74F244D2D}"/>
              </a:ext>
            </a:extLst>
          </p:cNvPr>
          <p:cNvSpPr txBox="1"/>
          <p:nvPr/>
        </p:nvSpPr>
        <p:spPr>
          <a:xfrm>
            <a:off x="3244850" y="930275"/>
            <a:ext cx="1108075" cy="369888"/>
          </a:xfrm>
          <a:prstGeom prst="rect">
            <a:avLst/>
          </a:prstGeom>
          <a:solidFill>
            <a:schemeClr val="tx2">
              <a:lumMod val="40000"/>
              <a:lumOff val="60000"/>
            </a:schemeClr>
          </a:solidFill>
        </p:spPr>
        <p:txBody>
          <a:bodyPr wrap="none">
            <a:spAutoFit/>
          </a:bodyPr>
          <a:lstStyle/>
          <a:p>
            <a:pPr>
              <a:defRPr/>
            </a:pPr>
            <a:r>
              <a:rPr lang="cs-CZ" dirty="0"/>
              <a:t>GLOBAL</a:t>
            </a:r>
          </a:p>
        </p:txBody>
      </p:sp>
      <p:sp>
        <p:nvSpPr>
          <p:cNvPr id="40" name="TextovéPole 39">
            <a:extLst>
              <a:ext uri="{FF2B5EF4-FFF2-40B4-BE49-F238E27FC236}">
                <a16:creationId xmlns:a16="http://schemas.microsoft.com/office/drawing/2014/main" id="{77C3E6A8-5DA1-0C95-22D2-148EC5BE363F}"/>
              </a:ext>
            </a:extLst>
          </p:cNvPr>
          <p:cNvSpPr txBox="1"/>
          <p:nvPr/>
        </p:nvSpPr>
        <p:spPr>
          <a:xfrm>
            <a:off x="4359275" y="930275"/>
            <a:ext cx="1262063" cy="369888"/>
          </a:xfrm>
          <a:prstGeom prst="rect">
            <a:avLst/>
          </a:prstGeom>
          <a:solidFill>
            <a:schemeClr val="tx2">
              <a:lumMod val="40000"/>
              <a:lumOff val="60000"/>
            </a:schemeClr>
          </a:solidFill>
        </p:spPr>
        <p:txBody>
          <a:bodyPr wrap="none">
            <a:spAutoFit/>
          </a:bodyPr>
          <a:lstStyle/>
          <a:p>
            <a:pPr>
              <a:defRPr/>
            </a:pPr>
            <a:r>
              <a:rPr lang="cs-CZ" dirty="0"/>
              <a:t>RELAXED</a:t>
            </a:r>
          </a:p>
        </p:txBody>
      </p:sp>
      <p:cxnSp>
        <p:nvCxnSpPr>
          <p:cNvPr id="41" name="Přímá spojnice 40">
            <a:extLst>
              <a:ext uri="{FF2B5EF4-FFF2-40B4-BE49-F238E27FC236}">
                <a16:creationId xmlns:a16="http://schemas.microsoft.com/office/drawing/2014/main" id="{1DC56E81-E1FD-1696-F9A5-96869FA36A1D}"/>
              </a:ext>
            </a:extLst>
          </p:cNvPr>
          <p:cNvCxnSpPr>
            <a:cxnSpLocks/>
          </p:cNvCxnSpPr>
          <p:nvPr/>
        </p:nvCxnSpPr>
        <p:spPr>
          <a:xfrm>
            <a:off x="4356100" y="874713"/>
            <a:ext cx="0" cy="5559425"/>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43" name="Přímá spojnice 42">
            <a:extLst>
              <a:ext uri="{FF2B5EF4-FFF2-40B4-BE49-F238E27FC236}">
                <a16:creationId xmlns:a16="http://schemas.microsoft.com/office/drawing/2014/main" id="{17F62CC0-6BF5-3DFD-9C13-3AC3C820B22D}"/>
              </a:ext>
            </a:extLst>
          </p:cNvPr>
          <p:cNvCxnSpPr>
            <a:cxnSpLocks/>
          </p:cNvCxnSpPr>
          <p:nvPr/>
        </p:nvCxnSpPr>
        <p:spPr>
          <a:xfrm flipH="1">
            <a:off x="4730750" y="1960563"/>
            <a:ext cx="4763" cy="996950"/>
          </a:xfrm>
          <a:prstGeom prst="line">
            <a:avLst/>
          </a:prstGeom>
          <a:ln w="38100">
            <a:prstDash val="dash"/>
          </a:ln>
        </p:spPr>
        <p:style>
          <a:lnRef idx="1">
            <a:schemeClr val="dk1"/>
          </a:lnRef>
          <a:fillRef idx="0">
            <a:schemeClr val="dk1"/>
          </a:fillRef>
          <a:effectRef idx="0">
            <a:schemeClr val="dk1"/>
          </a:effectRef>
          <a:fontRef idx="minor">
            <a:schemeClr val="tx1"/>
          </a:fontRef>
        </p:style>
      </p:cxnSp>
      <p:cxnSp>
        <p:nvCxnSpPr>
          <p:cNvPr id="45" name="Přímá spojnice 44">
            <a:extLst>
              <a:ext uri="{FF2B5EF4-FFF2-40B4-BE49-F238E27FC236}">
                <a16:creationId xmlns:a16="http://schemas.microsoft.com/office/drawing/2014/main" id="{DCCF2F46-8943-15C7-DCA3-6C111620A885}"/>
              </a:ext>
            </a:extLst>
          </p:cNvPr>
          <p:cNvCxnSpPr>
            <a:cxnSpLocks/>
          </p:cNvCxnSpPr>
          <p:nvPr/>
        </p:nvCxnSpPr>
        <p:spPr>
          <a:xfrm flipH="1">
            <a:off x="5389563" y="1946275"/>
            <a:ext cx="3175" cy="998538"/>
          </a:xfrm>
          <a:prstGeom prst="line">
            <a:avLst/>
          </a:prstGeom>
          <a:ln w="38100">
            <a:solidFill>
              <a:srgbClr val="FFC000"/>
            </a:solidFill>
            <a:prstDash val="dash"/>
          </a:ln>
        </p:spPr>
        <p:style>
          <a:lnRef idx="1">
            <a:schemeClr val="dk1"/>
          </a:lnRef>
          <a:fillRef idx="0">
            <a:schemeClr val="dk1"/>
          </a:fillRef>
          <a:effectRef idx="0">
            <a:schemeClr val="dk1"/>
          </a:effectRef>
          <a:fontRef idx="minor">
            <a:schemeClr val="tx1"/>
          </a:fontRef>
        </p:style>
      </p:cxnSp>
      <p:cxnSp>
        <p:nvCxnSpPr>
          <p:cNvPr id="46" name="Přímá spojnice 45">
            <a:extLst>
              <a:ext uri="{FF2B5EF4-FFF2-40B4-BE49-F238E27FC236}">
                <a16:creationId xmlns:a16="http://schemas.microsoft.com/office/drawing/2014/main" id="{BA92071D-6ABF-AC81-8307-F2C8977CF2CB}"/>
              </a:ext>
            </a:extLst>
          </p:cNvPr>
          <p:cNvCxnSpPr>
            <a:cxnSpLocks/>
          </p:cNvCxnSpPr>
          <p:nvPr/>
        </p:nvCxnSpPr>
        <p:spPr>
          <a:xfrm flipH="1">
            <a:off x="5064125" y="2963863"/>
            <a:ext cx="3175" cy="1150937"/>
          </a:xfrm>
          <a:prstGeom prst="line">
            <a:avLst/>
          </a:prstGeom>
          <a:ln w="38100">
            <a:solidFill>
              <a:srgbClr val="948A54"/>
            </a:solidFill>
            <a:prstDash val="dash"/>
          </a:ln>
        </p:spPr>
        <p:style>
          <a:lnRef idx="1">
            <a:schemeClr val="dk1"/>
          </a:lnRef>
          <a:fillRef idx="0">
            <a:schemeClr val="dk1"/>
          </a:fillRef>
          <a:effectRef idx="0">
            <a:schemeClr val="dk1"/>
          </a:effectRef>
          <a:fontRef idx="minor">
            <a:schemeClr val="tx1"/>
          </a:fontRef>
        </p:style>
      </p:cxnSp>
      <p:cxnSp>
        <p:nvCxnSpPr>
          <p:cNvPr id="48" name="Přímá spojnice 47">
            <a:extLst>
              <a:ext uri="{FF2B5EF4-FFF2-40B4-BE49-F238E27FC236}">
                <a16:creationId xmlns:a16="http://schemas.microsoft.com/office/drawing/2014/main" id="{9B77A89F-4A5C-4619-92A6-452C2DEE6160}"/>
              </a:ext>
            </a:extLst>
          </p:cNvPr>
          <p:cNvCxnSpPr>
            <a:cxnSpLocks/>
          </p:cNvCxnSpPr>
          <p:nvPr/>
        </p:nvCxnSpPr>
        <p:spPr>
          <a:xfrm flipH="1">
            <a:off x="6034088" y="1966913"/>
            <a:ext cx="3175" cy="2162175"/>
          </a:xfrm>
          <a:prstGeom prst="line">
            <a:avLst/>
          </a:prstGeom>
          <a:ln w="38100">
            <a:solidFill>
              <a:srgbClr val="953735"/>
            </a:solidFill>
            <a:prstDash val="dash"/>
          </a:ln>
        </p:spPr>
        <p:style>
          <a:lnRef idx="1">
            <a:schemeClr val="dk1"/>
          </a:lnRef>
          <a:fillRef idx="0">
            <a:schemeClr val="dk1"/>
          </a:fillRef>
          <a:effectRef idx="0">
            <a:schemeClr val="dk1"/>
          </a:effectRef>
          <a:fontRef idx="minor">
            <a:schemeClr val="tx1"/>
          </a:fontRef>
        </p:style>
      </p:cxnSp>
      <p:cxnSp>
        <p:nvCxnSpPr>
          <p:cNvPr id="50" name="Přímá spojnice 49">
            <a:extLst>
              <a:ext uri="{FF2B5EF4-FFF2-40B4-BE49-F238E27FC236}">
                <a16:creationId xmlns:a16="http://schemas.microsoft.com/office/drawing/2014/main" id="{A3C7116E-BC2B-1DB9-501D-2C69A67D7925}"/>
              </a:ext>
            </a:extLst>
          </p:cNvPr>
          <p:cNvCxnSpPr>
            <a:cxnSpLocks/>
          </p:cNvCxnSpPr>
          <p:nvPr/>
        </p:nvCxnSpPr>
        <p:spPr>
          <a:xfrm flipH="1">
            <a:off x="6686550" y="1952625"/>
            <a:ext cx="1588" cy="1439863"/>
          </a:xfrm>
          <a:prstGeom prst="line">
            <a:avLst/>
          </a:prstGeom>
          <a:ln w="38100">
            <a:solidFill>
              <a:srgbClr val="77933C"/>
            </a:solidFill>
            <a:prstDash val="dash"/>
          </a:ln>
        </p:spPr>
        <p:style>
          <a:lnRef idx="1">
            <a:schemeClr val="dk1"/>
          </a:lnRef>
          <a:fillRef idx="0">
            <a:schemeClr val="dk1"/>
          </a:fillRef>
          <a:effectRef idx="0">
            <a:schemeClr val="dk1"/>
          </a:effectRef>
          <a:fontRef idx="minor">
            <a:schemeClr val="tx1"/>
          </a:fontRef>
        </p:style>
      </p:cxnSp>
      <p:cxnSp>
        <p:nvCxnSpPr>
          <p:cNvPr id="52" name="Přímá spojnice 51">
            <a:extLst>
              <a:ext uri="{FF2B5EF4-FFF2-40B4-BE49-F238E27FC236}">
                <a16:creationId xmlns:a16="http://schemas.microsoft.com/office/drawing/2014/main" id="{2226D6C6-340C-3BEC-39F8-DB15867A552E}"/>
              </a:ext>
            </a:extLst>
          </p:cNvPr>
          <p:cNvCxnSpPr>
            <a:cxnSpLocks/>
          </p:cNvCxnSpPr>
          <p:nvPr/>
        </p:nvCxnSpPr>
        <p:spPr>
          <a:xfrm flipH="1">
            <a:off x="7331075" y="1952625"/>
            <a:ext cx="1588" cy="1439863"/>
          </a:xfrm>
          <a:prstGeom prst="line">
            <a:avLst/>
          </a:prstGeom>
          <a:ln w="38100">
            <a:solidFill>
              <a:srgbClr val="7030A0"/>
            </a:solidFill>
            <a:prstDash val="dash"/>
          </a:ln>
        </p:spPr>
        <p:style>
          <a:lnRef idx="1">
            <a:schemeClr val="dk1"/>
          </a:lnRef>
          <a:fillRef idx="0">
            <a:schemeClr val="dk1"/>
          </a:fillRef>
          <a:effectRef idx="0">
            <a:schemeClr val="dk1"/>
          </a:effectRef>
          <a:fontRef idx="minor">
            <a:schemeClr val="tx1"/>
          </a:fontRef>
        </p:style>
      </p:cxnSp>
      <p:cxnSp>
        <p:nvCxnSpPr>
          <p:cNvPr id="53" name="Přímá spojnice 52">
            <a:extLst>
              <a:ext uri="{FF2B5EF4-FFF2-40B4-BE49-F238E27FC236}">
                <a16:creationId xmlns:a16="http://schemas.microsoft.com/office/drawing/2014/main" id="{8A2AAF72-0E2F-E9F2-D2AC-5064C9A563F0}"/>
              </a:ext>
            </a:extLst>
          </p:cNvPr>
          <p:cNvCxnSpPr>
            <a:cxnSpLocks/>
          </p:cNvCxnSpPr>
          <p:nvPr/>
        </p:nvCxnSpPr>
        <p:spPr>
          <a:xfrm>
            <a:off x="7007225" y="3408363"/>
            <a:ext cx="12700" cy="1558925"/>
          </a:xfrm>
          <a:prstGeom prst="line">
            <a:avLst/>
          </a:prstGeom>
          <a:ln w="38100">
            <a:solidFill>
              <a:srgbClr val="7F7F7F"/>
            </a:solidFill>
            <a:prstDash val="dash"/>
          </a:ln>
        </p:spPr>
        <p:style>
          <a:lnRef idx="1">
            <a:schemeClr val="dk1"/>
          </a:lnRef>
          <a:fillRef idx="0">
            <a:schemeClr val="dk1"/>
          </a:fillRef>
          <a:effectRef idx="0">
            <a:schemeClr val="dk1"/>
          </a:effectRef>
          <a:fontRef idx="minor">
            <a:schemeClr val="tx1"/>
          </a:fontRef>
        </p:style>
      </p:cxnSp>
      <p:cxnSp>
        <p:nvCxnSpPr>
          <p:cNvPr id="55" name="Přímá spojnice 54">
            <a:extLst>
              <a:ext uri="{FF2B5EF4-FFF2-40B4-BE49-F238E27FC236}">
                <a16:creationId xmlns:a16="http://schemas.microsoft.com/office/drawing/2014/main" id="{5941C8BA-0B19-9796-33A3-02ABEA262CFC}"/>
              </a:ext>
            </a:extLst>
          </p:cNvPr>
          <p:cNvCxnSpPr>
            <a:cxnSpLocks/>
          </p:cNvCxnSpPr>
          <p:nvPr/>
        </p:nvCxnSpPr>
        <p:spPr>
          <a:xfrm>
            <a:off x="5559425" y="4194175"/>
            <a:ext cx="9525" cy="773113"/>
          </a:xfrm>
          <a:prstGeom prst="line">
            <a:avLst/>
          </a:prstGeom>
          <a:ln w="38100">
            <a:solidFill>
              <a:srgbClr val="31859C"/>
            </a:solidFill>
            <a:prstDash val="dash"/>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6">
            <a:extLst>
              <a:ext uri="{FF2B5EF4-FFF2-40B4-BE49-F238E27FC236}">
                <a16:creationId xmlns:a16="http://schemas.microsoft.com/office/drawing/2014/main" id="{BF56A07B-D6FC-2730-977F-0E8A7615D5D3}"/>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BOLDSYSTEMS</a:t>
            </a:r>
            <a:endParaRPr lang="cs-CZ" sz="4400" dirty="0">
              <a:solidFill>
                <a:schemeClr val="bg1"/>
              </a:solidFill>
              <a:cs typeface="Arial" pitchFamily="34" charset="0"/>
            </a:endParaRPr>
          </a:p>
        </p:txBody>
      </p:sp>
      <p:pic>
        <p:nvPicPr>
          <p:cNvPr id="12291" name="Obrázek 5">
            <a:extLst>
              <a:ext uri="{FF2B5EF4-FFF2-40B4-BE49-F238E27FC236}">
                <a16:creationId xmlns:a16="http://schemas.microsoft.com/office/drawing/2014/main" id="{5423430A-602E-8FA7-EBBC-8A0787D93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475" t="13301" r="8264"/>
          <a:stretch>
            <a:fillRect/>
          </a:stretch>
        </p:blipFill>
        <p:spPr bwMode="auto">
          <a:xfrm>
            <a:off x="0" y="1268413"/>
            <a:ext cx="91440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Zástupný obsah 3">
            <a:extLst>
              <a:ext uri="{FF2B5EF4-FFF2-40B4-BE49-F238E27FC236}">
                <a16:creationId xmlns:a16="http://schemas.microsoft.com/office/drawing/2014/main" id="{D39162C7-EA0C-48A8-E812-AE5A9486D946}"/>
              </a:ext>
            </a:extLst>
          </p:cNvPr>
          <p:cNvGraphicFramePr>
            <a:graphicFrameLocks noGrp="1"/>
          </p:cNvGraphicFramePr>
          <p:nvPr>
            <p:ph idx="1"/>
          </p:nvPr>
        </p:nvGraphicFramePr>
        <p:xfrm>
          <a:off x="457200" y="2171700"/>
          <a:ext cx="8229600" cy="2743200"/>
        </p:xfrm>
        <a:graphic>
          <a:graphicData uri="http://schemas.openxmlformats.org/drawingml/2006/table">
            <a:tbl>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299880">
                <a:tc>
                  <a:txBody>
                    <a:bodyPr/>
                    <a:lstStyle/>
                    <a:p>
                      <a:pPr algn="ctr"/>
                      <a:r>
                        <a:rPr lang="cs-CZ" dirty="0" err="1">
                          <a:effectLst/>
                        </a:rPr>
                        <a:t>Organism</a:t>
                      </a:r>
                      <a:r>
                        <a:rPr lang="cs-CZ" dirty="0">
                          <a:effectLst/>
                        </a:rPr>
                        <a:t> </a:t>
                      </a:r>
                      <a:r>
                        <a:rPr lang="cs-CZ" dirty="0" err="1">
                          <a:effectLst/>
                        </a:rPr>
                        <a:t>group</a:t>
                      </a:r>
                      <a:endParaRPr lang="cs-CZ" dirty="0">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B w="6350" cap="flat" cmpd="sng" algn="ctr">
                      <a:solidFill>
                        <a:srgbClr val="A2A9B1"/>
                      </a:solidFill>
                      <a:prstDash val="solid"/>
                      <a:round/>
                      <a:headEnd type="none" w="med" len="med"/>
                      <a:tailEnd type="none" w="med" len="med"/>
                    </a:lnB>
                    <a:solidFill>
                      <a:srgbClr val="EAECF0"/>
                    </a:solidFill>
                  </a:tcPr>
                </a:tc>
                <a:tc>
                  <a:txBody>
                    <a:bodyPr/>
                    <a:lstStyle/>
                    <a:p>
                      <a:pPr algn="ctr"/>
                      <a:r>
                        <a:rPr lang="cs-CZ" dirty="0">
                          <a:effectLst/>
                        </a:rPr>
                        <a:t>Marker gene/</a:t>
                      </a:r>
                      <a:r>
                        <a:rPr lang="cs-CZ" dirty="0" err="1">
                          <a:effectLst/>
                        </a:rPr>
                        <a:t>locus</a:t>
                      </a:r>
                      <a:endParaRPr lang="cs-CZ" dirty="0">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EAECF0"/>
                    </a:solidFill>
                  </a:tcPr>
                </a:tc>
                <a:extLst>
                  <a:ext uri="{0D108BD9-81ED-4DB2-BD59-A6C34878D82A}">
                    <a16:rowId xmlns:a16="http://schemas.microsoft.com/office/drawing/2014/main" val="10000"/>
                  </a:ext>
                </a:extLst>
              </a:tr>
              <a:tr h="299880">
                <a:tc>
                  <a:txBody>
                    <a:bodyPr/>
                    <a:lstStyle/>
                    <a:p>
                      <a:r>
                        <a:rPr lang="cs-CZ">
                          <a:effectLst/>
                        </a:rPr>
                        <a:t>Animals</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cs-CZ" i="1">
                          <a:effectLst/>
                        </a:rPr>
                        <a:t>COI</a:t>
                      </a:r>
                      <a:r>
                        <a:rPr lang="cs-CZ">
                          <a:effectLst/>
                        </a:rPr>
                        <a:t>,</a:t>
                      </a:r>
                      <a:r>
                        <a:rPr lang="cs-CZ" b="0" i="0" u="none" strike="noStrike" baseline="30000">
                          <a:solidFill>
                            <a:srgbClr val="0B0080"/>
                          </a:solidFill>
                          <a:effectLst/>
                          <a:hlinkClick r:id="rId2"/>
                        </a:rPr>
                        <a:t>[34]</a:t>
                      </a:r>
                      <a:r>
                        <a:rPr lang="cs-CZ">
                          <a:effectLst/>
                        </a:rPr>
                        <a:t> Cytb,</a:t>
                      </a:r>
                      <a:r>
                        <a:rPr lang="cs-CZ" b="0" i="0" u="none" strike="noStrike" baseline="30000">
                          <a:solidFill>
                            <a:srgbClr val="0B0080"/>
                          </a:solidFill>
                          <a:effectLst/>
                          <a:hlinkClick r:id="rId3"/>
                        </a:rPr>
                        <a:t>[35]</a:t>
                      </a:r>
                      <a:r>
                        <a:rPr lang="cs-CZ">
                          <a:effectLst/>
                        </a:rPr>
                        <a:t> 12S,</a:t>
                      </a:r>
                      <a:r>
                        <a:rPr lang="cs-CZ" b="0" i="0" u="none" strike="noStrike" baseline="30000">
                          <a:solidFill>
                            <a:srgbClr val="0B0080"/>
                          </a:solidFill>
                          <a:effectLst/>
                          <a:hlinkClick r:id="rId4"/>
                        </a:rPr>
                        <a:t>[36]</a:t>
                      </a:r>
                      <a:r>
                        <a:rPr lang="cs-CZ">
                          <a:effectLst/>
                        </a:rPr>
                        <a:t> 16S</a:t>
                      </a:r>
                      <a:r>
                        <a:rPr lang="cs-CZ" b="0" i="0" u="none" strike="noStrike" baseline="30000">
                          <a:solidFill>
                            <a:srgbClr val="0B0080"/>
                          </a:solidFill>
                          <a:effectLst/>
                          <a:hlinkClick r:id="rId5"/>
                        </a:rPr>
                        <a:t>[37]</a:t>
                      </a:r>
                      <a:endParaRPr lang="cs-CZ">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1"/>
                  </a:ext>
                </a:extLst>
              </a:tr>
              <a:tr h="299880">
                <a:tc>
                  <a:txBody>
                    <a:bodyPr/>
                    <a:lstStyle/>
                    <a:p>
                      <a:r>
                        <a:rPr lang="cs-CZ">
                          <a:effectLst/>
                        </a:rPr>
                        <a:t>Plants</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i="1">
                          <a:effectLst/>
                        </a:rPr>
                        <a:t>matK</a:t>
                      </a:r>
                      <a:r>
                        <a:rPr lang="en-US">
                          <a:effectLst/>
                        </a:rPr>
                        <a:t>,</a:t>
                      </a:r>
                      <a:r>
                        <a:rPr lang="en-US" b="0" i="0" u="none" strike="noStrike" baseline="30000">
                          <a:solidFill>
                            <a:srgbClr val="0B0080"/>
                          </a:solidFill>
                          <a:effectLst/>
                          <a:hlinkClick r:id="rId6"/>
                        </a:rPr>
                        <a:t>[38]</a:t>
                      </a:r>
                      <a:r>
                        <a:rPr lang="en-US">
                          <a:effectLst/>
                        </a:rPr>
                        <a:t> </a:t>
                      </a:r>
                      <a:r>
                        <a:rPr lang="en-US" i="1">
                          <a:effectLst/>
                        </a:rPr>
                        <a:t>rbcL</a:t>
                      </a:r>
                      <a:r>
                        <a:rPr lang="en-US">
                          <a:effectLst/>
                        </a:rPr>
                        <a:t>,</a:t>
                      </a:r>
                      <a:r>
                        <a:rPr lang="en-US" b="0" i="0" u="none" strike="noStrike" baseline="30000">
                          <a:solidFill>
                            <a:srgbClr val="0B0080"/>
                          </a:solidFill>
                          <a:effectLst/>
                          <a:hlinkClick r:id="rId7"/>
                        </a:rPr>
                        <a:t>[39]</a:t>
                      </a:r>
                      <a:r>
                        <a:rPr lang="en-US">
                          <a:effectLst/>
                        </a:rPr>
                        <a:t> </a:t>
                      </a:r>
                      <a:r>
                        <a:rPr lang="en-US" i="1">
                          <a:effectLst/>
                        </a:rPr>
                        <a:t>psbA-trnH</a:t>
                      </a:r>
                      <a:r>
                        <a:rPr lang="en-US">
                          <a:effectLst/>
                        </a:rPr>
                        <a:t>,</a:t>
                      </a:r>
                      <a:r>
                        <a:rPr lang="en-US" b="0" i="0" u="none" strike="noStrike" baseline="30000">
                          <a:solidFill>
                            <a:srgbClr val="0B0080"/>
                          </a:solidFill>
                          <a:effectLst/>
                          <a:hlinkClick r:id="rId8"/>
                        </a:rPr>
                        <a:t>[40]</a:t>
                      </a:r>
                      <a:r>
                        <a:rPr lang="en-US">
                          <a:effectLst/>
                        </a:rPr>
                        <a:t> </a:t>
                      </a:r>
                      <a:r>
                        <a:rPr lang="en-US" i="1">
                          <a:effectLst/>
                        </a:rPr>
                        <a:t>ITS</a:t>
                      </a:r>
                      <a:r>
                        <a:rPr lang="en-US" b="0" i="0" u="none" strike="noStrike" baseline="30000">
                          <a:solidFill>
                            <a:srgbClr val="0B0080"/>
                          </a:solidFill>
                          <a:effectLst/>
                          <a:hlinkClick r:id="rId9"/>
                        </a:rPr>
                        <a:t>[41]</a:t>
                      </a:r>
                      <a:endParaRPr lang="en-US">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2"/>
                  </a:ext>
                </a:extLst>
              </a:tr>
              <a:tr h="524791">
                <a:tc>
                  <a:txBody>
                    <a:bodyPr/>
                    <a:lstStyle/>
                    <a:p>
                      <a:r>
                        <a:rPr lang="cs-CZ">
                          <a:effectLst/>
                        </a:rPr>
                        <a:t>Bacteria</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i="1">
                          <a:effectLst/>
                        </a:rPr>
                        <a:t>COI</a:t>
                      </a:r>
                      <a:r>
                        <a:rPr lang="en-US">
                          <a:effectLst/>
                        </a:rPr>
                        <a:t>,</a:t>
                      </a:r>
                      <a:r>
                        <a:rPr lang="en-US" b="0" i="0" u="none" strike="noStrike" baseline="30000">
                          <a:solidFill>
                            <a:srgbClr val="0B0080"/>
                          </a:solidFill>
                          <a:effectLst/>
                          <a:hlinkClick r:id="rId10"/>
                        </a:rPr>
                        <a:t>[27]</a:t>
                      </a:r>
                      <a:r>
                        <a:rPr lang="en-US">
                          <a:effectLst/>
                        </a:rPr>
                        <a:t> </a:t>
                      </a:r>
                      <a:r>
                        <a:rPr lang="en-US" i="1">
                          <a:effectLst/>
                        </a:rPr>
                        <a:t>rpoB</a:t>
                      </a:r>
                      <a:r>
                        <a:rPr lang="en-US">
                          <a:effectLst/>
                        </a:rPr>
                        <a:t>,</a:t>
                      </a:r>
                      <a:r>
                        <a:rPr lang="en-US" b="0" i="0" u="none" strike="noStrike" baseline="30000">
                          <a:solidFill>
                            <a:srgbClr val="0B0080"/>
                          </a:solidFill>
                          <a:effectLst/>
                          <a:hlinkClick r:id="rId11"/>
                        </a:rPr>
                        <a:t>[29]</a:t>
                      </a:r>
                      <a:r>
                        <a:rPr lang="en-US">
                          <a:effectLst/>
                        </a:rPr>
                        <a:t> 16S,</a:t>
                      </a:r>
                      <a:r>
                        <a:rPr lang="en-US" b="0" i="0" u="none" strike="noStrike" baseline="30000">
                          <a:solidFill>
                            <a:srgbClr val="0B0080"/>
                          </a:solidFill>
                          <a:effectLst/>
                          <a:hlinkClick r:id="rId12"/>
                        </a:rPr>
                        <a:t>[42]</a:t>
                      </a:r>
                      <a:r>
                        <a:rPr lang="en-US">
                          <a:effectLst/>
                        </a:rPr>
                        <a:t> </a:t>
                      </a:r>
                      <a:r>
                        <a:rPr lang="en-US" i="1">
                          <a:effectLst/>
                        </a:rPr>
                        <a:t>cpn60</a:t>
                      </a:r>
                      <a:r>
                        <a:rPr lang="en-US">
                          <a:effectLst/>
                        </a:rPr>
                        <a:t>,</a:t>
                      </a:r>
                      <a:r>
                        <a:rPr lang="en-US" b="0" i="0" u="none" strike="noStrike" baseline="30000">
                          <a:solidFill>
                            <a:srgbClr val="0B0080"/>
                          </a:solidFill>
                          <a:effectLst/>
                          <a:hlinkClick r:id="rId13"/>
                        </a:rPr>
                        <a:t>[28]</a:t>
                      </a:r>
                      <a:r>
                        <a:rPr lang="en-US">
                          <a:effectLst/>
                        </a:rPr>
                        <a:t> </a:t>
                      </a:r>
                      <a:r>
                        <a:rPr lang="en-US" i="1">
                          <a:effectLst/>
                        </a:rPr>
                        <a:t>tuf</a:t>
                      </a:r>
                      <a:r>
                        <a:rPr lang="en-US">
                          <a:effectLst/>
                        </a:rPr>
                        <a:t>,</a:t>
                      </a:r>
                      <a:r>
                        <a:rPr lang="en-US" b="0" i="0" u="none" strike="noStrike" baseline="30000">
                          <a:solidFill>
                            <a:srgbClr val="0B0080"/>
                          </a:solidFill>
                          <a:effectLst/>
                          <a:hlinkClick r:id="rId14"/>
                        </a:rPr>
                        <a:t>[43]</a:t>
                      </a:r>
                      <a:r>
                        <a:rPr lang="en-US">
                          <a:effectLst/>
                        </a:rPr>
                        <a:t> </a:t>
                      </a:r>
                      <a:r>
                        <a:rPr lang="en-US" i="1">
                          <a:effectLst/>
                        </a:rPr>
                        <a:t>RIF</a:t>
                      </a:r>
                      <a:r>
                        <a:rPr lang="en-US">
                          <a:effectLst/>
                        </a:rPr>
                        <a:t>,</a:t>
                      </a:r>
                      <a:r>
                        <a:rPr lang="en-US" b="0" i="0" u="none" strike="noStrike" baseline="30000">
                          <a:solidFill>
                            <a:srgbClr val="0B0080"/>
                          </a:solidFill>
                          <a:effectLst/>
                          <a:hlinkClick r:id="rId15"/>
                        </a:rPr>
                        <a:t>[44]</a:t>
                      </a:r>
                      <a:r>
                        <a:rPr lang="en-US">
                          <a:effectLst/>
                        </a:rPr>
                        <a:t> </a:t>
                      </a:r>
                      <a:r>
                        <a:rPr lang="en-US" i="1">
                          <a:effectLst/>
                        </a:rPr>
                        <a:t>gnd</a:t>
                      </a:r>
                      <a:r>
                        <a:rPr lang="en-US" b="0" i="0" u="none" strike="noStrike" baseline="30000">
                          <a:solidFill>
                            <a:srgbClr val="0B0080"/>
                          </a:solidFill>
                          <a:effectLst/>
                          <a:hlinkClick r:id="rId16"/>
                        </a:rPr>
                        <a:t>[45]</a:t>
                      </a:r>
                      <a:endParaRPr lang="en-US">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3"/>
                  </a:ext>
                </a:extLst>
              </a:tr>
              <a:tr h="524791">
                <a:tc>
                  <a:txBody>
                    <a:bodyPr/>
                    <a:lstStyle/>
                    <a:p>
                      <a:r>
                        <a:rPr lang="cs-CZ">
                          <a:effectLst/>
                        </a:rPr>
                        <a:t>Fungi</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i="1">
                          <a:effectLst/>
                        </a:rPr>
                        <a:t>ITS</a:t>
                      </a:r>
                      <a:r>
                        <a:rPr lang="en-US">
                          <a:effectLst/>
                        </a:rPr>
                        <a:t>,</a:t>
                      </a:r>
                      <a:r>
                        <a:rPr lang="en-US" b="0" i="0" u="none" strike="noStrike" baseline="30000">
                          <a:solidFill>
                            <a:srgbClr val="0B0080"/>
                          </a:solidFill>
                          <a:effectLst/>
                          <a:hlinkClick r:id="rId17"/>
                        </a:rPr>
                        <a:t>[46]</a:t>
                      </a:r>
                      <a:r>
                        <a:rPr lang="en-US">
                          <a:effectLst/>
                        </a:rPr>
                        <a:t> </a:t>
                      </a:r>
                      <a:r>
                        <a:rPr lang="en-US" i="1">
                          <a:effectLst/>
                        </a:rPr>
                        <a:t>RPB1</a:t>
                      </a:r>
                      <a:r>
                        <a:rPr lang="en-US">
                          <a:effectLst/>
                        </a:rPr>
                        <a:t> (LSU), </a:t>
                      </a:r>
                      <a:r>
                        <a:rPr lang="en-US" i="1">
                          <a:effectLst/>
                        </a:rPr>
                        <a:t>RPB2</a:t>
                      </a:r>
                      <a:r>
                        <a:rPr lang="en-US">
                          <a:effectLst/>
                        </a:rPr>
                        <a:t> (LSU), </a:t>
                      </a:r>
                      <a:r>
                        <a:rPr lang="en-US" i="1">
                          <a:effectLst/>
                        </a:rPr>
                        <a:t>18S</a:t>
                      </a:r>
                      <a:r>
                        <a:rPr lang="en-US">
                          <a:effectLst/>
                        </a:rPr>
                        <a:t> (SSU)</a:t>
                      </a:r>
                      <a:r>
                        <a:rPr lang="en-US" b="0" i="0" u="none" strike="noStrike" baseline="30000">
                          <a:solidFill>
                            <a:srgbClr val="0B0080"/>
                          </a:solidFill>
                          <a:effectLst/>
                          <a:hlinkClick r:id="rId18"/>
                        </a:rPr>
                        <a:t>[33]</a:t>
                      </a:r>
                      <a:endParaRPr lang="en-US">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4"/>
                  </a:ext>
                </a:extLst>
              </a:tr>
              <a:tr h="299880">
                <a:tc>
                  <a:txBody>
                    <a:bodyPr/>
                    <a:lstStyle/>
                    <a:p>
                      <a:r>
                        <a:rPr lang="cs-CZ">
                          <a:effectLst/>
                        </a:rPr>
                        <a:t>Protists</a:t>
                      </a: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tc>
                  <a:txBody>
                    <a:bodyPr/>
                    <a:lstStyle/>
                    <a:p>
                      <a:r>
                        <a:rPr lang="en-US" i="1" dirty="0">
                          <a:effectLst/>
                        </a:rPr>
                        <a:t>ITS</a:t>
                      </a:r>
                      <a:r>
                        <a:rPr lang="en-US" dirty="0">
                          <a:effectLst/>
                        </a:rPr>
                        <a:t>,</a:t>
                      </a:r>
                      <a:r>
                        <a:rPr lang="en-US" b="0" i="0" u="none" strike="noStrike" baseline="30000" dirty="0">
                          <a:solidFill>
                            <a:srgbClr val="0B0080"/>
                          </a:solidFill>
                          <a:effectLst/>
                          <a:hlinkClick r:id="rId19"/>
                        </a:rPr>
                        <a:t>[47]</a:t>
                      </a:r>
                      <a:r>
                        <a:rPr lang="en-US" dirty="0">
                          <a:effectLst/>
                        </a:rPr>
                        <a:t> </a:t>
                      </a:r>
                      <a:r>
                        <a:rPr lang="en-US" i="1" dirty="0">
                          <a:effectLst/>
                        </a:rPr>
                        <a:t>COI</a:t>
                      </a:r>
                      <a:r>
                        <a:rPr lang="en-US" dirty="0">
                          <a:effectLst/>
                        </a:rPr>
                        <a:t>,</a:t>
                      </a:r>
                      <a:r>
                        <a:rPr lang="en-US" b="0" i="0" u="none" strike="noStrike" baseline="30000" dirty="0">
                          <a:solidFill>
                            <a:srgbClr val="0B0080"/>
                          </a:solidFill>
                          <a:effectLst/>
                          <a:hlinkClick r:id="rId20"/>
                        </a:rPr>
                        <a:t>[48]</a:t>
                      </a:r>
                      <a:r>
                        <a:rPr lang="en-US" dirty="0">
                          <a:effectLst/>
                        </a:rPr>
                        <a:t> </a:t>
                      </a:r>
                      <a:r>
                        <a:rPr lang="en-US" i="1" dirty="0" err="1">
                          <a:effectLst/>
                        </a:rPr>
                        <a:t>rbcL</a:t>
                      </a:r>
                      <a:r>
                        <a:rPr lang="en-US" dirty="0">
                          <a:effectLst/>
                        </a:rPr>
                        <a:t>,</a:t>
                      </a:r>
                      <a:r>
                        <a:rPr lang="en-US" b="0" i="0" u="none" strike="noStrike" baseline="30000" dirty="0">
                          <a:solidFill>
                            <a:srgbClr val="0B0080"/>
                          </a:solidFill>
                          <a:effectLst/>
                          <a:hlinkClick r:id="rId21"/>
                        </a:rPr>
                        <a:t>[49]</a:t>
                      </a:r>
                      <a:r>
                        <a:rPr lang="en-US" dirty="0">
                          <a:effectLst/>
                        </a:rPr>
                        <a:t> </a:t>
                      </a:r>
                      <a:r>
                        <a:rPr lang="en-US" i="1" dirty="0">
                          <a:effectLst/>
                        </a:rPr>
                        <a:t>18S</a:t>
                      </a:r>
                      <a:r>
                        <a:rPr lang="en-US" dirty="0">
                          <a:effectLst/>
                        </a:rPr>
                        <a:t>,</a:t>
                      </a:r>
                      <a:r>
                        <a:rPr lang="en-US" b="0" i="0" u="none" strike="noStrike" baseline="30000" dirty="0">
                          <a:solidFill>
                            <a:srgbClr val="0B0080"/>
                          </a:solidFill>
                          <a:effectLst/>
                          <a:hlinkClick r:id="rId22"/>
                        </a:rPr>
                        <a:t>[50]</a:t>
                      </a:r>
                      <a:r>
                        <a:rPr lang="en-US" dirty="0">
                          <a:effectLst/>
                        </a:rPr>
                        <a:t> </a:t>
                      </a:r>
                      <a:r>
                        <a:rPr lang="en-US" i="1" dirty="0">
                          <a:effectLst/>
                        </a:rPr>
                        <a:t>28S</a:t>
                      </a:r>
                      <a:r>
                        <a:rPr lang="en-US" b="0" i="0" u="none" strike="noStrike" baseline="30000" dirty="0">
                          <a:solidFill>
                            <a:srgbClr val="0B0080"/>
                          </a:solidFill>
                          <a:effectLst/>
                          <a:hlinkClick r:id="rId21"/>
                        </a:rPr>
                        <a:t>[49]</a:t>
                      </a:r>
                      <a:endParaRPr lang="en-US" dirty="0">
                        <a:effectLst/>
                      </a:endParaRPr>
                    </a:p>
                  </a:txBody>
                  <a:tcPr anchor="ctr">
                    <a:lnL w="6350" cap="flat" cmpd="sng" algn="ctr">
                      <a:solidFill>
                        <a:srgbClr val="A2A9B1"/>
                      </a:solidFill>
                      <a:prstDash val="solid"/>
                      <a:round/>
                      <a:headEnd type="none" w="med" len="med"/>
                      <a:tailEnd type="none" w="med" len="med"/>
                    </a:lnL>
                    <a:lnR w="6350" cap="flat" cmpd="sng" algn="ctr">
                      <a:solidFill>
                        <a:srgbClr val="A2A9B1"/>
                      </a:solidFill>
                      <a:prstDash val="solid"/>
                      <a:round/>
                      <a:headEnd type="none" w="med" len="med"/>
                      <a:tailEnd type="none" w="med" len="med"/>
                    </a:lnR>
                    <a:lnT w="6350" cap="flat" cmpd="sng" algn="ctr">
                      <a:solidFill>
                        <a:srgbClr val="A2A9B1"/>
                      </a:solidFill>
                      <a:prstDash val="solid"/>
                      <a:round/>
                      <a:headEnd type="none" w="med" len="med"/>
                      <a:tailEnd type="none" w="med" len="med"/>
                    </a:lnT>
                    <a:lnB w="635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0005"/>
                  </a:ext>
                </a:extLst>
              </a:tr>
            </a:tbl>
          </a:graphicData>
        </a:graphic>
      </p:graphicFrame>
      <p:sp>
        <p:nvSpPr>
          <p:cNvPr id="13338" name="Rectangle 2">
            <a:extLst>
              <a:ext uri="{FF2B5EF4-FFF2-40B4-BE49-F238E27FC236}">
                <a16:creationId xmlns:a16="http://schemas.microsoft.com/office/drawing/2014/main" id="{9534D320-333A-578C-69A9-44A7AA539277}"/>
              </a:ext>
            </a:extLst>
          </p:cNvPr>
          <p:cNvSpPr>
            <a:spLocks noChangeArrowheads="1"/>
          </p:cNvSpPr>
          <p:nvPr/>
        </p:nvSpPr>
        <p:spPr bwMode="auto">
          <a:xfrm>
            <a:off x="45720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br>
              <a:rPr lang="cs-CZ" altLang="cs-CZ" sz="1800">
                <a:latin typeface="Arial" panose="020B0604020202020204" pitchFamily="34" charset="0"/>
              </a:rPr>
            </a:br>
            <a:endParaRPr lang="cs-CZ" altLang="cs-CZ" sz="1800">
              <a:latin typeface="Arial" panose="020B0604020202020204" pitchFamily="34" charset="0"/>
            </a:endParaRPr>
          </a:p>
        </p:txBody>
      </p:sp>
      <p:sp>
        <p:nvSpPr>
          <p:cNvPr id="6" name="Text Box 16">
            <a:extLst>
              <a:ext uri="{FF2B5EF4-FFF2-40B4-BE49-F238E27FC236}">
                <a16:creationId xmlns:a16="http://schemas.microsoft.com/office/drawing/2014/main" id="{C30C7F87-132F-9E70-C2AF-95680819FDFB}"/>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en-US" sz="4400" b="1" dirty="0">
                <a:solidFill>
                  <a:schemeClr val="bg1"/>
                </a:solidFill>
                <a:cs typeface="Arial" pitchFamily="34" charset="0"/>
              </a:rPr>
              <a:t>DNA BARCODING</a:t>
            </a:r>
            <a:endParaRPr lang="cs-CZ" sz="4400" dirty="0">
              <a:solidFill>
                <a:schemeClr val="bg1"/>
              </a:solidFill>
              <a:cs typeface="Arial" pitchFamily="34" charset="0"/>
            </a:endParaRPr>
          </a:p>
        </p:txBody>
      </p:sp>
      <p:sp>
        <p:nvSpPr>
          <p:cNvPr id="13340" name="TextovéPole 6">
            <a:extLst>
              <a:ext uri="{FF2B5EF4-FFF2-40B4-BE49-F238E27FC236}">
                <a16:creationId xmlns:a16="http://schemas.microsoft.com/office/drawing/2014/main" id="{BFF20982-B392-0DDF-9617-F54EE7FBBE29}"/>
              </a:ext>
            </a:extLst>
          </p:cNvPr>
          <p:cNvSpPr txBox="1">
            <a:spLocks noChangeArrowheads="1"/>
          </p:cNvSpPr>
          <p:nvPr/>
        </p:nvSpPr>
        <p:spPr bwMode="auto">
          <a:xfrm>
            <a:off x="457200" y="1412875"/>
            <a:ext cx="6381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2400">
                <a:latin typeface="Arial" panose="020B0604020202020204" pitchFamily="34" charset="0"/>
              </a:rPr>
              <a:t>Markers used for barcoding of various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16S ribosomal DNA hypervariable regions. Nine hypervariable regions (V1–V9) were labeled on the secondary structure of 16 rDNA. Among them, both V1–V3 and V3–V5 regions are commonly used to characterize the bacterial microbiome. Reprinted by permission from Reference 42. ">
            <a:extLst>
              <a:ext uri="{FF2B5EF4-FFF2-40B4-BE49-F238E27FC236}">
                <a16:creationId xmlns:a16="http://schemas.microsoft.com/office/drawing/2014/main" id="{A0763D52-1253-FB3F-924F-FF765E83C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1446213"/>
            <a:ext cx="43211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The rDNA loci of Drosophila species. Each rDNA transcription unit (diagramed in detail) consists of the 18S, 5.8S, 2S and 28S genes, the external transcribed spacer (ETS) and internal transcribed spacers (ITS1, ITS2a and ITS2). The location of the R1 and R2 insertion sites are indicated with arrowheads. Transcription units are separated by an internally repetitive intergenic spacer (IGS). The rDNA loci are usually, but not always, located on the X and Y chromosomes and typically contain hundreds of copies of the rDNA unit arranged in tandem arrays.">
            <a:extLst>
              <a:ext uri="{FF2B5EF4-FFF2-40B4-BE49-F238E27FC236}">
                <a16:creationId xmlns:a16="http://schemas.microsoft.com/office/drawing/2014/main" id="{BE32615C-B16F-00C4-349B-B5E39BE1D5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060575"/>
            <a:ext cx="47879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Obrázek 3">
            <a:extLst>
              <a:ext uri="{FF2B5EF4-FFF2-40B4-BE49-F238E27FC236}">
                <a16:creationId xmlns:a16="http://schemas.microsoft.com/office/drawing/2014/main" id="{0C294A21-5CEB-F1E9-0512-3C6C49E23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4489450"/>
            <a:ext cx="4543425" cy="171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6">
            <a:extLst>
              <a:ext uri="{FF2B5EF4-FFF2-40B4-BE49-F238E27FC236}">
                <a16:creationId xmlns:a16="http://schemas.microsoft.com/office/drawing/2014/main" id="{78700E40-9E3E-BFDE-EA8C-CFF578CDD2FC}"/>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err="1">
                <a:solidFill>
                  <a:schemeClr val="bg1"/>
                </a:solidFill>
                <a:cs typeface="Arial" pitchFamily="34" charset="0"/>
              </a:rPr>
              <a:t>rRNA</a:t>
            </a:r>
            <a:r>
              <a:rPr lang="en-US" sz="4400" b="1" dirty="0">
                <a:solidFill>
                  <a:schemeClr val="bg1"/>
                </a:solidFill>
                <a:cs typeface="Arial" pitchFamily="34" charset="0"/>
              </a:rPr>
              <a:t> BARCODING</a:t>
            </a:r>
            <a:endParaRPr lang="cs-CZ" sz="4400" dirty="0">
              <a:solidFill>
                <a:schemeClr val="bg1"/>
              </a:solidFill>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9F3DF346-9A16-12E6-5C0B-BB4D3C8CF40B}"/>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META</a:t>
            </a:r>
            <a:r>
              <a:rPr lang="en-US" sz="4400" b="1" dirty="0">
                <a:solidFill>
                  <a:schemeClr val="bg1"/>
                </a:solidFill>
                <a:cs typeface="Arial" pitchFamily="34" charset="0"/>
              </a:rPr>
              <a:t>BARCODING</a:t>
            </a:r>
            <a:endParaRPr lang="cs-CZ" sz="4400" dirty="0">
              <a:solidFill>
                <a:schemeClr val="bg1"/>
              </a:solidFill>
              <a:cs typeface="Arial" pitchFamily="34" charset="0"/>
            </a:endParaRPr>
          </a:p>
        </p:txBody>
      </p:sp>
      <p:pic>
        <p:nvPicPr>
          <p:cNvPr id="15363" name="Picture 2" descr="TARA Oceans Map">
            <a:extLst>
              <a:ext uri="{FF2B5EF4-FFF2-40B4-BE49-F238E27FC236}">
                <a16:creationId xmlns:a16="http://schemas.microsoft.com/office/drawing/2014/main" id="{368B3334-8133-7AE1-2404-20DAAC758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2088"/>
            <a:ext cx="9144000" cy="412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Výsledek obrázku pro tara oceans">
            <a:extLst>
              <a:ext uri="{FF2B5EF4-FFF2-40B4-BE49-F238E27FC236}">
                <a16:creationId xmlns:a16="http://schemas.microsoft.com/office/drawing/2014/main" id="{F623CB4B-B0E3-30A9-1539-8582CFDBC6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263" t="12201" r="20845" b="9399"/>
          <a:stretch>
            <a:fillRect/>
          </a:stretch>
        </p:blipFill>
        <p:spPr bwMode="auto">
          <a:xfrm>
            <a:off x="6372225" y="1008063"/>
            <a:ext cx="27717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ovéPole 1">
            <a:extLst>
              <a:ext uri="{FF2B5EF4-FFF2-40B4-BE49-F238E27FC236}">
                <a16:creationId xmlns:a16="http://schemas.microsoft.com/office/drawing/2014/main" id="{206578C5-D3C7-C6C2-0D1D-E289E95B3C03}"/>
              </a:ext>
            </a:extLst>
          </p:cNvPr>
          <p:cNvSpPr txBox="1">
            <a:spLocks noChangeArrowheads="1"/>
          </p:cNvSpPr>
          <p:nvPr/>
        </p:nvSpPr>
        <p:spPr bwMode="auto">
          <a:xfrm>
            <a:off x="0" y="1052513"/>
            <a:ext cx="65166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cs-CZ" sz="2400" b="1">
                <a:latin typeface="Arial" panose="020B0604020202020204" pitchFamily="34" charset="0"/>
              </a:rPr>
              <a:t>Barcoding of many species at once in one mixed sample, usually from a community. </a:t>
            </a:r>
            <a:r>
              <a:rPr lang="en-US" altLang="cs-CZ" sz="2400">
                <a:latin typeface="Arial" panose="020B0604020202020204" pitchFamily="34" charset="0"/>
              </a:rPr>
              <a:t>The big metabarcoding </a:t>
            </a:r>
            <a:r>
              <a:rPr lang="cs-CZ" altLang="cs-CZ" sz="2400">
                <a:latin typeface="Arial" panose="020B0604020202020204" pitchFamily="34" charset="0"/>
              </a:rPr>
              <a:t>project</a:t>
            </a:r>
            <a:r>
              <a:rPr lang="en-US" altLang="cs-CZ" sz="2400">
                <a:latin typeface="Arial" panose="020B0604020202020204" pitchFamily="34" charset="0"/>
              </a:rPr>
              <a:t> was the Tara Oceans expedition</a:t>
            </a:r>
            <a:r>
              <a:rPr lang="cs-CZ" altLang="cs-CZ" sz="2400">
                <a:latin typeface="Arial" panose="020B0604020202020204" pitchFamily="34" charset="0"/>
              </a:rPr>
              <a:t> (2010-2013)</a:t>
            </a:r>
            <a:r>
              <a:rPr lang="en-US" altLang="cs-CZ" sz="2400">
                <a:latin typeface="Arial" panose="020B0604020202020204" pitchFamily="34" charset="0"/>
              </a:rPr>
              <a:t>.</a:t>
            </a:r>
            <a:endParaRPr lang="cs-CZ" altLang="cs-CZ" sz="2400">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Obrázek 3">
            <a:extLst>
              <a:ext uri="{FF2B5EF4-FFF2-40B4-BE49-F238E27FC236}">
                <a16:creationId xmlns:a16="http://schemas.microsoft.com/office/drawing/2014/main" id="{7BC2BB15-40BC-9E53-083C-90B9B087F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998538"/>
            <a:ext cx="7981950" cy="586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6">
            <a:extLst>
              <a:ext uri="{FF2B5EF4-FFF2-40B4-BE49-F238E27FC236}">
                <a16:creationId xmlns:a16="http://schemas.microsoft.com/office/drawing/2014/main" id="{8337B6B0-DEB6-004B-8438-A9624CA6CE01}"/>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META</a:t>
            </a:r>
            <a:r>
              <a:rPr lang="en-US" sz="4400" b="1" dirty="0">
                <a:solidFill>
                  <a:schemeClr val="bg1"/>
                </a:solidFill>
                <a:cs typeface="Arial" pitchFamily="34" charset="0"/>
              </a:rPr>
              <a:t>BARCODING</a:t>
            </a:r>
            <a:endParaRPr lang="cs-CZ" sz="4400" dirty="0">
              <a:solidFill>
                <a:schemeClr val="bg1"/>
              </a:solidFill>
              <a:cs typeface="Arial" pitchFamily="34" charset="0"/>
            </a:endParaRPr>
          </a:p>
        </p:txBody>
      </p:sp>
      <p:sp>
        <p:nvSpPr>
          <p:cNvPr id="16388" name="TextovéPole 1">
            <a:extLst>
              <a:ext uri="{FF2B5EF4-FFF2-40B4-BE49-F238E27FC236}">
                <a16:creationId xmlns:a16="http://schemas.microsoft.com/office/drawing/2014/main" id="{1426894B-6645-348F-1261-1F67E2787E39}"/>
              </a:ext>
            </a:extLst>
          </p:cNvPr>
          <p:cNvSpPr txBox="1">
            <a:spLocks noChangeArrowheads="1"/>
          </p:cNvSpPr>
          <p:nvPr/>
        </p:nvSpPr>
        <p:spPr bwMode="auto">
          <a:xfrm>
            <a:off x="6156325" y="6445250"/>
            <a:ext cx="3070225"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a:latin typeface="Arial" panose="020B0604020202020204" pitchFamily="34" charset="0"/>
              </a:rPr>
              <a:t>Deiner a kol. 2016, Mol Ecol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669D3212-3064-51CA-4A65-BE68CCBF1D1D}"/>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META</a:t>
            </a:r>
            <a:r>
              <a:rPr lang="en-US" sz="4400" b="1" dirty="0">
                <a:solidFill>
                  <a:schemeClr val="bg1"/>
                </a:solidFill>
                <a:cs typeface="Arial" pitchFamily="34" charset="0"/>
              </a:rPr>
              <a:t>BARCODING</a:t>
            </a:r>
            <a:endParaRPr lang="cs-CZ" sz="4400" dirty="0">
              <a:solidFill>
                <a:schemeClr val="bg1"/>
              </a:solidFill>
              <a:cs typeface="Arial" pitchFamily="34" charset="0"/>
            </a:endParaRPr>
          </a:p>
        </p:txBody>
      </p:sp>
      <p:sp>
        <p:nvSpPr>
          <p:cNvPr id="17411" name="AutoShape 4">
            <a:extLst>
              <a:ext uri="{FF2B5EF4-FFF2-40B4-BE49-F238E27FC236}">
                <a16:creationId xmlns:a16="http://schemas.microsoft.com/office/drawing/2014/main" id="{01980557-321D-3067-36D0-D95C15A8A72E}"/>
              </a:ext>
            </a:extLst>
          </p:cNvPr>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cs-CZ" altLang="cs-CZ" sz="1800">
              <a:latin typeface="Arial" panose="020B0604020202020204" pitchFamily="34" charset="0"/>
            </a:endParaRPr>
          </a:p>
        </p:txBody>
      </p:sp>
      <p:sp>
        <p:nvSpPr>
          <p:cNvPr id="17412" name="AutoShape 6">
            <a:extLst>
              <a:ext uri="{FF2B5EF4-FFF2-40B4-BE49-F238E27FC236}">
                <a16:creationId xmlns:a16="http://schemas.microsoft.com/office/drawing/2014/main" id="{A4510C8C-682E-4AF7-E3EB-41BE27EF1462}"/>
              </a:ext>
            </a:extLst>
          </p:cNvPr>
          <p:cNvSpPr>
            <a:spLocks noChangeAspect="1" noChangeArrowheads="1"/>
          </p:cNvSpPr>
          <p:nvPr/>
        </p:nvSpPr>
        <p:spPr bwMode="auto">
          <a:xfrm>
            <a:off x="4572000" y="3429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cs-CZ" altLang="cs-CZ" sz="1800">
              <a:latin typeface="Arial" panose="020B0604020202020204" pitchFamily="34" charset="0"/>
            </a:endParaRPr>
          </a:p>
        </p:txBody>
      </p:sp>
      <p:sp>
        <p:nvSpPr>
          <p:cNvPr id="17413" name="AutoShape 8">
            <a:extLst>
              <a:ext uri="{FF2B5EF4-FFF2-40B4-BE49-F238E27FC236}">
                <a16:creationId xmlns:a16="http://schemas.microsoft.com/office/drawing/2014/main" id="{FB42F97E-3932-0163-2C12-BA5BB64DAC52}"/>
              </a:ext>
            </a:extLst>
          </p:cNvPr>
          <p:cNvSpPr>
            <a:spLocks noChangeAspect="1" noChangeArrowheads="1"/>
          </p:cNvSpPr>
          <p:nvPr/>
        </p:nvSpPr>
        <p:spPr bwMode="auto">
          <a:xfrm>
            <a:off x="4724400" y="3581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cs-CZ" altLang="cs-CZ" sz="1800">
              <a:latin typeface="Arial" panose="020B0604020202020204" pitchFamily="34" charset="0"/>
            </a:endParaRPr>
          </a:p>
        </p:txBody>
      </p:sp>
      <p:pic>
        <p:nvPicPr>
          <p:cNvPr id="17414" name="Obrázek 15">
            <a:extLst>
              <a:ext uri="{FF2B5EF4-FFF2-40B4-BE49-F238E27FC236}">
                <a16:creationId xmlns:a16="http://schemas.microsoft.com/office/drawing/2014/main" id="{624A2F6A-BCD5-7FE7-536B-BFEB67ED0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070" t="3606" r="12891"/>
          <a:stretch>
            <a:fillRect/>
          </a:stretch>
        </p:blipFill>
        <p:spPr bwMode="auto">
          <a:xfrm>
            <a:off x="503238" y="1201738"/>
            <a:ext cx="8137525" cy="414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Obrázek 17">
            <a:extLst>
              <a:ext uri="{FF2B5EF4-FFF2-40B4-BE49-F238E27FC236}">
                <a16:creationId xmlns:a16="http://schemas.microsoft.com/office/drawing/2014/main" id="{24AD3644-C5C8-626F-3FD6-A281AB28AA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3766" t="90271" r="16457" b="4570"/>
          <a:stretch>
            <a:fillRect/>
          </a:stretch>
        </p:blipFill>
        <p:spPr bwMode="auto">
          <a:xfrm>
            <a:off x="1258888" y="6308725"/>
            <a:ext cx="22352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ovéPole 16">
            <a:extLst>
              <a:ext uri="{FF2B5EF4-FFF2-40B4-BE49-F238E27FC236}">
                <a16:creationId xmlns:a16="http://schemas.microsoft.com/office/drawing/2014/main" id="{D8501AC5-C1A9-E9E4-02CF-D6722C16B59D}"/>
              </a:ext>
            </a:extLst>
          </p:cNvPr>
          <p:cNvSpPr txBox="1">
            <a:spLocks noChangeArrowheads="1"/>
          </p:cNvSpPr>
          <p:nvPr/>
        </p:nvSpPr>
        <p:spPr bwMode="auto">
          <a:xfrm>
            <a:off x="7772400" y="521335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200">
                <a:latin typeface="Arial" panose="020B0604020202020204" pitchFamily="34" charset="0"/>
              </a:rPr>
              <a:t>Sekse et al. 2017</a:t>
            </a:r>
          </a:p>
        </p:txBody>
      </p:sp>
      <p:sp>
        <p:nvSpPr>
          <p:cNvPr id="19" name="Šipka: dolů 18">
            <a:extLst>
              <a:ext uri="{FF2B5EF4-FFF2-40B4-BE49-F238E27FC236}">
                <a16:creationId xmlns:a16="http://schemas.microsoft.com/office/drawing/2014/main" id="{B4FE87B2-3067-8C62-371B-F423441E78A2}"/>
              </a:ext>
            </a:extLst>
          </p:cNvPr>
          <p:cNvSpPr/>
          <p:nvPr/>
        </p:nvSpPr>
        <p:spPr>
          <a:xfrm>
            <a:off x="1476375" y="5337175"/>
            <a:ext cx="431800" cy="812800"/>
          </a:xfrm>
          <a:prstGeom prst="downArrow">
            <a:avLst/>
          </a:prstGeom>
          <a:solidFill>
            <a:srgbClr val="E0FDF8"/>
          </a:solidFill>
          <a:ln>
            <a:solidFill>
              <a:srgbClr val="E0E7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7418" name="TextovéPole 19">
            <a:extLst>
              <a:ext uri="{FF2B5EF4-FFF2-40B4-BE49-F238E27FC236}">
                <a16:creationId xmlns:a16="http://schemas.microsoft.com/office/drawing/2014/main" id="{99022E3F-2F1E-B2E1-8819-6EAEAFF9AE26}"/>
              </a:ext>
            </a:extLst>
          </p:cNvPr>
          <p:cNvSpPr txBox="1">
            <a:spLocks noChangeArrowheads="1"/>
          </p:cNvSpPr>
          <p:nvPr/>
        </p:nvSpPr>
        <p:spPr bwMode="auto">
          <a:xfrm>
            <a:off x="1908175" y="5281613"/>
            <a:ext cx="3743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a:latin typeface="Arial" panose="020B0604020202020204" pitchFamily="34" charset="0"/>
              </a:rPr>
              <a:t>Extracting and assembling marker genes (e.g. Metaxa 2, microbiology.se/software/metaxa2)</a:t>
            </a:r>
          </a:p>
        </p:txBody>
      </p:sp>
      <p:sp>
        <p:nvSpPr>
          <p:cNvPr id="21" name="Ovál 20">
            <a:extLst>
              <a:ext uri="{FF2B5EF4-FFF2-40B4-BE49-F238E27FC236}">
                <a16:creationId xmlns:a16="http://schemas.microsoft.com/office/drawing/2014/main" id="{D39561AD-0F10-B60B-21D5-AE8428809E21}"/>
              </a:ext>
            </a:extLst>
          </p:cNvPr>
          <p:cNvSpPr/>
          <p:nvPr/>
        </p:nvSpPr>
        <p:spPr>
          <a:xfrm>
            <a:off x="4703763" y="3395663"/>
            <a:ext cx="520700" cy="476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b="1" dirty="0">
                <a:solidFill>
                  <a:schemeClr val="bg1"/>
                </a:solidFill>
              </a:rPr>
              <a:t>!</a:t>
            </a:r>
            <a:endParaRPr lang="cs-CZ" sz="2800" b="1" dirty="0">
              <a:solidFill>
                <a:schemeClr val="bg1"/>
              </a:solidFill>
            </a:endParaRPr>
          </a:p>
        </p:txBody>
      </p:sp>
      <p:sp>
        <p:nvSpPr>
          <p:cNvPr id="22" name="TextovéPole 21">
            <a:extLst>
              <a:ext uri="{FF2B5EF4-FFF2-40B4-BE49-F238E27FC236}">
                <a16:creationId xmlns:a16="http://schemas.microsoft.com/office/drawing/2014/main" id="{0D483967-62B7-48C9-52C3-5A64A396A36B}"/>
              </a:ext>
            </a:extLst>
          </p:cNvPr>
          <p:cNvSpPr txBox="1">
            <a:spLocks noChangeArrowheads="1"/>
          </p:cNvSpPr>
          <p:nvPr/>
        </p:nvSpPr>
        <p:spPr bwMode="auto">
          <a:xfrm>
            <a:off x="4295775" y="4098925"/>
            <a:ext cx="1084263" cy="30797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1400">
                <a:latin typeface="Arial" panose="020B0604020202020204" pitchFamily="34" charset="0"/>
              </a:rPr>
              <a:t>PCR STEP</a:t>
            </a:r>
            <a:endParaRPr lang="cs-CZ" altLang="cs-CZ" sz="1400">
              <a:latin typeface="Arial" panose="020B0604020202020204" pitchFamily="34" charset="0"/>
            </a:endParaRPr>
          </a:p>
        </p:txBody>
      </p:sp>
      <p:cxnSp>
        <p:nvCxnSpPr>
          <p:cNvPr id="24" name="Přímá spojnice 23">
            <a:extLst>
              <a:ext uri="{FF2B5EF4-FFF2-40B4-BE49-F238E27FC236}">
                <a16:creationId xmlns:a16="http://schemas.microsoft.com/office/drawing/2014/main" id="{7F5E19FB-1B05-AB73-4723-186405CEA533}"/>
              </a:ext>
            </a:extLst>
          </p:cNvPr>
          <p:cNvCxnSpPr>
            <a:cxnSpLocks/>
            <a:endCxn id="22" idx="0"/>
          </p:cNvCxnSpPr>
          <p:nvPr/>
        </p:nvCxnSpPr>
        <p:spPr>
          <a:xfrm flipH="1">
            <a:off x="4837113" y="3773488"/>
            <a:ext cx="122237" cy="32543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493C558B-DED3-271C-B4ED-23016D92CFF8}"/>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META</a:t>
            </a:r>
            <a:r>
              <a:rPr lang="en-US" sz="4400" b="1" dirty="0">
                <a:solidFill>
                  <a:schemeClr val="bg1"/>
                </a:solidFill>
                <a:cs typeface="Arial" pitchFamily="34" charset="0"/>
              </a:rPr>
              <a:t>BARCODING</a:t>
            </a:r>
            <a:r>
              <a:rPr lang="cs-CZ" sz="4400" b="1" dirty="0">
                <a:solidFill>
                  <a:schemeClr val="bg1"/>
                </a:solidFill>
                <a:cs typeface="Arial" pitchFamily="34" charset="0"/>
              </a:rPr>
              <a:t> - QUESTIONS</a:t>
            </a:r>
            <a:endParaRPr lang="cs-CZ" sz="4400" dirty="0">
              <a:solidFill>
                <a:schemeClr val="bg1"/>
              </a:solidFill>
              <a:cs typeface="Arial" pitchFamily="34" charset="0"/>
            </a:endParaRPr>
          </a:p>
        </p:txBody>
      </p:sp>
      <p:sp>
        <p:nvSpPr>
          <p:cNvPr id="6" name="TextovéPole 5">
            <a:extLst>
              <a:ext uri="{FF2B5EF4-FFF2-40B4-BE49-F238E27FC236}">
                <a16:creationId xmlns:a16="http://schemas.microsoft.com/office/drawing/2014/main" id="{21EA274F-795A-0272-3C85-482CE8FF71A3}"/>
              </a:ext>
            </a:extLst>
          </p:cNvPr>
          <p:cNvSpPr txBox="1"/>
          <p:nvPr/>
        </p:nvSpPr>
        <p:spPr>
          <a:xfrm>
            <a:off x="287338" y="1052513"/>
            <a:ext cx="8569325" cy="5756275"/>
          </a:xfrm>
          <a:prstGeom prst="rect">
            <a:avLst/>
          </a:prstGeom>
          <a:noFill/>
        </p:spPr>
        <p:txBody>
          <a:bodyPr>
            <a:spAutoFit/>
          </a:bodyPr>
          <a:lstStyle/>
          <a:p>
            <a:pPr>
              <a:defRPr/>
            </a:pPr>
            <a:r>
              <a:rPr lang="en-GB" sz="2800" b="1" dirty="0"/>
              <a:t>While characterising the community we ask following major questions</a:t>
            </a:r>
            <a:r>
              <a:rPr lang="cs-CZ" sz="2800" b="1" dirty="0"/>
              <a:t>:</a:t>
            </a:r>
          </a:p>
          <a:p>
            <a:pPr>
              <a:defRPr/>
            </a:pPr>
            <a:endParaRPr lang="cs-CZ" sz="2400" dirty="0"/>
          </a:p>
          <a:p>
            <a:pPr marL="342900" indent="-342900">
              <a:buFont typeface="Arial" panose="020B0604020202020204" pitchFamily="34" charset="0"/>
              <a:buChar char="•"/>
              <a:defRPr/>
            </a:pPr>
            <a:r>
              <a:rPr lang="en-GB" sz="2400" b="1" dirty="0"/>
              <a:t>How many</a:t>
            </a:r>
            <a:r>
              <a:rPr lang="cs-CZ" sz="2400" b="1" dirty="0"/>
              <a:t> OTU</a:t>
            </a:r>
            <a:r>
              <a:rPr lang="en-GB" sz="2400" b="1" dirty="0"/>
              <a:t>s</a:t>
            </a:r>
            <a:r>
              <a:rPr lang="cs-CZ" sz="2400" b="1" dirty="0"/>
              <a:t> </a:t>
            </a:r>
            <a:r>
              <a:rPr lang="en-GB" sz="2400" b="1" dirty="0"/>
              <a:t>are there</a:t>
            </a:r>
            <a:br>
              <a:rPr lang="cs-CZ" sz="2400" dirty="0"/>
            </a:br>
            <a:r>
              <a:rPr lang="cs-CZ" sz="2400" dirty="0"/>
              <a:t>- </a:t>
            </a:r>
            <a:r>
              <a:rPr lang="en-GB" sz="2400" dirty="0"/>
              <a:t>Comparison with the reference database</a:t>
            </a:r>
            <a:br>
              <a:rPr lang="cs-CZ" sz="2400" dirty="0"/>
            </a:br>
            <a:r>
              <a:rPr lang="cs-CZ" sz="2400" dirty="0"/>
              <a:t>- OTU</a:t>
            </a:r>
            <a:r>
              <a:rPr lang="en-GB" sz="2400" dirty="0"/>
              <a:t> clustering</a:t>
            </a:r>
            <a:r>
              <a:rPr lang="cs-CZ" sz="2400" dirty="0"/>
              <a:t> </a:t>
            </a:r>
            <a:r>
              <a:rPr lang="cs-CZ" sz="2400" i="1" dirty="0"/>
              <a:t>de novo</a:t>
            </a:r>
          </a:p>
          <a:p>
            <a:pPr marL="342900" indent="-342900">
              <a:buFont typeface="Arial" panose="020B0604020202020204" pitchFamily="34" charset="0"/>
              <a:buChar char="•"/>
              <a:defRPr/>
            </a:pPr>
            <a:endParaRPr lang="cs-CZ" sz="2400" dirty="0"/>
          </a:p>
          <a:p>
            <a:pPr marL="285750" indent="-285750">
              <a:buFont typeface="Arial" panose="020B0604020202020204" pitchFamily="34" charset="0"/>
              <a:buChar char="•"/>
              <a:defRPr/>
            </a:pPr>
            <a:r>
              <a:rPr lang="en-GB" sz="2400" b="1" dirty="0"/>
              <a:t>To which species our OTUs correspond</a:t>
            </a:r>
            <a:br>
              <a:rPr lang="cs-CZ" sz="2400" dirty="0"/>
            </a:br>
            <a:r>
              <a:rPr lang="cs-CZ" sz="2400" dirty="0"/>
              <a:t>- </a:t>
            </a:r>
            <a:r>
              <a:rPr lang="en-GB" sz="2400" dirty="0"/>
              <a:t>The best BLAST hit</a:t>
            </a:r>
            <a:br>
              <a:rPr lang="cs-CZ" sz="2400" dirty="0"/>
            </a:br>
            <a:r>
              <a:rPr lang="cs-CZ" sz="2400" dirty="0"/>
              <a:t>- </a:t>
            </a:r>
            <a:r>
              <a:rPr lang="en-GB" sz="2400" dirty="0"/>
              <a:t>Placement on the reference tree</a:t>
            </a:r>
            <a:endParaRPr lang="cs-CZ" sz="2400" dirty="0"/>
          </a:p>
          <a:p>
            <a:pPr marL="285750" indent="-285750">
              <a:buFont typeface="Arial" panose="020B0604020202020204" pitchFamily="34" charset="0"/>
              <a:buChar char="•"/>
              <a:defRPr/>
            </a:pPr>
            <a:endParaRPr lang="cs-CZ" sz="2400" dirty="0"/>
          </a:p>
          <a:p>
            <a:pPr marL="285750" indent="-285750">
              <a:buFont typeface="Arial" panose="020B0604020202020204" pitchFamily="34" charset="0"/>
              <a:buChar char="•"/>
              <a:defRPr/>
            </a:pPr>
            <a:r>
              <a:rPr lang="en-GB" sz="2400" b="1" dirty="0"/>
              <a:t>What are their abundancies</a:t>
            </a:r>
            <a:br>
              <a:rPr lang="cs-CZ" sz="2400" b="1" dirty="0"/>
            </a:br>
            <a:r>
              <a:rPr lang="cs-CZ" sz="2400" dirty="0"/>
              <a:t>- </a:t>
            </a:r>
            <a:r>
              <a:rPr lang="en-GB" sz="2400" dirty="0"/>
              <a:t>Can be approximated by the numbers of reads, but we must be aware of PCR bias and the fact that some species may contain multiple copies of the marker in the genome.</a:t>
            </a:r>
            <a:endParaRPr lang="cs-CZ"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2D65331D-41FD-2B4B-48C4-679CBB50C288}"/>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OTU</a:t>
            </a:r>
            <a:endParaRPr lang="cs-CZ" sz="4400" dirty="0">
              <a:solidFill>
                <a:schemeClr val="bg1"/>
              </a:solidFill>
              <a:cs typeface="Arial" pitchFamily="34" charset="0"/>
            </a:endParaRPr>
          </a:p>
        </p:txBody>
      </p:sp>
      <p:sp>
        <p:nvSpPr>
          <p:cNvPr id="2" name="TextovéPole 1">
            <a:extLst>
              <a:ext uri="{FF2B5EF4-FFF2-40B4-BE49-F238E27FC236}">
                <a16:creationId xmlns:a16="http://schemas.microsoft.com/office/drawing/2014/main" id="{5CD66CC9-2FA7-2C3E-8FD9-10CD93443513}"/>
              </a:ext>
            </a:extLst>
          </p:cNvPr>
          <p:cNvSpPr txBox="1"/>
          <p:nvPr/>
        </p:nvSpPr>
        <p:spPr>
          <a:xfrm>
            <a:off x="250825" y="1268413"/>
            <a:ext cx="8713788" cy="3170237"/>
          </a:xfrm>
          <a:prstGeom prst="rect">
            <a:avLst/>
          </a:prstGeom>
          <a:noFill/>
        </p:spPr>
        <p:txBody>
          <a:bodyPr>
            <a:spAutoFit/>
          </a:bodyPr>
          <a:lstStyle/>
          <a:p>
            <a:pPr>
              <a:defRPr/>
            </a:pPr>
            <a:r>
              <a:rPr lang="cs-CZ" sz="2800" b="1" dirty="0">
                <a:solidFill>
                  <a:schemeClr val="accent1">
                    <a:lumMod val="75000"/>
                  </a:schemeClr>
                </a:solidFill>
              </a:rPr>
              <a:t>OPERATIONAL TAXONOMIC UNIT</a:t>
            </a:r>
          </a:p>
          <a:p>
            <a:pPr>
              <a:defRPr/>
            </a:pPr>
            <a:endParaRPr lang="cs-CZ" sz="2800" b="1" dirty="0">
              <a:solidFill>
                <a:schemeClr val="accent1">
                  <a:lumMod val="75000"/>
                </a:schemeClr>
              </a:solidFill>
            </a:endParaRPr>
          </a:p>
          <a:p>
            <a:pPr>
              <a:defRPr/>
            </a:pPr>
            <a:r>
              <a:rPr lang="en-US" sz="2400" dirty="0"/>
              <a:t>A group of organisms (related </a:t>
            </a:r>
            <a:r>
              <a:rPr lang="cs-CZ" sz="2400" dirty="0"/>
              <a:t>in</a:t>
            </a:r>
            <a:r>
              <a:rPr lang="en-US" sz="2400" dirty="0"/>
              <a:t> a tree) that we study but cannot assign </a:t>
            </a:r>
            <a:r>
              <a:rPr lang="cs-CZ" sz="2400" dirty="0"/>
              <a:t>to </a:t>
            </a:r>
            <a:r>
              <a:rPr lang="en-US" sz="2400" dirty="0"/>
              <a:t>a taxon. In the case of metabarcoding, OTU is used as a </a:t>
            </a:r>
            <a:r>
              <a:rPr lang="en-US" sz="2400" b="1" dirty="0"/>
              <a:t>pragmatic proxy of a "species" </a:t>
            </a:r>
            <a:r>
              <a:rPr lang="en-US" sz="2400" dirty="0"/>
              <a:t>because determining the boundary of a species is difficult (species definition). Sometimes OTUs derived from molecular data are called MOTUs.</a:t>
            </a:r>
            <a:endParaRPr lang="cs-CZ"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0E194867-8A0B-0A0D-D9E3-212FDC3080F3}"/>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META</a:t>
            </a:r>
            <a:r>
              <a:rPr lang="en-US" sz="4400" b="1" dirty="0">
                <a:solidFill>
                  <a:schemeClr val="bg1"/>
                </a:solidFill>
                <a:cs typeface="Arial" pitchFamily="34" charset="0"/>
              </a:rPr>
              <a:t>BARCODING</a:t>
            </a:r>
            <a:r>
              <a:rPr lang="cs-CZ" sz="4400" b="1" dirty="0">
                <a:solidFill>
                  <a:schemeClr val="bg1"/>
                </a:solidFill>
                <a:cs typeface="Arial" pitchFamily="34" charset="0"/>
              </a:rPr>
              <a:t> - PIPELINE</a:t>
            </a:r>
            <a:endParaRPr lang="cs-CZ" sz="4400" dirty="0">
              <a:solidFill>
                <a:schemeClr val="bg1"/>
              </a:solidFill>
              <a:cs typeface="Arial" pitchFamily="34" charset="0"/>
            </a:endParaRPr>
          </a:p>
        </p:txBody>
      </p:sp>
      <p:pic>
        <p:nvPicPr>
          <p:cNvPr id="20483" name="Obrázek 2">
            <a:extLst>
              <a:ext uri="{FF2B5EF4-FFF2-40B4-BE49-F238E27FC236}">
                <a16:creationId xmlns:a16="http://schemas.microsoft.com/office/drawing/2014/main" id="{5289068C-813E-12B6-D55E-2CF6AE6170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14475"/>
            <a:ext cx="9139237"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se zakulacenými rohy 4">
            <a:extLst>
              <a:ext uri="{FF2B5EF4-FFF2-40B4-BE49-F238E27FC236}">
                <a16:creationId xmlns:a16="http://schemas.microsoft.com/office/drawing/2014/main" id="{3825FD9A-9D1B-84D8-3654-BE211DB42CB3}"/>
              </a:ext>
            </a:extLst>
          </p:cNvPr>
          <p:cNvSpPr/>
          <p:nvPr/>
        </p:nvSpPr>
        <p:spPr>
          <a:xfrm>
            <a:off x="539750" y="2051050"/>
            <a:ext cx="1008063" cy="288925"/>
          </a:xfrm>
          <a:prstGeom prst="roundRect">
            <a:avLst/>
          </a:prstGeom>
          <a:solidFill>
            <a:srgbClr val="FF0000">
              <a:alpha val="22000"/>
            </a:srgbClr>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s-CZ"/>
          </a:p>
        </p:txBody>
      </p:sp>
      <p:sp>
        <p:nvSpPr>
          <p:cNvPr id="8" name="Obdélník: se zakulacenými rohy 7">
            <a:extLst>
              <a:ext uri="{FF2B5EF4-FFF2-40B4-BE49-F238E27FC236}">
                <a16:creationId xmlns:a16="http://schemas.microsoft.com/office/drawing/2014/main" id="{2CFA4F34-A130-19B4-78BF-C1CE60D79D93}"/>
              </a:ext>
            </a:extLst>
          </p:cNvPr>
          <p:cNvSpPr/>
          <p:nvPr/>
        </p:nvSpPr>
        <p:spPr>
          <a:xfrm>
            <a:off x="468313" y="2516188"/>
            <a:ext cx="1116012" cy="407987"/>
          </a:xfrm>
          <a:prstGeom prst="round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Obdélník: se zakulacenými rohy 9">
            <a:extLst>
              <a:ext uri="{FF2B5EF4-FFF2-40B4-BE49-F238E27FC236}">
                <a16:creationId xmlns:a16="http://schemas.microsoft.com/office/drawing/2014/main" id="{AAF0C588-039C-DE72-8197-8BA0C8DEEC66}"/>
              </a:ext>
            </a:extLst>
          </p:cNvPr>
          <p:cNvSpPr/>
          <p:nvPr/>
        </p:nvSpPr>
        <p:spPr>
          <a:xfrm>
            <a:off x="412750" y="3470275"/>
            <a:ext cx="1349375" cy="271463"/>
          </a:xfrm>
          <a:prstGeom prst="round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6836851B-9F18-8CE9-A84E-C6E0B5F0F552}"/>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CLUSTERING</a:t>
            </a:r>
            <a:endParaRPr lang="cs-CZ" sz="4400" dirty="0">
              <a:solidFill>
                <a:schemeClr val="bg1"/>
              </a:solidFill>
              <a:cs typeface="Arial" pitchFamily="34" charset="0"/>
            </a:endParaRPr>
          </a:p>
        </p:txBody>
      </p:sp>
      <p:pic>
        <p:nvPicPr>
          <p:cNvPr id="21507" name="Picture 2" descr="Image">
            <a:extLst>
              <a:ext uri="{FF2B5EF4-FFF2-40B4-BE49-F238E27FC236}">
                <a16:creationId xmlns:a16="http://schemas.microsoft.com/office/drawing/2014/main" id="{53CB0C48-BB8F-17DA-44FC-A85FF2783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7113" y="3500438"/>
            <a:ext cx="708977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ovéPole 4">
            <a:extLst>
              <a:ext uri="{FF2B5EF4-FFF2-40B4-BE49-F238E27FC236}">
                <a16:creationId xmlns:a16="http://schemas.microsoft.com/office/drawing/2014/main" id="{BF9FCBC7-101F-61DB-D28F-51A78E2DB64C}"/>
              </a:ext>
            </a:extLst>
          </p:cNvPr>
          <p:cNvSpPr txBox="1">
            <a:spLocks noChangeArrowheads="1"/>
          </p:cNvSpPr>
          <p:nvPr/>
        </p:nvSpPr>
        <p:spPr bwMode="auto">
          <a:xfrm>
            <a:off x="323850" y="1196975"/>
            <a:ext cx="85693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2400" i="1">
                <a:latin typeface="Arial" panose="020B0604020202020204" pitchFamily="34" charset="0"/>
              </a:rPr>
              <a:t>De novo </a:t>
            </a:r>
            <a:r>
              <a:rPr lang="cs-CZ" altLang="cs-CZ" sz="2400">
                <a:latin typeface="Arial" panose="020B0604020202020204" pitchFamily="34" charset="0"/>
              </a:rPr>
              <a:t>clustering using a selected similarity threshold </a:t>
            </a:r>
            <a:br>
              <a:rPr lang="cs-CZ" altLang="cs-CZ" sz="2400">
                <a:latin typeface="Arial" panose="020B0604020202020204" pitchFamily="34" charset="0"/>
              </a:rPr>
            </a:br>
            <a:r>
              <a:rPr lang="cs-CZ" altLang="cs-CZ" sz="2400">
                <a:latin typeface="Arial" panose="020B0604020202020204" pitchFamily="34" charset="0"/>
              </a:rPr>
              <a:t>(T), typically 97</a:t>
            </a:r>
            <a:r>
              <a:rPr lang="en-GB" altLang="cs-CZ" sz="2400">
                <a:latin typeface="Arial" panose="020B0604020202020204" pitchFamily="34" charset="0"/>
              </a:rPr>
              <a:t>% </a:t>
            </a:r>
            <a:r>
              <a:rPr lang="cs-CZ" altLang="cs-CZ" sz="2400">
                <a:latin typeface="Arial" panose="020B0604020202020204" pitchFamily="34" charset="0"/>
              </a:rPr>
              <a:t>or </a:t>
            </a:r>
            <a:r>
              <a:rPr lang="en-GB" altLang="cs-CZ" sz="2400">
                <a:latin typeface="Arial" panose="020B0604020202020204" pitchFamily="34" charset="0"/>
              </a:rPr>
              <a:t>99%. </a:t>
            </a:r>
            <a:r>
              <a:rPr lang="cs-CZ" altLang="cs-CZ" sz="2400">
                <a:latin typeface="Arial" panose="020B0604020202020204" pitchFamily="34" charset="0"/>
              </a:rPr>
              <a:t>Diameter of OTU will not extend T from the initial sequence (centroid). If a new sequence appears outside the diameter it becomes the centroid of a new OTU. Programs UCLUST and CD-HIT.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a:extLst>
              <a:ext uri="{FF2B5EF4-FFF2-40B4-BE49-F238E27FC236}">
                <a16:creationId xmlns:a16="http://schemas.microsoft.com/office/drawing/2014/main" id="{B6639924-6A33-202D-E2CF-8D8095B4B574}"/>
              </a:ext>
            </a:extLst>
          </p:cNvPr>
          <p:cNvSpPr/>
          <p:nvPr/>
        </p:nvSpPr>
        <p:spPr>
          <a:xfrm>
            <a:off x="0" y="4724400"/>
            <a:ext cx="9144000" cy="214312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099" name="Text Box 16">
            <a:extLst>
              <a:ext uri="{FF2B5EF4-FFF2-40B4-BE49-F238E27FC236}">
                <a16:creationId xmlns:a16="http://schemas.microsoft.com/office/drawing/2014/main" id="{C771A7D7-AF7F-89C4-88DA-D699A9677E89}"/>
              </a:ext>
            </a:extLst>
          </p:cNvPr>
          <p:cNvSpPr txBox="1">
            <a:spLocks noChangeArrowheads="1"/>
          </p:cNvSpPr>
          <p:nvPr/>
        </p:nvSpPr>
        <p:spPr bwMode="auto">
          <a:xfrm>
            <a:off x="0" y="228600"/>
            <a:ext cx="9144000" cy="646113"/>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3600" b="1">
                <a:solidFill>
                  <a:schemeClr val="bg1"/>
                </a:solidFill>
                <a:latin typeface="Arial" panose="020B0604020202020204" pitchFamily="34" charset="0"/>
                <a:cs typeface="Arial" panose="020B0604020202020204" pitchFamily="34" charset="0"/>
              </a:rPr>
              <a:t>Compulsory assignment</a:t>
            </a:r>
            <a:endParaRPr lang="cs-CZ" altLang="cs-CZ" sz="2800">
              <a:solidFill>
                <a:schemeClr val="bg1"/>
              </a:solidFill>
              <a:latin typeface="Arial" panose="020B0604020202020204" pitchFamily="34" charset="0"/>
              <a:cs typeface="Arial" panose="020B0604020202020204" pitchFamily="34" charset="0"/>
            </a:endParaRPr>
          </a:p>
        </p:txBody>
      </p:sp>
      <p:sp>
        <p:nvSpPr>
          <p:cNvPr id="4100" name="Obdélník 3">
            <a:extLst>
              <a:ext uri="{FF2B5EF4-FFF2-40B4-BE49-F238E27FC236}">
                <a16:creationId xmlns:a16="http://schemas.microsoft.com/office/drawing/2014/main" id="{EA73B0AD-7B2B-197B-4F78-7F6B263D140C}"/>
              </a:ext>
            </a:extLst>
          </p:cNvPr>
          <p:cNvSpPr>
            <a:spLocks noChangeArrowheads="1"/>
          </p:cNvSpPr>
          <p:nvPr/>
        </p:nvSpPr>
        <p:spPr bwMode="auto">
          <a:xfrm>
            <a:off x="4541838" y="908050"/>
            <a:ext cx="335756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a:latin typeface="Arial" panose="020B0604020202020204" pitchFamily="34" charset="0"/>
              </a:rPr>
              <a:t>lnL</a:t>
            </a:r>
            <a:r>
              <a:rPr lang="en-GB" altLang="cs-CZ" sz="2400">
                <a:latin typeface="Arial" panose="020B0604020202020204" pitchFamily="34" charset="0"/>
              </a:rPr>
              <a:t>0 = </a:t>
            </a:r>
            <a:r>
              <a:rPr lang="cs-CZ" altLang="cs-CZ" sz="2400">
                <a:latin typeface="Arial" panose="020B0604020202020204" pitchFamily="34" charset="0"/>
              </a:rPr>
              <a:t>-17652.4 (global clock assumed) </a:t>
            </a:r>
            <a:endParaRPr lang="en-GB" altLang="cs-CZ" sz="2400">
              <a:latin typeface="Arial" panose="020B0604020202020204" pitchFamily="34" charset="0"/>
            </a:endParaRPr>
          </a:p>
          <a:p>
            <a:pPr eaLnBrk="1" hangingPunct="1">
              <a:spcBef>
                <a:spcPct val="0"/>
              </a:spcBef>
              <a:buFontTx/>
              <a:buNone/>
            </a:pPr>
            <a:r>
              <a:rPr lang="cs-CZ" altLang="cs-CZ" sz="2400">
                <a:latin typeface="Arial" panose="020B0604020202020204" pitchFamily="34" charset="0"/>
              </a:rPr>
              <a:t>lnL</a:t>
            </a:r>
            <a:r>
              <a:rPr lang="en-GB" altLang="cs-CZ" sz="2400">
                <a:latin typeface="Arial" panose="020B0604020202020204" pitchFamily="34" charset="0"/>
              </a:rPr>
              <a:t>1 = </a:t>
            </a:r>
            <a:r>
              <a:rPr lang="cs-CZ" altLang="cs-CZ" sz="2400">
                <a:latin typeface="Arial" panose="020B0604020202020204" pitchFamily="34" charset="0"/>
              </a:rPr>
              <a:t>-17646.5 (no assumption)</a:t>
            </a:r>
          </a:p>
        </p:txBody>
      </p:sp>
      <p:grpSp>
        <p:nvGrpSpPr>
          <p:cNvPr id="4101" name="Skupina 39">
            <a:extLst>
              <a:ext uri="{FF2B5EF4-FFF2-40B4-BE49-F238E27FC236}">
                <a16:creationId xmlns:a16="http://schemas.microsoft.com/office/drawing/2014/main" id="{E7291EDF-23C0-6E94-FC5E-8B4DC0BC6A8D}"/>
              </a:ext>
            </a:extLst>
          </p:cNvPr>
          <p:cNvGrpSpPr>
            <a:grpSpLocks/>
          </p:cNvGrpSpPr>
          <p:nvPr/>
        </p:nvGrpSpPr>
        <p:grpSpPr bwMode="auto">
          <a:xfrm>
            <a:off x="827088" y="1068388"/>
            <a:ext cx="2744787" cy="3440112"/>
            <a:chOff x="827584" y="2060848"/>
            <a:chExt cx="2172791" cy="3439739"/>
          </a:xfrm>
        </p:grpSpPr>
        <p:cxnSp>
          <p:nvCxnSpPr>
            <p:cNvPr id="4" name="Přímá spojnice 3">
              <a:extLst>
                <a:ext uri="{FF2B5EF4-FFF2-40B4-BE49-F238E27FC236}">
                  <a16:creationId xmlns:a16="http://schemas.microsoft.com/office/drawing/2014/main" id="{BB1E3EE0-84A5-51A5-518A-1FA375073272}"/>
                </a:ext>
              </a:extLst>
            </p:cNvPr>
            <p:cNvCxnSpPr>
              <a:cxnSpLocks/>
            </p:cNvCxnSpPr>
            <p:nvPr/>
          </p:nvCxnSpPr>
          <p:spPr>
            <a:xfrm>
              <a:off x="827584" y="2060848"/>
              <a:ext cx="0" cy="1269862"/>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Přímá spojnice 11">
              <a:extLst>
                <a:ext uri="{FF2B5EF4-FFF2-40B4-BE49-F238E27FC236}">
                  <a16:creationId xmlns:a16="http://schemas.microsoft.com/office/drawing/2014/main" id="{F89F42ED-B0B5-DFC8-8FC5-26EE358A6F39}"/>
                </a:ext>
              </a:extLst>
            </p:cNvPr>
            <p:cNvCxnSpPr>
              <a:cxnSpLocks/>
            </p:cNvCxnSpPr>
            <p:nvPr/>
          </p:nvCxnSpPr>
          <p:spPr>
            <a:xfrm>
              <a:off x="1188249" y="2060848"/>
              <a:ext cx="0" cy="1269862"/>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Přímá spojnice 12">
              <a:extLst>
                <a:ext uri="{FF2B5EF4-FFF2-40B4-BE49-F238E27FC236}">
                  <a16:creationId xmlns:a16="http://schemas.microsoft.com/office/drawing/2014/main" id="{F18B0401-EB89-5120-A0FA-FC4A0BCF85C5}"/>
                </a:ext>
              </a:extLst>
            </p:cNvPr>
            <p:cNvCxnSpPr>
              <a:cxnSpLocks/>
            </p:cNvCxnSpPr>
            <p:nvPr/>
          </p:nvCxnSpPr>
          <p:spPr>
            <a:xfrm>
              <a:off x="827584" y="3330710"/>
              <a:ext cx="36066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Přímá spojnice 14">
              <a:extLst>
                <a:ext uri="{FF2B5EF4-FFF2-40B4-BE49-F238E27FC236}">
                  <a16:creationId xmlns:a16="http://schemas.microsoft.com/office/drawing/2014/main" id="{64829D5D-4309-6CE4-90A2-95C1661EA31B}"/>
                </a:ext>
              </a:extLst>
            </p:cNvPr>
            <p:cNvCxnSpPr>
              <a:cxnSpLocks/>
            </p:cNvCxnSpPr>
            <p:nvPr/>
          </p:nvCxnSpPr>
          <p:spPr>
            <a:xfrm>
              <a:off x="997235" y="3330710"/>
              <a:ext cx="0" cy="1269862"/>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Přímá spojnice 15">
              <a:extLst>
                <a:ext uri="{FF2B5EF4-FFF2-40B4-BE49-F238E27FC236}">
                  <a16:creationId xmlns:a16="http://schemas.microsoft.com/office/drawing/2014/main" id="{57B13785-DB01-86CD-949F-BDA454B142CB}"/>
                </a:ext>
              </a:extLst>
            </p:cNvPr>
            <p:cNvCxnSpPr>
              <a:cxnSpLocks/>
            </p:cNvCxnSpPr>
            <p:nvPr/>
          </p:nvCxnSpPr>
          <p:spPr>
            <a:xfrm>
              <a:off x="1547658" y="2060848"/>
              <a:ext cx="0" cy="1834951"/>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Přímá spojnice 17">
              <a:extLst>
                <a:ext uri="{FF2B5EF4-FFF2-40B4-BE49-F238E27FC236}">
                  <a16:creationId xmlns:a16="http://schemas.microsoft.com/office/drawing/2014/main" id="{E171D6F0-962F-D978-E529-3F674516EF99}"/>
                </a:ext>
              </a:extLst>
            </p:cNvPr>
            <p:cNvCxnSpPr>
              <a:cxnSpLocks/>
            </p:cNvCxnSpPr>
            <p:nvPr/>
          </p:nvCxnSpPr>
          <p:spPr>
            <a:xfrm>
              <a:off x="1908325" y="2060848"/>
              <a:ext cx="0" cy="1834951"/>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Přímá spojnice 18">
              <a:extLst>
                <a:ext uri="{FF2B5EF4-FFF2-40B4-BE49-F238E27FC236}">
                  <a16:creationId xmlns:a16="http://schemas.microsoft.com/office/drawing/2014/main" id="{A4681886-A29D-DB02-41F9-1B707E631693}"/>
                </a:ext>
              </a:extLst>
            </p:cNvPr>
            <p:cNvCxnSpPr>
              <a:cxnSpLocks/>
            </p:cNvCxnSpPr>
            <p:nvPr/>
          </p:nvCxnSpPr>
          <p:spPr>
            <a:xfrm>
              <a:off x="1547658" y="3895799"/>
              <a:ext cx="36066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Přímá spojnice 19">
              <a:extLst>
                <a:ext uri="{FF2B5EF4-FFF2-40B4-BE49-F238E27FC236}">
                  <a16:creationId xmlns:a16="http://schemas.microsoft.com/office/drawing/2014/main" id="{AE261A7D-1626-7CB2-808A-ABE9EF6975B1}"/>
                </a:ext>
              </a:extLst>
            </p:cNvPr>
            <p:cNvCxnSpPr>
              <a:cxnSpLocks/>
            </p:cNvCxnSpPr>
            <p:nvPr/>
          </p:nvCxnSpPr>
          <p:spPr>
            <a:xfrm>
              <a:off x="1721080" y="3891037"/>
              <a:ext cx="0" cy="709536"/>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Přímá spojnice 21">
              <a:extLst>
                <a:ext uri="{FF2B5EF4-FFF2-40B4-BE49-F238E27FC236}">
                  <a16:creationId xmlns:a16="http://schemas.microsoft.com/office/drawing/2014/main" id="{D96E3687-F8F6-3BF5-F0C7-22ABDCA4E082}"/>
                </a:ext>
              </a:extLst>
            </p:cNvPr>
            <p:cNvCxnSpPr>
              <a:cxnSpLocks/>
            </p:cNvCxnSpPr>
            <p:nvPr/>
          </p:nvCxnSpPr>
          <p:spPr>
            <a:xfrm>
              <a:off x="997235" y="4600573"/>
              <a:ext cx="72384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Přímá spojnice 23">
              <a:extLst>
                <a:ext uri="{FF2B5EF4-FFF2-40B4-BE49-F238E27FC236}">
                  <a16:creationId xmlns:a16="http://schemas.microsoft.com/office/drawing/2014/main" id="{27F96FCF-AFAD-CDFA-8058-3246F3DBCE5B}"/>
                </a:ext>
              </a:extLst>
            </p:cNvPr>
            <p:cNvCxnSpPr>
              <a:cxnSpLocks/>
            </p:cNvCxnSpPr>
            <p:nvPr/>
          </p:nvCxnSpPr>
          <p:spPr>
            <a:xfrm>
              <a:off x="1359157" y="4600573"/>
              <a:ext cx="0" cy="709535"/>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Přímá spojnice 24">
              <a:extLst>
                <a:ext uri="{FF2B5EF4-FFF2-40B4-BE49-F238E27FC236}">
                  <a16:creationId xmlns:a16="http://schemas.microsoft.com/office/drawing/2014/main" id="{58D5378D-E3F5-2B13-84A0-64E0C3465905}"/>
                </a:ext>
              </a:extLst>
            </p:cNvPr>
            <p:cNvCxnSpPr>
              <a:cxnSpLocks/>
            </p:cNvCxnSpPr>
            <p:nvPr/>
          </p:nvCxnSpPr>
          <p:spPr>
            <a:xfrm>
              <a:off x="2267734" y="2060848"/>
              <a:ext cx="0" cy="711123"/>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Přímá spojnice 25">
              <a:extLst>
                <a:ext uri="{FF2B5EF4-FFF2-40B4-BE49-F238E27FC236}">
                  <a16:creationId xmlns:a16="http://schemas.microsoft.com/office/drawing/2014/main" id="{55DEE2C7-C2D4-A724-BB6C-96DA5274E7EF}"/>
                </a:ext>
              </a:extLst>
            </p:cNvPr>
            <p:cNvCxnSpPr>
              <a:cxnSpLocks/>
            </p:cNvCxnSpPr>
            <p:nvPr/>
          </p:nvCxnSpPr>
          <p:spPr>
            <a:xfrm>
              <a:off x="2628399" y="2060848"/>
              <a:ext cx="0" cy="711123"/>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Přímá spojnice 26">
              <a:extLst>
                <a:ext uri="{FF2B5EF4-FFF2-40B4-BE49-F238E27FC236}">
                  <a16:creationId xmlns:a16="http://schemas.microsoft.com/office/drawing/2014/main" id="{56E66D15-5107-C229-76F7-F0661A9DE644}"/>
                </a:ext>
              </a:extLst>
            </p:cNvPr>
            <p:cNvCxnSpPr>
              <a:cxnSpLocks/>
            </p:cNvCxnSpPr>
            <p:nvPr/>
          </p:nvCxnSpPr>
          <p:spPr>
            <a:xfrm>
              <a:off x="2267734" y="2771971"/>
              <a:ext cx="360665"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Přímá spojnice 27">
              <a:extLst>
                <a:ext uri="{FF2B5EF4-FFF2-40B4-BE49-F238E27FC236}">
                  <a16:creationId xmlns:a16="http://schemas.microsoft.com/office/drawing/2014/main" id="{248F8052-89A3-A982-5C5B-AF866C28226A}"/>
                </a:ext>
              </a:extLst>
            </p:cNvPr>
            <p:cNvCxnSpPr>
              <a:cxnSpLocks/>
            </p:cNvCxnSpPr>
            <p:nvPr/>
          </p:nvCxnSpPr>
          <p:spPr>
            <a:xfrm>
              <a:off x="2454978" y="2789431"/>
              <a:ext cx="2513" cy="734933"/>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Přímá spojnice 28">
              <a:extLst>
                <a:ext uri="{FF2B5EF4-FFF2-40B4-BE49-F238E27FC236}">
                  <a16:creationId xmlns:a16="http://schemas.microsoft.com/office/drawing/2014/main" id="{58A9420D-BB9B-7999-FFDD-43B2D54DC760}"/>
                </a:ext>
              </a:extLst>
            </p:cNvPr>
            <p:cNvCxnSpPr>
              <a:cxnSpLocks/>
            </p:cNvCxnSpPr>
            <p:nvPr/>
          </p:nvCxnSpPr>
          <p:spPr>
            <a:xfrm>
              <a:off x="2454978" y="3525951"/>
              <a:ext cx="545397" cy="3175"/>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Přímá spojnice 30">
              <a:extLst>
                <a:ext uri="{FF2B5EF4-FFF2-40B4-BE49-F238E27FC236}">
                  <a16:creationId xmlns:a16="http://schemas.microsoft.com/office/drawing/2014/main" id="{79931142-70A5-879D-B7C5-1028F5E81A4A}"/>
                </a:ext>
              </a:extLst>
            </p:cNvPr>
            <p:cNvCxnSpPr>
              <a:cxnSpLocks/>
            </p:cNvCxnSpPr>
            <p:nvPr/>
          </p:nvCxnSpPr>
          <p:spPr>
            <a:xfrm>
              <a:off x="2987808" y="2060848"/>
              <a:ext cx="12567" cy="1465103"/>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Přímá spojnice 33">
              <a:extLst>
                <a:ext uri="{FF2B5EF4-FFF2-40B4-BE49-F238E27FC236}">
                  <a16:creationId xmlns:a16="http://schemas.microsoft.com/office/drawing/2014/main" id="{764856DD-49B0-C6CF-FB65-1E01F3F9C116}"/>
                </a:ext>
              </a:extLst>
            </p:cNvPr>
            <p:cNvCxnSpPr>
              <a:cxnSpLocks/>
            </p:cNvCxnSpPr>
            <p:nvPr/>
          </p:nvCxnSpPr>
          <p:spPr>
            <a:xfrm>
              <a:off x="2740244" y="3554523"/>
              <a:ext cx="0" cy="1755585"/>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Přímá spojnice 35">
              <a:extLst>
                <a:ext uri="{FF2B5EF4-FFF2-40B4-BE49-F238E27FC236}">
                  <a16:creationId xmlns:a16="http://schemas.microsoft.com/office/drawing/2014/main" id="{C55C5B9B-4A6C-6E28-7B29-00A529A9220A}"/>
                </a:ext>
              </a:extLst>
            </p:cNvPr>
            <p:cNvCxnSpPr>
              <a:cxnSpLocks/>
            </p:cNvCxnSpPr>
            <p:nvPr/>
          </p:nvCxnSpPr>
          <p:spPr>
            <a:xfrm>
              <a:off x="1359157" y="5310108"/>
              <a:ext cx="138108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Přímá spojnice 37">
              <a:extLst>
                <a:ext uri="{FF2B5EF4-FFF2-40B4-BE49-F238E27FC236}">
                  <a16:creationId xmlns:a16="http://schemas.microsoft.com/office/drawing/2014/main" id="{18E77DA5-3E31-127E-F8C2-B4A43B1AA034}"/>
                </a:ext>
              </a:extLst>
            </p:cNvPr>
            <p:cNvCxnSpPr>
              <a:cxnSpLocks/>
            </p:cNvCxnSpPr>
            <p:nvPr/>
          </p:nvCxnSpPr>
          <p:spPr>
            <a:xfrm>
              <a:off x="2051586" y="5310108"/>
              <a:ext cx="0" cy="190479"/>
            </a:xfrm>
            <a:prstGeom prst="line">
              <a:avLst/>
            </a:prstGeom>
            <a:ln w="28575"/>
          </p:spPr>
          <p:style>
            <a:lnRef idx="1">
              <a:schemeClr val="dk1"/>
            </a:lnRef>
            <a:fillRef idx="0">
              <a:schemeClr val="dk1"/>
            </a:fillRef>
            <a:effectRef idx="0">
              <a:schemeClr val="dk1"/>
            </a:effectRef>
            <a:fontRef idx="minor">
              <a:schemeClr val="tx1"/>
            </a:fontRef>
          </p:style>
        </p:cxnSp>
      </p:grpSp>
      <p:sp>
        <p:nvSpPr>
          <p:cNvPr id="33797" name="TextovéPole 40">
            <a:extLst>
              <a:ext uri="{FF2B5EF4-FFF2-40B4-BE49-F238E27FC236}">
                <a16:creationId xmlns:a16="http://schemas.microsoft.com/office/drawing/2014/main" id="{E52DB0A2-5939-92A3-D635-A7DCC5039A49}"/>
              </a:ext>
            </a:extLst>
          </p:cNvPr>
          <p:cNvSpPr txBox="1">
            <a:spLocks noChangeArrowheads="1"/>
          </p:cNvSpPr>
          <p:nvPr/>
        </p:nvSpPr>
        <p:spPr bwMode="auto">
          <a:xfrm>
            <a:off x="398463" y="1323975"/>
            <a:ext cx="450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400">
                <a:latin typeface="Arial" panose="020B0604020202020204" pitchFamily="34" charset="0"/>
              </a:rPr>
              <a:t>v</a:t>
            </a:r>
            <a:r>
              <a:rPr lang="en-GB" altLang="cs-CZ" sz="2400" baseline="-25000">
                <a:latin typeface="Arial" panose="020B0604020202020204" pitchFamily="34" charset="0"/>
              </a:rPr>
              <a:t>1</a:t>
            </a:r>
            <a:endParaRPr lang="cs-CZ" altLang="cs-CZ" sz="2400" baseline="-25000">
              <a:latin typeface="Arial" panose="020B0604020202020204" pitchFamily="34" charset="0"/>
            </a:endParaRPr>
          </a:p>
        </p:txBody>
      </p:sp>
      <p:sp>
        <p:nvSpPr>
          <p:cNvPr id="4103" name="TextovéPole 43">
            <a:extLst>
              <a:ext uri="{FF2B5EF4-FFF2-40B4-BE49-F238E27FC236}">
                <a16:creationId xmlns:a16="http://schemas.microsoft.com/office/drawing/2014/main" id="{EAD2C9AB-0C94-1BBA-82C9-561E900AAF3B}"/>
              </a:ext>
            </a:extLst>
          </p:cNvPr>
          <p:cNvSpPr txBox="1">
            <a:spLocks noChangeArrowheads="1"/>
          </p:cNvSpPr>
          <p:nvPr/>
        </p:nvSpPr>
        <p:spPr bwMode="auto">
          <a:xfrm>
            <a:off x="901700" y="1323975"/>
            <a:ext cx="450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400">
                <a:latin typeface="Arial" panose="020B0604020202020204" pitchFamily="34" charset="0"/>
              </a:rPr>
              <a:t>v</a:t>
            </a:r>
            <a:r>
              <a:rPr lang="en-GB" altLang="cs-CZ" sz="2400" baseline="-25000">
                <a:latin typeface="Arial" panose="020B0604020202020204" pitchFamily="34" charset="0"/>
              </a:rPr>
              <a:t>2</a:t>
            </a:r>
            <a:endParaRPr lang="cs-CZ" altLang="cs-CZ" sz="2400" baseline="-25000">
              <a:latin typeface="Arial" panose="020B0604020202020204" pitchFamily="34" charset="0"/>
            </a:endParaRPr>
          </a:p>
        </p:txBody>
      </p:sp>
      <p:sp>
        <p:nvSpPr>
          <p:cNvPr id="4104" name="TextovéPole 44">
            <a:extLst>
              <a:ext uri="{FF2B5EF4-FFF2-40B4-BE49-F238E27FC236}">
                <a16:creationId xmlns:a16="http://schemas.microsoft.com/office/drawing/2014/main" id="{5E031743-089A-FD76-ECF6-C9A87737BDCA}"/>
              </a:ext>
            </a:extLst>
          </p:cNvPr>
          <p:cNvSpPr txBox="1">
            <a:spLocks noChangeArrowheads="1"/>
          </p:cNvSpPr>
          <p:nvPr/>
        </p:nvSpPr>
        <p:spPr bwMode="auto">
          <a:xfrm>
            <a:off x="612775" y="2613025"/>
            <a:ext cx="452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400">
                <a:latin typeface="Arial" panose="020B0604020202020204" pitchFamily="34" charset="0"/>
              </a:rPr>
              <a:t>v</a:t>
            </a:r>
            <a:r>
              <a:rPr lang="en-GB" altLang="cs-CZ" sz="2400" baseline="-25000">
                <a:latin typeface="Arial" panose="020B0604020202020204" pitchFamily="34" charset="0"/>
              </a:rPr>
              <a:t>3</a:t>
            </a:r>
            <a:endParaRPr lang="cs-CZ" altLang="cs-CZ" sz="2400" baseline="-25000">
              <a:latin typeface="Arial" panose="020B0604020202020204" pitchFamily="34" charset="0"/>
            </a:endParaRPr>
          </a:p>
        </p:txBody>
      </p:sp>
      <p:sp>
        <p:nvSpPr>
          <p:cNvPr id="4105" name="TextovéPole 45">
            <a:extLst>
              <a:ext uri="{FF2B5EF4-FFF2-40B4-BE49-F238E27FC236}">
                <a16:creationId xmlns:a16="http://schemas.microsoft.com/office/drawing/2014/main" id="{82544C3A-D713-45A6-A25D-E02231FA96BF}"/>
              </a:ext>
            </a:extLst>
          </p:cNvPr>
          <p:cNvSpPr txBox="1">
            <a:spLocks noChangeArrowheads="1"/>
          </p:cNvSpPr>
          <p:nvPr/>
        </p:nvSpPr>
        <p:spPr bwMode="auto">
          <a:xfrm>
            <a:off x="1363663" y="1524000"/>
            <a:ext cx="45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400">
                <a:latin typeface="Arial" panose="020B0604020202020204" pitchFamily="34" charset="0"/>
              </a:rPr>
              <a:t>v</a:t>
            </a:r>
            <a:r>
              <a:rPr lang="en-GB" altLang="cs-CZ" sz="2400" baseline="-25000">
                <a:latin typeface="Arial" panose="020B0604020202020204" pitchFamily="34" charset="0"/>
              </a:rPr>
              <a:t>4</a:t>
            </a:r>
            <a:endParaRPr lang="cs-CZ" altLang="cs-CZ" sz="2400" baseline="-25000">
              <a:latin typeface="Arial" panose="020B0604020202020204" pitchFamily="34" charset="0"/>
            </a:endParaRPr>
          </a:p>
        </p:txBody>
      </p:sp>
      <p:sp>
        <p:nvSpPr>
          <p:cNvPr id="4106" name="TextovéPole 46">
            <a:extLst>
              <a:ext uri="{FF2B5EF4-FFF2-40B4-BE49-F238E27FC236}">
                <a16:creationId xmlns:a16="http://schemas.microsoft.com/office/drawing/2014/main" id="{B71C4AB7-EFCB-CC2A-48BA-EA7AA98CBCCA}"/>
              </a:ext>
            </a:extLst>
          </p:cNvPr>
          <p:cNvSpPr txBox="1">
            <a:spLocks noChangeArrowheads="1"/>
          </p:cNvSpPr>
          <p:nvPr/>
        </p:nvSpPr>
        <p:spPr bwMode="auto">
          <a:xfrm>
            <a:off x="1809750" y="1544638"/>
            <a:ext cx="452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400">
                <a:latin typeface="Arial" panose="020B0604020202020204" pitchFamily="34" charset="0"/>
              </a:rPr>
              <a:t>v</a:t>
            </a:r>
            <a:r>
              <a:rPr lang="en-GB" altLang="cs-CZ" sz="2400" baseline="-25000">
                <a:latin typeface="Arial" panose="020B0604020202020204" pitchFamily="34" charset="0"/>
              </a:rPr>
              <a:t>5</a:t>
            </a:r>
            <a:endParaRPr lang="cs-CZ" altLang="cs-CZ" sz="2400" baseline="-25000">
              <a:latin typeface="Arial" panose="020B0604020202020204" pitchFamily="34" charset="0"/>
            </a:endParaRPr>
          </a:p>
        </p:txBody>
      </p:sp>
      <p:sp>
        <p:nvSpPr>
          <p:cNvPr id="4107" name="TextovéPole 47">
            <a:extLst>
              <a:ext uri="{FF2B5EF4-FFF2-40B4-BE49-F238E27FC236}">
                <a16:creationId xmlns:a16="http://schemas.microsoft.com/office/drawing/2014/main" id="{9FB5FEBC-A169-3480-4590-F7B07237CD77}"/>
              </a:ext>
            </a:extLst>
          </p:cNvPr>
          <p:cNvSpPr txBox="1">
            <a:spLocks noChangeArrowheads="1"/>
          </p:cNvSpPr>
          <p:nvPr/>
        </p:nvSpPr>
        <p:spPr bwMode="auto">
          <a:xfrm>
            <a:off x="1524000" y="2971800"/>
            <a:ext cx="452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400">
                <a:latin typeface="Arial" panose="020B0604020202020204" pitchFamily="34" charset="0"/>
              </a:rPr>
              <a:t>v</a:t>
            </a:r>
            <a:r>
              <a:rPr lang="en-GB" altLang="cs-CZ" sz="2400" baseline="-25000">
                <a:latin typeface="Arial" panose="020B0604020202020204" pitchFamily="34" charset="0"/>
              </a:rPr>
              <a:t>6</a:t>
            </a:r>
            <a:endParaRPr lang="cs-CZ" altLang="cs-CZ" sz="2400" baseline="-25000">
              <a:latin typeface="Arial" panose="020B0604020202020204" pitchFamily="34" charset="0"/>
            </a:endParaRPr>
          </a:p>
        </p:txBody>
      </p:sp>
      <p:sp>
        <p:nvSpPr>
          <p:cNvPr id="4108" name="TextovéPole 48">
            <a:extLst>
              <a:ext uri="{FF2B5EF4-FFF2-40B4-BE49-F238E27FC236}">
                <a16:creationId xmlns:a16="http://schemas.microsoft.com/office/drawing/2014/main" id="{8B710204-968B-C1A1-499E-CF6548AD731F}"/>
              </a:ext>
            </a:extLst>
          </p:cNvPr>
          <p:cNvSpPr txBox="1">
            <a:spLocks noChangeArrowheads="1"/>
          </p:cNvSpPr>
          <p:nvPr/>
        </p:nvSpPr>
        <p:spPr bwMode="auto">
          <a:xfrm>
            <a:off x="2260600" y="1122363"/>
            <a:ext cx="450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400">
                <a:latin typeface="Arial" panose="020B0604020202020204" pitchFamily="34" charset="0"/>
              </a:rPr>
              <a:t>v</a:t>
            </a:r>
            <a:r>
              <a:rPr lang="en-GB" altLang="cs-CZ" sz="2400" baseline="-25000">
                <a:latin typeface="Arial" panose="020B0604020202020204" pitchFamily="34" charset="0"/>
              </a:rPr>
              <a:t>7</a:t>
            </a:r>
            <a:endParaRPr lang="cs-CZ" altLang="cs-CZ" sz="2400" baseline="-25000">
              <a:latin typeface="Arial" panose="020B0604020202020204" pitchFamily="34" charset="0"/>
            </a:endParaRPr>
          </a:p>
        </p:txBody>
      </p:sp>
      <p:sp>
        <p:nvSpPr>
          <p:cNvPr id="4109" name="TextovéPole 49">
            <a:extLst>
              <a:ext uri="{FF2B5EF4-FFF2-40B4-BE49-F238E27FC236}">
                <a16:creationId xmlns:a16="http://schemas.microsoft.com/office/drawing/2014/main" id="{FFD01606-15AB-491E-326D-07040B169A31}"/>
              </a:ext>
            </a:extLst>
          </p:cNvPr>
          <p:cNvSpPr txBox="1">
            <a:spLocks noChangeArrowheads="1"/>
          </p:cNvSpPr>
          <p:nvPr/>
        </p:nvSpPr>
        <p:spPr bwMode="auto">
          <a:xfrm>
            <a:off x="2725738" y="1122363"/>
            <a:ext cx="452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400">
                <a:latin typeface="Arial" panose="020B0604020202020204" pitchFamily="34" charset="0"/>
              </a:rPr>
              <a:t>v</a:t>
            </a:r>
            <a:r>
              <a:rPr lang="en-GB" altLang="cs-CZ" sz="2400" baseline="-25000">
                <a:latin typeface="Arial" panose="020B0604020202020204" pitchFamily="34" charset="0"/>
              </a:rPr>
              <a:t>8</a:t>
            </a:r>
            <a:endParaRPr lang="cs-CZ" altLang="cs-CZ" sz="2400" baseline="-25000">
              <a:latin typeface="Arial" panose="020B0604020202020204" pitchFamily="34" charset="0"/>
            </a:endParaRPr>
          </a:p>
        </p:txBody>
      </p:sp>
      <p:sp>
        <p:nvSpPr>
          <p:cNvPr id="4110" name="TextovéPole 50">
            <a:extLst>
              <a:ext uri="{FF2B5EF4-FFF2-40B4-BE49-F238E27FC236}">
                <a16:creationId xmlns:a16="http://schemas.microsoft.com/office/drawing/2014/main" id="{1F879ADD-31CB-B643-2D5E-F694F04D9186}"/>
              </a:ext>
            </a:extLst>
          </p:cNvPr>
          <p:cNvSpPr txBox="1">
            <a:spLocks noChangeArrowheads="1"/>
          </p:cNvSpPr>
          <p:nvPr/>
        </p:nvSpPr>
        <p:spPr bwMode="auto">
          <a:xfrm>
            <a:off x="3176588" y="1450975"/>
            <a:ext cx="45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400">
                <a:latin typeface="Arial" panose="020B0604020202020204" pitchFamily="34" charset="0"/>
              </a:rPr>
              <a:t>v</a:t>
            </a:r>
            <a:r>
              <a:rPr lang="en-GB" altLang="cs-CZ" sz="2400" baseline="-25000">
                <a:latin typeface="Arial" panose="020B0604020202020204" pitchFamily="34" charset="0"/>
              </a:rPr>
              <a:t>9</a:t>
            </a:r>
            <a:endParaRPr lang="cs-CZ" altLang="cs-CZ" sz="2400" baseline="-25000">
              <a:latin typeface="Arial" panose="020B0604020202020204" pitchFamily="34" charset="0"/>
            </a:endParaRPr>
          </a:p>
        </p:txBody>
      </p:sp>
      <p:sp>
        <p:nvSpPr>
          <p:cNvPr id="4111" name="TextovéPole 51">
            <a:extLst>
              <a:ext uri="{FF2B5EF4-FFF2-40B4-BE49-F238E27FC236}">
                <a16:creationId xmlns:a16="http://schemas.microsoft.com/office/drawing/2014/main" id="{210467E4-2407-0D42-E0EF-EE4BB97DDAF5}"/>
              </a:ext>
            </a:extLst>
          </p:cNvPr>
          <p:cNvSpPr txBox="1">
            <a:spLocks noChangeArrowheads="1"/>
          </p:cNvSpPr>
          <p:nvPr/>
        </p:nvSpPr>
        <p:spPr bwMode="auto">
          <a:xfrm>
            <a:off x="2355850" y="1897063"/>
            <a:ext cx="56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400">
                <a:latin typeface="Arial" panose="020B0604020202020204" pitchFamily="34" charset="0"/>
              </a:rPr>
              <a:t>v</a:t>
            </a:r>
            <a:r>
              <a:rPr lang="en-GB" altLang="cs-CZ" sz="2400" baseline="-25000">
                <a:latin typeface="Arial" panose="020B0604020202020204" pitchFamily="34" charset="0"/>
              </a:rPr>
              <a:t>10</a:t>
            </a:r>
            <a:endParaRPr lang="cs-CZ" altLang="cs-CZ" sz="2400" baseline="-25000">
              <a:latin typeface="Arial" panose="020B0604020202020204" pitchFamily="34" charset="0"/>
            </a:endParaRPr>
          </a:p>
        </p:txBody>
      </p:sp>
      <p:sp>
        <p:nvSpPr>
          <p:cNvPr id="4112" name="TextovéPole 52">
            <a:extLst>
              <a:ext uri="{FF2B5EF4-FFF2-40B4-BE49-F238E27FC236}">
                <a16:creationId xmlns:a16="http://schemas.microsoft.com/office/drawing/2014/main" id="{2118C209-3021-85B2-9C62-9DFE0C287680}"/>
              </a:ext>
            </a:extLst>
          </p:cNvPr>
          <p:cNvSpPr txBox="1">
            <a:spLocks noChangeArrowheads="1"/>
          </p:cNvSpPr>
          <p:nvPr/>
        </p:nvSpPr>
        <p:spPr bwMode="auto">
          <a:xfrm>
            <a:off x="2725738" y="3184525"/>
            <a:ext cx="550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400">
                <a:latin typeface="Arial" panose="020B0604020202020204" pitchFamily="34" charset="0"/>
              </a:rPr>
              <a:t>v</a:t>
            </a:r>
            <a:r>
              <a:rPr lang="en-GB" altLang="cs-CZ" sz="2400" baseline="-25000">
                <a:latin typeface="Arial" panose="020B0604020202020204" pitchFamily="34" charset="0"/>
              </a:rPr>
              <a:t>11</a:t>
            </a:r>
            <a:endParaRPr lang="cs-CZ" altLang="cs-CZ" sz="2400" baseline="-25000">
              <a:latin typeface="Arial" panose="020B0604020202020204" pitchFamily="34" charset="0"/>
            </a:endParaRPr>
          </a:p>
        </p:txBody>
      </p:sp>
      <p:sp>
        <p:nvSpPr>
          <p:cNvPr id="4113" name="TextovéPole 53">
            <a:extLst>
              <a:ext uri="{FF2B5EF4-FFF2-40B4-BE49-F238E27FC236}">
                <a16:creationId xmlns:a16="http://schemas.microsoft.com/office/drawing/2014/main" id="{610E78B2-00D9-CAC3-F84C-65F65F3214DE}"/>
              </a:ext>
            </a:extLst>
          </p:cNvPr>
          <p:cNvSpPr txBox="1">
            <a:spLocks noChangeArrowheads="1"/>
          </p:cNvSpPr>
          <p:nvPr/>
        </p:nvSpPr>
        <p:spPr bwMode="auto">
          <a:xfrm>
            <a:off x="957263" y="3671888"/>
            <a:ext cx="5667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400">
                <a:latin typeface="Arial" panose="020B0604020202020204" pitchFamily="34" charset="0"/>
              </a:rPr>
              <a:t>v</a:t>
            </a:r>
            <a:r>
              <a:rPr lang="en-GB" altLang="cs-CZ" sz="2400" baseline="-25000">
                <a:latin typeface="Arial" panose="020B0604020202020204" pitchFamily="34" charset="0"/>
              </a:rPr>
              <a:t>12</a:t>
            </a:r>
            <a:endParaRPr lang="cs-CZ" altLang="cs-CZ" sz="2400" baseline="-25000">
              <a:latin typeface="Arial" panose="020B0604020202020204" pitchFamily="34" charset="0"/>
            </a:endParaRPr>
          </a:p>
        </p:txBody>
      </p:sp>
      <p:sp>
        <p:nvSpPr>
          <p:cNvPr id="4114" name="TextovéPole 42">
            <a:extLst>
              <a:ext uri="{FF2B5EF4-FFF2-40B4-BE49-F238E27FC236}">
                <a16:creationId xmlns:a16="http://schemas.microsoft.com/office/drawing/2014/main" id="{E872AF4B-16A8-601F-BAD0-FE36EC8BB7E9}"/>
              </a:ext>
            </a:extLst>
          </p:cNvPr>
          <p:cNvSpPr txBox="1">
            <a:spLocks noChangeArrowheads="1"/>
          </p:cNvSpPr>
          <p:nvPr/>
        </p:nvSpPr>
        <p:spPr bwMode="auto">
          <a:xfrm>
            <a:off x="4459288" y="2625725"/>
            <a:ext cx="42941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2800" b="1">
                <a:solidFill>
                  <a:srgbClr val="C00000"/>
                </a:solidFill>
                <a:latin typeface="Arial" panose="020B0604020202020204" pitchFamily="34" charset="0"/>
              </a:rPr>
              <a:t>Use LRT to test, whether we can reject the hypothesis of global clock on the tree.</a:t>
            </a:r>
          </a:p>
        </p:txBody>
      </p:sp>
      <p:sp>
        <p:nvSpPr>
          <p:cNvPr id="2" name="TextovéPole 1">
            <a:extLst>
              <a:ext uri="{FF2B5EF4-FFF2-40B4-BE49-F238E27FC236}">
                <a16:creationId xmlns:a16="http://schemas.microsoft.com/office/drawing/2014/main" id="{F07469B7-6F42-C684-41AB-791BAED1D3BD}"/>
              </a:ext>
            </a:extLst>
          </p:cNvPr>
          <p:cNvSpPr txBox="1">
            <a:spLocks noChangeArrowheads="1"/>
          </p:cNvSpPr>
          <p:nvPr/>
        </p:nvSpPr>
        <p:spPr bwMode="auto">
          <a:xfrm>
            <a:off x="398463" y="4899025"/>
            <a:ext cx="79803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l-GR" altLang="cs-CZ" sz="2800">
                <a:latin typeface="Arial" panose="020B0604020202020204" pitchFamily="34" charset="0"/>
                <a:cs typeface="Arial" panose="020B0604020202020204" pitchFamily="34" charset="0"/>
              </a:rPr>
              <a:t>δ</a:t>
            </a:r>
            <a:r>
              <a:rPr lang="en-GB" altLang="cs-CZ" sz="2800">
                <a:latin typeface="Arial" panose="020B0604020202020204" pitchFamily="34" charset="0"/>
                <a:cs typeface="Arial" panose="020B0604020202020204" pitchFamily="34" charset="0"/>
              </a:rPr>
              <a:t> </a:t>
            </a:r>
            <a:r>
              <a:rPr lang="el-GR" altLang="cs-CZ" sz="2800">
                <a:latin typeface="Arial" panose="020B0604020202020204" pitchFamily="34" charset="0"/>
                <a:cs typeface="Arial" panose="020B0604020202020204" pitchFamily="34" charset="0"/>
              </a:rPr>
              <a:t>=</a:t>
            </a:r>
            <a:r>
              <a:rPr lang="en-GB" altLang="cs-CZ" sz="2800">
                <a:latin typeface="Arial" panose="020B0604020202020204" pitchFamily="34" charset="0"/>
                <a:cs typeface="Arial" panose="020B0604020202020204" pitchFamily="34" charset="0"/>
              </a:rPr>
              <a:t> </a:t>
            </a:r>
            <a:r>
              <a:rPr lang="el-GR" altLang="cs-CZ" sz="2800">
                <a:latin typeface="Arial" panose="020B0604020202020204" pitchFamily="34" charset="0"/>
                <a:cs typeface="Arial" panose="020B0604020202020204" pitchFamily="34" charset="0"/>
              </a:rPr>
              <a:t>2(</a:t>
            </a:r>
            <a:r>
              <a:rPr lang="cs-CZ" altLang="cs-CZ" sz="2800">
                <a:latin typeface="Arial" panose="020B0604020202020204" pitchFamily="34" charset="0"/>
                <a:cs typeface="Arial" panose="020B0604020202020204" pitchFamily="34" charset="0"/>
              </a:rPr>
              <a:t>lnL1</a:t>
            </a:r>
            <a:r>
              <a:rPr lang="en-GB" altLang="cs-CZ" sz="2800">
                <a:latin typeface="Arial" panose="020B0604020202020204" pitchFamily="34" charset="0"/>
                <a:cs typeface="Arial" panose="020B0604020202020204" pitchFamily="34" charset="0"/>
              </a:rPr>
              <a:t> </a:t>
            </a:r>
            <a:r>
              <a:rPr lang="cs-CZ" altLang="cs-CZ" sz="2800">
                <a:latin typeface="Arial" panose="020B0604020202020204" pitchFamily="34" charset="0"/>
                <a:cs typeface="Arial" panose="020B0604020202020204" pitchFamily="34" charset="0"/>
              </a:rPr>
              <a:t>-</a:t>
            </a:r>
            <a:r>
              <a:rPr lang="en-GB" altLang="cs-CZ" sz="2800">
                <a:latin typeface="Arial" panose="020B0604020202020204" pitchFamily="34" charset="0"/>
                <a:cs typeface="Arial" panose="020B0604020202020204" pitchFamily="34" charset="0"/>
              </a:rPr>
              <a:t> </a:t>
            </a:r>
            <a:r>
              <a:rPr lang="cs-CZ" altLang="cs-CZ" sz="2800">
                <a:latin typeface="Arial" panose="020B0604020202020204" pitchFamily="34" charset="0"/>
                <a:cs typeface="Arial" panose="020B0604020202020204" pitchFamily="34" charset="0"/>
              </a:rPr>
              <a:t>lnL0) = </a:t>
            </a:r>
            <a:r>
              <a:rPr lang="el-GR" altLang="cs-CZ" sz="2800">
                <a:latin typeface="Arial" panose="020B0604020202020204" pitchFamily="34" charset="0"/>
                <a:cs typeface="Arial" panose="020B0604020202020204" pitchFamily="34" charset="0"/>
              </a:rPr>
              <a:t>2(</a:t>
            </a:r>
            <a:r>
              <a:rPr lang="cs-CZ" altLang="cs-CZ" sz="2800">
                <a:latin typeface="Arial" panose="020B0604020202020204" pitchFamily="34" charset="0"/>
              </a:rPr>
              <a:t>-17646.5</a:t>
            </a:r>
            <a:r>
              <a:rPr lang="en-GB" altLang="cs-CZ" sz="2800">
                <a:latin typeface="Arial" panose="020B0604020202020204" pitchFamily="34" charset="0"/>
                <a:cs typeface="Arial" panose="020B0604020202020204" pitchFamily="34" charset="0"/>
              </a:rPr>
              <a:t> + </a:t>
            </a:r>
            <a:r>
              <a:rPr lang="cs-CZ" altLang="cs-CZ" sz="2800">
                <a:latin typeface="Arial" panose="020B0604020202020204" pitchFamily="34" charset="0"/>
              </a:rPr>
              <a:t>17652.4</a:t>
            </a:r>
            <a:r>
              <a:rPr lang="cs-CZ" altLang="cs-CZ" sz="2800">
                <a:latin typeface="Arial" panose="020B0604020202020204" pitchFamily="34" charset="0"/>
                <a:cs typeface="Arial" panose="020B0604020202020204" pitchFamily="34" charset="0"/>
              </a:rPr>
              <a:t>)</a:t>
            </a:r>
            <a:r>
              <a:rPr lang="en-GB" altLang="cs-CZ" sz="2800">
                <a:latin typeface="Arial" panose="020B0604020202020204" pitchFamily="34" charset="0"/>
                <a:cs typeface="Arial" panose="020B0604020202020204" pitchFamily="34" charset="0"/>
              </a:rPr>
              <a:t> = 11,8</a:t>
            </a:r>
          </a:p>
        </p:txBody>
      </p:sp>
      <p:sp>
        <p:nvSpPr>
          <p:cNvPr id="5" name="Ovál 4">
            <a:extLst>
              <a:ext uri="{FF2B5EF4-FFF2-40B4-BE49-F238E27FC236}">
                <a16:creationId xmlns:a16="http://schemas.microsoft.com/office/drawing/2014/main" id="{FCDD588A-872A-954E-2E04-EF779193F4E5}"/>
              </a:ext>
            </a:extLst>
          </p:cNvPr>
          <p:cNvSpPr/>
          <p:nvPr/>
        </p:nvSpPr>
        <p:spPr>
          <a:xfrm>
            <a:off x="323850" y="1379538"/>
            <a:ext cx="536575" cy="417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1" name="Ovál 40">
            <a:extLst>
              <a:ext uri="{FF2B5EF4-FFF2-40B4-BE49-F238E27FC236}">
                <a16:creationId xmlns:a16="http://schemas.microsoft.com/office/drawing/2014/main" id="{6DEBE4D4-CDBC-C17E-AAAD-131C2180ED2F}"/>
              </a:ext>
            </a:extLst>
          </p:cNvPr>
          <p:cNvSpPr/>
          <p:nvPr/>
        </p:nvSpPr>
        <p:spPr>
          <a:xfrm>
            <a:off x="581025" y="2667000"/>
            <a:ext cx="536575" cy="417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2" name="Ovál 41">
            <a:extLst>
              <a:ext uri="{FF2B5EF4-FFF2-40B4-BE49-F238E27FC236}">
                <a16:creationId xmlns:a16="http://schemas.microsoft.com/office/drawing/2014/main" id="{C2607563-1696-D8C5-CFE8-D8413FF39F00}"/>
              </a:ext>
            </a:extLst>
          </p:cNvPr>
          <p:cNvSpPr/>
          <p:nvPr/>
        </p:nvSpPr>
        <p:spPr>
          <a:xfrm>
            <a:off x="950913" y="3714750"/>
            <a:ext cx="536575" cy="419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3" name="Ovál 42">
            <a:extLst>
              <a:ext uri="{FF2B5EF4-FFF2-40B4-BE49-F238E27FC236}">
                <a16:creationId xmlns:a16="http://schemas.microsoft.com/office/drawing/2014/main" id="{1977135B-7D91-D505-35B6-C6D6645154E0}"/>
              </a:ext>
            </a:extLst>
          </p:cNvPr>
          <p:cNvSpPr/>
          <p:nvPr/>
        </p:nvSpPr>
        <p:spPr>
          <a:xfrm>
            <a:off x="1460500" y="3059113"/>
            <a:ext cx="536575" cy="417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4" name="Ovál 43">
            <a:extLst>
              <a:ext uri="{FF2B5EF4-FFF2-40B4-BE49-F238E27FC236}">
                <a16:creationId xmlns:a16="http://schemas.microsoft.com/office/drawing/2014/main" id="{711068AC-450E-2915-6F17-2B2A784D53C8}"/>
              </a:ext>
            </a:extLst>
          </p:cNvPr>
          <p:cNvSpPr/>
          <p:nvPr/>
        </p:nvSpPr>
        <p:spPr>
          <a:xfrm>
            <a:off x="2730500" y="3252788"/>
            <a:ext cx="538163" cy="417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45" name="Ovál 44">
            <a:extLst>
              <a:ext uri="{FF2B5EF4-FFF2-40B4-BE49-F238E27FC236}">
                <a16:creationId xmlns:a16="http://schemas.microsoft.com/office/drawing/2014/main" id="{F3064BAF-3367-7CAD-35CA-89A778B14D22}"/>
              </a:ext>
            </a:extLst>
          </p:cNvPr>
          <p:cNvSpPr/>
          <p:nvPr/>
        </p:nvSpPr>
        <p:spPr>
          <a:xfrm>
            <a:off x="2395538" y="1982788"/>
            <a:ext cx="536575" cy="4175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TextovéPole 5">
            <a:extLst>
              <a:ext uri="{FF2B5EF4-FFF2-40B4-BE49-F238E27FC236}">
                <a16:creationId xmlns:a16="http://schemas.microsoft.com/office/drawing/2014/main" id="{C2EEDA73-34F7-D606-7607-B3E955C9D703}"/>
              </a:ext>
            </a:extLst>
          </p:cNvPr>
          <p:cNvSpPr txBox="1">
            <a:spLocks noChangeArrowheads="1"/>
          </p:cNvSpPr>
          <p:nvPr/>
        </p:nvSpPr>
        <p:spPr bwMode="auto">
          <a:xfrm>
            <a:off x="377825" y="5484813"/>
            <a:ext cx="5540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800">
                <a:latin typeface="Arial" panose="020B0604020202020204" pitchFamily="34" charset="0"/>
              </a:rPr>
              <a:t>df= 12 - 6 = 6; </a:t>
            </a:r>
            <a:r>
              <a:rPr lang="el-GR" altLang="cs-CZ" sz="2800">
                <a:latin typeface="Arial" panose="020B0604020202020204" pitchFamily="34" charset="0"/>
                <a:cs typeface="Arial" panose="020B0604020202020204" pitchFamily="34" charset="0"/>
              </a:rPr>
              <a:t>χ</a:t>
            </a:r>
            <a:r>
              <a:rPr lang="el-GR" altLang="cs-CZ" sz="2800" baseline="30000">
                <a:latin typeface="Arial" panose="020B0604020202020204" pitchFamily="34" charset="0"/>
                <a:cs typeface="Arial" panose="020B0604020202020204" pitchFamily="34" charset="0"/>
              </a:rPr>
              <a:t>2</a:t>
            </a:r>
            <a:r>
              <a:rPr lang="en-GB" altLang="cs-CZ" sz="2800" baseline="30000">
                <a:latin typeface="Arial" panose="020B0604020202020204" pitchFamily="34" charset="0"/>
                <a:cs typeface="Arial" panose="020B0604020202020204" pitchFamily="34" charset="0"/>
              </a:rPr>
              <a:t> </a:t>
            </a:r>
            <a:r>
              <a:rPr lang="en-GB" altLang="cs-CZ" sz="2800">
                <a:latin typeface="Arial" panose="020B0604020202020204" pitchFamily="34" charset="0"/>
                <a:cs typeface="Arial" panose="020B0604020202020204" pitchFamily="34" charset="0"/>
              </a:rPr>
              <a:t>for 0,05</a:t>
            </a:r>
            <a:r>
              <a:rPr lang="en-GB" altLang="cs-CZ" sz="2800">
                <a:latin typeface="Arial" panose="020B0604020202020204" pitchFamily="34" charset="0"/>
              </a:rPr>
              <a:t> = 12.59</a:t>
            </a:r>
            <a:endParaRPr lang="cs-CZ" altLang="cs-CZ" sz="2800">
              <a:latin typeface="Arial" panose="020B0604020202020204" pitchFamily="34" charset="0"/>
            </a:endParaRPr>
          </a:p>
        </p:txBody>
      </p:sp>
      <p:sp>
        <p:nvSpPr>
          <p:cNvPr id="7" name="TextovéPole 6">
            <a:extLst>
              <a:ext uri="{FF2B5EF4-FFF2-40B4-BE49-F238E27FC236}">
                <a16:creationId xmlns:a16="http://schemas.microsoft.com/office/drawing/2014/main" id="{9B56897E-FA2E-12AF-89FA-E960BE091CCC}"/>
              </a:ext>
            </a:extLst>
          </p:cNvPr>
          <p:cNvSpPr txBox="1">
            <a:spLocks noChangeArrowheads="1"/>
          </p:cNvSpPr>
          <p:nvPr/>
        </p:nvSpPr>
        <p:spPr bwMode="auto">
          <a:xfrm>
            <a:off x="377825" y="6100763"/>
            <a:ext cx="73628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800" b="1">
                <a:solidFill>
                  <a:srgbClr val="FF0000"/>
                </a:solidFill>
                <a:latin typeface="Arial" panose="020B0604020202020204" pitchFamily="34" charset="0"/>
              </a:rPr>
              <a:t>Clock hypothesis is not rejected</a:t>
            </a:r>
            <a:endParaRPr lang="cs-CZ" altLang="cs-CZ" sz="2800" b="1">
              <a:solidFill>
                <a:srgbClr val="FF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7"/>
                                        </p:tgtEl>
                                        <p:attrNameLst>
                                          <p:attrName>style.visibility</p:attrName>
                                        </p:attrNameLst>
                                      </p:cBhvr>
                                      <p:to>
                                        <p:strVal val="visible"/>
                                      </p:to>
                                    </p:set>
                                    <p:animEffect transition="in" filter="fade">
                                      <p:cBhvr>
                                        <p:cTn id="12" dur="500"/>
                                        <p:tgtEl>
                                          <p:spTgt spid="3379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fade">
                                      <p:cBhvr>
                                        <p:cTn id="21" dur="500"/>
                                        <p:tgtEl>
                                          <p:spTgt spid="42"/>
                                        </p:tgtEl>
                                      </p:cBhvr>
                                    </p:animEffect>
                                  </p:childTnLst>
                                </p:cTn>
                              </p:par>
                              <p:par>
                                <p:cTn id="22" presetID="10" presetClass="entr" presetSubtype="0"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par>
                                <p:cTn id="25" presetID="10"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10" presetClass="entr" presetSubtype="0"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500"/>
                                        <p:tgtEl>
                                          <p:spTgt spid="4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P spid="2" grpId="0"/>
      <p:bldP spid="5" grpId="0" animBg="1"/>
      <p:bldP spid="41" grpId="0" animBg="1"/>
      <p:bldP spid="42" grpId="0" animBg="1"/>
      <p:bldP spid="43" grpId="0" animBg="1"/>
      <p:bldP spid="44" grpId="0" animBg="1"/>
      <p:bldP spid="45"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Obrázek 3">
            <a:extLst>
              <a:ext uri="{FF2B5EF4-FFF2-40B4-BE49-F238E27FC236}">
                <a16:creationId xmlns:a16="http://schemas.microsoft.com/office/drawing/2014/main" id="{E326095A-3EF1-6C56-B289-E791B88E0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6751"/>
          <a:stretch>
            <a:fillRect/>
          </a:stretch>
        </p:blipFill>
        <p:spPr bwMode="auto">
          <a:xfrm>
            <a:off x="34925" y="1916113"/>
            <a:ext cx="910113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6">
            <a:extLst>
              <a:ext uri="{FF2B5EF4-FFF2-40B4-BE49-F238E27FC236}">
                <a16:creationId xmlns:a16="http://schemas.microsoft.com/office/drawing/2014/main" id="{B14D6196-4FA7-B905-1AE3-9BFAD2AA1A0B}"/>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CLUSTERING</a:t>
            </a:r>
            <a:endParaRPr lang="cs-CZ" sz="4400" dirty="0">
              <a:solidFill>
                <a:schemeClr val="bg1"/>
              </a:solidFill>
              <a:cs typeface="Arial" pitchFamily="34" charset="0"/>
            </a:endParaRPr>
          </a:p>
        </p:txBody>
      </p:sp>
      <p:sp>
        <p:nvSpPr>
          <p:cNvPr id="22532" name="Obdélník 5">
            <a:extLst>
              <a:ext uri="{FF2B5EF4-FFF2-40B4-BE49-F238E27FC236}">
                <a16:creationId xmlns:a16="http://schemas.microsoft.com/office/drawing/2014/main" id="{690024CB-5ACE-496E-F431-0B7CE9655CAB}"/>
              </a:ext>
            </a:extLst>
          </p:cNvPr>
          <p:cNvSpPr>
            <a:spLocks noChangeArrowheads="1"/>
          </p:cNvSpPr>
          <p:nvPr/>
        </p:nvSpPr>
        <p:spPr bwMode="auto">
          <a:xfrm>
            <a:off x="107950" y="1085850"/>
            <a:ext cx="8928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2400" i="1">
                <a:latin typeface="Arial" panose="020B0604020202020204" pitchFamily="34" charset="0"/>
              </a:rPr>
              <a:t>De novo </a:t>
            </a:r>
            <a:r>
              <a:rPr lang="cs-CZ" altLang="cs-CZ" sz="2400">
                <a:latin typeface="Arial" panose="020B0604020202020204" pitchFamily="34" charset="0"/>
              </a:rPr>
              <a:t>clustering without prior similarity tresholt – algorithm SWARM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undefined">
            <a:extLst>
              <a:ext uri="{FF2B5EF4-FFF2-40B4-BE49-F238E27FC236}">
                <a16:creationId xmlns:a16="http://schemas.microsoft.com/office/drawing/2014/main" id="{2512D3EC-54AA-B52B-36F5-B90A104467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4038"/>
            <a:ext cx="9144000"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4" descr="undefined">
            <a:extLst>
              <a:ext uri="{FF2B5EF4-FFF2-40B4-BE49-F238E27FC236}">
                <a16:creationId xmlns:a16="http://schemas.microsoft.com/office/drawing/2014/main" id="{B0D157CD-A820-F294-F5E6-8E45330D8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700213"/>
            <a:ext cx="9032875"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6">
            <a:extLst>
              <a:ext uri="{FF2B5EF4-FFF2-40B4-BE49-F238E27FC236}">
                <a16:creationId xmlns:a16="http://schemas.microsoft.com/office/drawing/2014/main" id="{37535723-9065-CA1A-1CF4-81BFBC0AABBA}"/>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ASV</a:t>
            </a:r>
            <a:endParaRPr lang="cs-CZ" sz="4400" dirty="0">
              <a:solidFill>
                <a:schemeClr val="bg1"/>
              </a:solidFill>
              <a:cs typeface="Arial" pitchFamily="34" charset="0"/>
            </a:endParaRPr>
          </a:p>
        </p:txBody>
      </p:sp>
      <p:sp>
        <p:nvSpPr>
          <p:cNvPr id="23557" name="TextovéPole 4">
            <a:extLst>
              <a:ext uri="{FF2B5EF4-FFF2-40B4-BE49-F238E27FC236}">
                <a16:creationId xmlns:a16="http://schemas.microsoft.com/office/drawing/2014/main" id="{D9BEDF86-9EA2-D850-1C49-CABE745F6BC0}"/>
              </a:ext>
            </a:extLst>
          </p:cNvPr>
          <p:cNvSpPr txBox="1">
            <a:spLocks noChangeArrowheads="1"/>
          </p:cNvSpPr>
          <p:nvPr/>
        </p:nvSpPr>
        <p:spPr bwMode="auto">
          <a:xfrm>
            <a:off x="215900" y="1052513"/>
            <a:ext cx="8569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cs-CZ" sz="1800" b="1">
                <a:latin typeface="Arial" panose="020B0604020202020204" pitchFamily="34" charset="0"/>
              </a:rPr>
              <a:t>Amplicon sequence variants (ASVs) </a:t>
            </a:r>
            <a:r>
              <a:rPr lang="en-US" altLang="cs-CZ" sz="1800">
                <a:latin typeface="Arial" panose="020B0604020202020204" pitchFamily="34" charset="0"/>
              </a:rPr>
              <a:t>are created by removing </a:t>
            </a:r>
            <a:r>
              <a:rPr lang="cs-CZ" altLang="cs-CZ" sz="1800">
                <a:latin typeface="Arial" panose="020B0604020202020204" pitchFamily="34" charset="0"/>
              </a:rPr>
              <a:t>sequencing errors</a:t>
            </a:r>
            <a:r>
              <a:rPr lang="en-US" altLang="cs-CZ" sz="1800">
                <a:latin typeface="Arial" panose="020B0604020202020204" pitchFamily="34" charset="0"/>
              </a:rPr>
              <a:t>, ideally should capture sequence variation in the sample, and represent finer subdivisions; they are not analogous to biological species.</a:t>
            </a:r>
            <a:endParaRPr lang="cs-CZ" altLang="cs-CZ"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500"/>
                                        <p:tgtEl>
                                          <p:spTgt spid="51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40834A37-D969-1809-23C0-74F68574013E}"/>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META</a:t>
            </a:r>
            <a:r>
              <a:rPr lang="en-US" sz="4400" b="1" dirty="0">
                <a:solidFill>
                  <a:schemeClr val="bg1"/>
                </a:solidFill>
                <a:cs typeface="Arial" pitchFamily="34" charset="0"/>
              </a:rPr>
              <a:t>BARCODING</a:t>
            </a:r>
            <a:r>
              <a:rPr lang="cs-CZ" sz="4400" b="1" dirty="0">
                <a:solidFill>
                  <a:schemeClr val="bg1"/>
                </a:solidFill>
                <a:cs typeface="Arial" pitchFamily="34" charset="0"/>
              </a:rPr>
              <a:t> - PIPELINE</a:t>
            </a:r>
            <a:endParaRPr lang="cs-CZ" sz="4400" dirty="0">
              <a:solidFill>
                <a:schemeClr val="bg1"/>
              </a:solidFill>
              <a:cs typeface="Arial" pitchFamily="34" charset="0"/>
            </a:endParaRPr>
          </a:p>
        </p:txBody>
      </p:sp>
      <p:pic>
        <p:nvPicPr>
          <p:cNvPr id="24579" name="Obrázek 2">
            <a:extLst>
              <a:ext uri="{FF2B5EF4-FFF2-40B4-BE49-F238E27FC236}">
                <a16:creationId xmlns:a16="http://schemas.microsoft.com/office/drawing/2014/main" id="{7A0D5A1A-8BB3-1C91-729F-5F32C2EFFD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14475"/>
            <a:ext cx="9139237"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se zakulacenými rohy 4">
            <a:extLst>
              <a:ext uri="{FF2B5EF4-FFF2-40B4-BE49-F238E27FC236}">
                <a16:creationId xmlns:a16="http://schemas.microsoft.com/office/drawing/2014/main" id="{A23F4B3D-9422-AFA1-4460-6AF48014C354}"/>
              </a:ext>
            </a:extLst>
          </p:cNvPr>
          <p:cNvSpPr/>
          <p:nvPr/>
        </p:nvSpPr>
        <p:spPr>
          <a:xfrm>
            <a:off x="539750" y="2051050"/>
            <a:ext cx="1008063" cy="288925"/>
          </a:xfrm>
          <a:prstGeom prst="roundRect">
            <a:avLst/>
          </a:prstGeom>
          <a:solidFill>
            <a:srgbClr val="FF0000">
              <a:alpha val="22000"/>
            </a:srgbClr>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s-CZ"/>
          </a:p>
        </p:txBody>
      </p:sp>
      <p:sp>
        <p:nvSpPr>
          <p:cNvPr id="8" name="Obdélník: se zakulacenými rohy 7">
            <a:extLst>
              <a:ext uri="{FF2B5EF4-FFF2-40B4-BE49-F238E27FC236}">
                <a16:creationId xmlns:a16="http://schemas.microsoft.com/office/drawing/2014/main" id="{CB269C51-BBC6-2BDD-4A80-95219A59509C}"/>
              </a:ext>
            </a:extLst>
          </p:cNvPr>
          <p:cNvSpPr/>
          <p:nvPr/>
        </p:nvSpPr>
        <p:spPr>
          <a:xfrm>
            <a:off x="468313" y="2516188"/>
            <a:ext cx="1116012" cy="407987"/>
          </a:xfrm>
          <a:prstGeom prst="round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Obdélník: se zakulacenými rohy 9">
            <a:extLst>
              <a:ext uri="{FF2B5EF4-FFF2-40B4-BE49-F238E27FC236}">
                <a16:creationId xmlns:a16="http://schemas.microsoft.com/office/drawing/2014/main" id="{029FD8BB-F05D-7148-7B30-A6B8ABC0890B}"/>
              </a:ext>
            </a:extLst>
          </p:cNvPr>
          <p:cNvSpPr/>
          <p:nvPr/>
        </p:nvSpPr>
        <p:spPr>
          <a:xfrm>
            <a:off x="412750" y="3470275"/>
            <a:ext cx="1349375" cy="271463"/>
          </a:xfrm>
          <a:prstGeom prst="round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 name="Obdélník: se zakulacenými rohy 8">
            <a:extLst>
              <a:ext uri="{FF2B5EF4-FFF2-40B4-BE49-F238E27FC236}">
                <a16:creationId xmlns:a16="http://schemas.microsoft.com/office/drawing/2014/main" id="{14302D3D-CEE7-3588-400E-4D58330A6E72}"/>
              </a:ext>
            </a:extLst>
          </p:cNvPr>
          <p:cNvSpPr/>
          <p:nvPr/>
        </p:nvSpPr>
        <p:spPr>
          <a:xfrm>
            <a:off x="412750" y="4257675"/>
            <a:ext cx="1339850" cy="247650"/>
          </a:xfrm>
          <a:prstGeom prst="round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F5F8EF4F-1B14-C173-1250-A0AB5A5F2496}"/>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TAXONOMIC ASSIGNMENT</a:t>
            </a:r>
            <a:endParaRPr lang="cs-CZ" sz="4400" dirty="0">
              <a:solidFill>
                <a:schemeClr val="bg1"/>
              </a:solidFill>
              <a:cs typeface="Arial" pitchFamily="34" charset="0"/>
            </a:endParaRPr>
          </a:p>
        </p:txBody>
      </p:sp>
      <p:sp>
        <p:nvSpPr>
          <p:cNvPr id="25603" name="TextovéPole 4">
            <a:extLst>
              <a:ext uri="{FF2B5EF4-FFF2-40B4-BE49-F238E27FC236}">
                <a16:creationId xmlns:a16="http://schemas.microsoft.com/office/drawing/2014/main" id="{41204FF5-4301-FA65-D5DE-03528BD51A70}"/>
              </a:ext>
            </a:extLst>
          </p:cNvPr>
          <p:cNvSpPr txBox="1">
            <a:spLocks noChangeArrowheads="1"/>
          </p:cNvSpPr>
          <p:nvPr/>
        </p:nvSpPr>
        <p:spPr bwMode="auto">
          <a:xfrm>
            <a:off x="323850" y="1722438"/>
            <a:ext cx="85693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cs-CZ" sz="2400">
                <a:latin typeface="Arial" panose="020B0604020202020204" pitchFamily="34" charset="0"/>
              </a:rPr>
              <a:t>The </a:t>
            </a:r>
            <a:r>
              <a:rPr lang="cs-CZ" altLang="cs-CZ" sz="2400">
                <a:latin typeface="Arial" panose="020B0604020202020204" pitchFamily="34" charset="0"/>
              </a:rPr>
              <a:t>taxonomic affiliation of the </a:t>
            </a:r>
            <a:r>
              <a:rPr lang="en-US" altLang="cs-CZ" sz="2400" b="1">
                <a:latin typeface="Arial" panose="020B0604020202020204" pitchFamily="34" charset="0"/>
              </a:rPr>
              <a:t>representative sequences </a:t>
            </a:r>
            <a:r>
              <a:rPr lang="en-US" altLang="cs-CZ" sz="2400">
                <a:latin typeface="Arial" panose="020B0604020202020204" pitchFamily="34" charset="0"/>
              </a:rPr>
              <a:t>(centroid</a:t>
            </a:r>
            <a:r>
              <a:rPr lang="cs-CZ" altLang="cs-CZ" sz="2400">
                <a:latin typeface="Arial" panose="020B0604020202020204" pitchFamily="34" charset="0"/>
              </a:rPr>
              <a:t>s</a:t>
            </a:r>
            <a:r>
              <a:rPr lang="en-US" altLang="cs-CZ" sz="2400">
                <a:latin typeface="Arial" panose="020B0604020202020204" pitchFamily="34" charset="0"/>
              </a:rPr>
              <a:t>, most abundant sequence</a:t>
            </a:r>
            <a:r>
              <a:rPr lang="cs-CZ" altLang="cs-CZ" sz="2400">
                <a:latin typeface="Arial" panose="020B0604020202020204" pitchFamily="34" charset="0"/>
              </a:rPr>
              <a:t>s</a:t>
            </a:r>
            <a:r>
              <a:rPr lang="en-US" altLang="cs-CZ" sz="2400">
                <a:latin typeface="Arial" panose="020B0604020202020204" pitchFamily="34" charset="0"/>
              </a:rPr>
              <a:t>) can be determined by </a:t>
            </a:r>
            <a:r>
              <a:rPr lang="en-US" altLang="cs-CZ" sz="2400" b="1">
                <a:latin typeface="Arial" panose="020B0604020202020204" pitchFamily="34" charset="0"/>
              </a:rPr>
              <a:t>BLAST</a:t>
            </a:r>
            <a:r>
              <a:rPr lang="en-US" altLang="cs-CZ" sz="2400">
                <a:latin typeface="Arial" panose="020B0604020202020204" pitchFamily="34" charset="0"/>
              </a:rPr>
              <a:t>. However, the result is highly dependent on the composition of the database. The </a:t>
            </a:r>
            <a:r>
              <a:rPr lang="cs-CZ" altLang="cs-CZ" sz="2400">
                <a:latin typeface="Arial" panose="020B0604020202020204" pitchFamily="34" charset="0"/>
              </a:rPr>
              <a:t>best</a:t>
            </a:r>
            <a:r>
              <a:rPr lang="en-US" altLang="cs-CZ" sz="2400">
                <a:latin typeface="Arial" panose="020B0604020202020204" pitchFamily="34" charset="0"/>
              </a:rPr>
              <a:t> hit can still be very distant if the species</a:t>
            </a:r>
            <a:r>
              <a:rPr lang="cs-CZ" altLang="cs-CZ" sz="2400">
                <a:latin typeface="Arial" panose="020B0604020202020204" pitchFamily="34" charset="0"/>
              </a:rPr>
              <a:t>,</a:t>
            </a:r>
            <a:r>
              <a:rPr lang="en-US" altLang="cs-CZ" sz="2400">
                <a:latin typeface="Arial" panose="020B0604020202020204" pitchFamily="34" charset="0"/>
              </a:rPr>
              <a:t> from which the sequence </a:t>
            </a:r>
            <a:r>
              <a:rPr lang="cs-CZ" altLang="cs-CZ" sz="2400">
                <a:latin typeface="Arial" panose="020B0604020202020204" pitchFamily="34" charset="0"/>
              </a:rPr>
              <a:t>originates,</a:t>
            </a:r>
            <a:r>
              <a:rPr lang="en-US" altLang="cs-CZ" sz="2400">
                <a:latin typeface="Arial" panose="020B0604020202020204" pitchFamily="34" charset="0"/>
              </a:rPr>
              <a:t> is not represented in the database.</a:t>
            </a:r>
            <a:endParaRPr lang="cs-CZ" altLang="cs-CZ" sz="2400">
              <a:latin typeface="Arial" panose="020B0604020202020204" pitchFamily="34" charset="0"/>
            </a:endParaRPr>
          </a:p>
          <a:p>
            <a:pPr>
              <a:spcBef>
                <a:spcPct val="0"/>
              </a:spcBef>
              <a:buFontTx/>
              <a:buNone/>
            </a:pPr>
            <a:endParaRPr lang="cs-CZ" altLang="cs-CZ" sz="2400">
              <a:latin typeface="Arial" panose="020B0604020202020204" pitchFamily="34" charset="0"/>
            </a:endParaRPr>
          </a:p>
          <a:p>
            <a:pPr>
              <a:spcBef>
                <a:spcPct val="0"/>
              </a:spcBef>
              <a:buFontTx/>
              <a:buNone/>
            </a:pPr>
            <a:r>
              <a:rPr lang="en-US" altLang="cs-CZ" sz="2400" b="1">
                <a:latin typeface="Arial" panose="020B0604020202020204" pitchFamily="34" charset="0"/>
              </a:rPr>
              <a:t>It is better to place </a:t>
            </a:r>
            <a:r>
              <a:rPr lang="cs-CZ" altLang="cs-CZ" sz="2400" b="1">
                <a:latin typeface="Arial" panose="020B0604020202020204" pitchFamily="34" charset="0"/>
              </a:rPr>
              <a:t>the </a:t>
            </a:r>
            <a:r>
              <a:rPr lang="en-US" altLang="cs-CZ" sz="2400" b="1">
                <a:latin typeface="Arial" panose="020B0604020202020204" pitchFamily="34" charset="0"/>
              </a:rPr>
              <a:t>representative sequences</a:t>
            </a:r>
            <a:r>
              <a:rPr lang="cs-CZ" altLang="cs-CZ" sz="2400" b="1">
                <a:latin typeface="Arial" panose="020B0604020202020204" pitchFamily="34" charset="0"/>
              </a:rPr>
              <a:t> to a</a:t>
            </a:r>
            <a:r>
              <a:rPr lang="en-US" altLang="cs-CZ" sz="2400" b="1">
                <a:latin typeface="Arial" panose="020B0604020202020204" pitchFamily="34" charset="0"/>
              </a:rPr>
              <a:t> reference tree</a:t>
            </a:r>
            <a:r>
              <a:rPr lang="en-US" altLang="cs-CZ" sz="2400">
                <a:latin typeface="Arial" panose="020B0604020202020204" pitchFamily="34" charset="0"/>
              </a:rPr>
              <a:t>, i</a:t>
            </a:r>
            <a:r>
              <a:rPr lang="cs-CZ" altLang="cs-CZ" sz="2400">
                <a:latin typeface="Arial" panose="020B0604020202020204" pitchFamily="34" charset="0"/>
              </a:rPr>
              <a:t>. </a:t>
            </a:r>
            <a:r>
              <a:rPr lang="en-US" altLang="cs-CZ" sz="2400">
                <a:latin typeface="Arial" panose="020B0604020202020204" pitchFamily="34" charset="0"/>
              </a:rPr>
              <a:t>e</a:t>
            </a:r>
            <a:r>
              <a:rPr lang="cs-CZ" altLang="cs-CZ" sz="2400">
                <a:latin typeface="Arial" panose="020B0604020202020204" pitchFamily="34" charset="0"/>
              </a:rPr>
              <a:t>.</a:t>
            </a:r>
            <a:r>
              <a:rPr lang="en-US" altLang="cs-CZ" sz="2400">
                <a:latin typeface="Arial" panose="020B0604020202020204" pitchFamily="34" charset="0"/>
              </a:rPr>
              <a:t> a </a:t>
            </a:r>
            <a:r>
              <a:rPr lang="cs-CZ" altLang="cs-CZ" sz="2400">
                <a:latin typeface="Arial" panose="020B0604020202020204" pitchFamily="34" charset="0"/>
              </a:rPr>
              <a:t>robust</a:t>
            </a:r>
            <a:r>
              <a:rPr lang="en-US" altLang="cs-CZ" sz="2400">
                <a:latin typeface="Arial" panose="020B0604020202020204" pitchFamily="34" charset="0"/>
              </a:rPr>
              <a:t> tree made up of reference (taxonomically determined) sequences. These sequences may be longer than our amplicons (e</a:t>
            </a:r>
            <a:r>
              <a:rPr lang="cs-CZ" altLang="cs-CZ" sz="2400">
                <a:latin typeface="Arial" panose="020B0604020202020204" pitchFamily="34" charset="0"/>
              </a:rPr>
              <a:t>. </a:t>
            </a:r>
            <a:r>
              <a:rPr lang="en-US" altLang="cs-CZ" sz="2400">
                <a:latin typeface="Arial" panose="020B0604020202020204" pitchFamily="34" charset="0"/>
              </a:rPr>
              <a:t>g</a:t>
            </a:r>
            <a:r>
              <a:rPr lang="cs-CZ" altLang="cs-CZ" sz="2400">
                <a:latin typeface="Arial" panose="020B0604020202020204" pitchFamily="34" charset="0"/>
              </a:rPr>
              <a:t>.</a:t>
            </a:r>
            <a:r>
              <a:rPr lang="en-US" altLang="cs-CZ" sz="2400">
                <a:latin typeface="Arial" panose="020B0604020202020204" pitchFamily="34" charset="0"/>
              </a:rPr>
              <a:t> the entire gene for SSU rRNA) if we barcod</a:t>
            </a:r>
            <a:r>
              <a:rPr lang="cs-CZ" altLang="cs-CZ" sz="2400">
                <a:latin typeface="Arial" panose="020B0604020202020204" pitchFamily="34" charset="0"/>
              </a:rPr>
              <a:t>e</a:t>
            </a:r>
            <a:r>
              <a:rPr lang="en-US" altLang="cs-CZ" sz="2400">
                <a:latin typeface="Arial" panose="020B0604020202020204" pitchFamily="34" charset="0"/>
              </a:rPr>
              <a:t> using </a:t>
            </a:r>
            <a:r>
              <a:rPr lang="cs-CZ" altLang="cs-CZ" sz="2400">
                <a:latin typeface="Arial" panose="020B0604020202020204" pitchFamily="34" charset="0"/>
              </a:rPr>
              <a:t>short </a:t>
            </a:r>
            <a:r>
              <a:rPr lang="en-US" altLang="cs-CZ" sz="2400">
                <a:latin typeface="Arial" panose="020B0604020202020204" pitchFamily="34" charset="0"/>
              </a:rPr>
              <a:t>hypervariable regions.</a:t>
            </a:r>
            <a:endParaRPr lang="cs-CZ" altLang="cs-CZ" sz="2400">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9F2EF143-B1D6-E0D8-A421-B2FB0A7F323B}"/>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META</a:t>
            </a:r>
            <a:r>
              <a:rPr lang="en-US" sz="4400" b="1" dirty="0">
                <a:solidFill>
                  <a:schemeClr val="bg1"/>
                </a:solidFill>
                <a:cs typeface="Arial" pitchFamily="34" charset="0"/>
              </a:rPr>
              <a:t>BARCODING</a:t>
            </a:r>
            <a:r>
              <a:rPr lang="cs-CZ" sz="4400" b="1" dirty="0">
                <a:solidFill>
                  <a:schemeClr val="bg1"/>
                </a:solidFill>
                <a:cs typeface="Arial" pitchFamily="34" charset="0"/>
              </a:rPr>
              <a:t> - PIPELINE</a:t>
            </a:r>
            <a:endParaRPr lang="cs-CZ" sz="4400" dirty="0">
              <a:solidFill>
                <a:schemeClr val="bg1"/>
              </a:solidFill>
              <a:cs typeface="Arial" pitchFamily="34" charset="0"/>
            </a:endParaRPr>
          </a:p>
        </p:txBody>
      </p:sp>
      <p:pic>
        <p:nvPicPr>
          <p:cNvPr id="26627" name="Obrázek 2">
            <a:extLst>
              <a:ext uri="{FF2B5EF4-FFF2-40B4-BE49-F238E27FC236}">
                <a16:creationId xmlns:a16="http://schemas.microsoft.com/office/drawing/2014/main" id="{C2E80A14-DF57-D553-614E-F15D911AE7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14475"/>
            <a:ext cx="9139237"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se zakulacenými rohy 4">
            <a:extLst>
              <a:ext uri="{FF2B5EF4-FFF2-40B4-BE49-F238E27FC236}">
                <a16:creationId xmlns:a16="http://schemas.microsoft.com/office/drawing/2014/main" id="{5F5E4DB8-7A3E-D02F-F35C-FEDBE948771A}"/>
              </a:ext>
            </a:extLst>
          </p:cNvPr>
          <p:cNvSpPr/>
          <p:nvPr/>
        </p:nvSpPr>
        <p:spPr>
          <a:xfrm>
            <a:off x="539750" y="2051050"/>
            <a:ext cx="1008063" cy="288925"/>
          </a:xfrm>
          <a:prstGeom prst="roundRect">
            <a:avLst/>
          </a:prstGeom>
          <a:solidFill>
            <a:srgbClr val="FF0000">
              <a:alpha val="22000"/>
            </a:srgbClr>
          </a:solidFill>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a:defRPr/>
            </a:pPr>
            <a:endParaRPr lang="cs-CZ"/>
          </a:p>
        </p:txBody>
      </p:sp>
      <p:sp>
        <p:nvSpPr>
          <p:cNvPr id="8" name="Obdélník: se zakulacenými rohy 7">
            <a:extLst>
              <a:ext uri="{FF2B5EF4-FFF2-40B4-BE49-F238E27FC236}">
                <a16:creationId xmlns:a16="http://schemas.microsoft.com/office/drawing/2014/main" id="{EB8857DD-ABF8-EB7D-7A71-60CB2DFF00D2}"/>
              </a:ext>
            </a:extLst>
          </p:cNvPr>
          <p:cNvSpPr/>
          <p:nvPr/>
        </p:nvSpPr>
        <p:spPr>
          <a:xfrm>
            <a:off x="468313" y="2516188"/>
            <a:ext cx="1116012" cy="407987"/>
          </a:xfrm>
          <a:prstGeom prst="round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Obdélník: se zakulacenými rohy 9">
            <a:extLst>
              <a:ext uri="{FF2B5EF4-FFF2-40B4-BE49-F238E27FC236}">
                <a16:creationId xmlns:a16="http://schemas.microsoft.com/office/drawing/2014/main" id="{CCB3430A-216E-BA45-DBE3-7DCA74C439B3}"/>
              </a:ext>
            </a:extLst>
          </p:cNvPr>
          <p:cNvSpPr/>
          <p:nvPr/>
        </p:nvSpPr>
        <p:spPr>
          <a:xfrm>
            <a:off x="412750" y="3470275"/>
            <a:ext cx="1349375" cy="271463"/>
          </a:xfrm>
          <a:prstGeom prst="round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 name="Obdélník: se zakulacenými rohy 8">
            <a:extLst>
              <a:ext uri="{FF2B5EF4-FFF2-40B4-BE49-F238E27FC236}">
                <a16:creationId xmlns:a16="http://schemas.microsoft.com/office/drawing/2014/main" id="{F51802AC-6825-6927-0762-DB59A4EED905}"/>
              </a:ext>
            </a:extLst>
          </p:cNvPr>
          <p:cNvSpPr/>
          <p:nvPr/>
        </p:nvSpPr>
        <p:spPr>
          <a:xfrm>
            <a:off x="412750" y="4257675"/>
            <a:ext cx="1339850" cy="247650"/>
          </a:xfrm>
          <a:prstGeom prst="round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 name="Obdélník: se zakulacenými rohy 10">
            <a:extLst>
              <a:ext uri="{FF2B5EF4-FFF2-40B4-BE49-F238E27FC236}">
                <a16:creationId xmlns:a16="http://schemas.microsoft.com/office/drawing/2014/main" id="{09B76B57-8D0A-3289-000A-EE23750B7C33}"/>
              </a:ext>
            </a:extLst>
          </p:cNvPr>
          <p:cNvSpPr/>
          <p:nvPr/>
        </p:nvSpPr>
        <p:spPr>
          <a:xfrm>
            <a:off x="414338" y="5391150"/>
            <a:ext cx="1339850" cy="247650"/>
          </a:xfrm>
          <a:prstGeom prst="roundRect">
            <a:avLst/>
          </a:prstGeom>
          <a:solidFill>
            <a:srgbClr val="FF00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3EF0FE72-468D-3A5C-F340-1C6E3360CD9E}"/>
              </a:ext>
            </a:extLst>
          </p:cNvPr>
          <p:cNvSpPr txBox="1">
            <a:spLocks noChangeArrowheads="1"/>
          </p:cNvSpPr>
          <p:nvPr/>
        </p:nvSpPr>
        <p:spPr bwMode="auto">
          <a:xfrm>
            <a:off x="0" y="39688"/>
            <a:ext cx="9144000" cy="769937"/>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PHYLOGENETIC PLACEMENT</a:t>
            </a:r>
            <a:endParaRPr lang="cs-CZ" sz="4400" dirty="0">
              <a:solidFill>
                <a:schemeClr val="bg1"/>
              </a:solidFill>
              <a:cs typeface="Arial" pitchFamily="34" charset="0"/>
            </a:endParaRPr>
          </a:p>
        </p:txBody>
      </p:sp>
      <p:pic>
        <p:nvPicPr>
          <p:cNvPr id="27651" name="Obrázek 1">
            <a:extLst>
              <a:ext uri="{FF2B5EF4-FFF2-40B4-BE49-F238E27FC236}">
                <a16:creationId xmlns:a16="http://schemas.microsoft.com/office/drawing/2014/main" id="{448F9731-0309-0CB8-1C0F-29D5AC1E8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4532313"/>
            <a:ext cx="2960688" cy="238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Obrázek 2">
            <a:extLst>
              <a:ext uri="{FF2B5EF4-FFF2-40B4-BE49-F238E27FC236}">
                <a16:creationId xmlns:a16="http://schemas.microsoft.com/office/drawing/2014/main" id="{3249871C-D238-BF39-D533-FA5680E467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532313"/>
            <a:ext cx="28273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Obrázek 5">
            <a:extLst>
              <a:ext uri="{FF2B5EF4-FFF2-40B4-BE49-F238E27FC236}">
                <a16:creationId xmlns:a16="http://schemas.microsoft.com/office/drawing/2014/main" id="{4391CB3F-2D37-B99C-512B-B5E607CD05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5688" y="4187825"/>
            <a:ext cx="2960687"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délník: se zakulacenými rohy 7">
            <a:extLst>
              <a:ext uri="{FF2B5EF4-FFF2-40B4-BE49-F238E27FC236}">
                <a16:creationId xmlns:a16="http://schemas.microsoft.com/office/drawing/2014/main" id="{294AD5C0-1E49-48A9-FDD5-A0B21349EE20}"/>
              </a:ext>
            </a:extLst>
          </p:cNvPr>
          <p:cNvSpPr/>
          <p:nvPr/>
        </p:nvSpPr>
        <p:spPr>
          <a:xfrm>
            <a:off x="6062663" y="3859213"/>
            <a:ext cx="3001962" cy="29829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0" name="Obdélník: se zakulacenými rohy 9">
            <a:extLst>
              <a:ext uri="{FF2B5EF4-FFF2-40B4-BE49-F238E27FC236}">
                <a16:creationId xmlns:a16="http://schemas.microsoft.com/office/drawing/2014/main" id="{AEB1EFBB-9505-DFF8-B658-185E1E35557E}"/>
              </a:ext>
            </a:extLst>
          </p:cNvPr>
          <p:cNvSpPr/>
          <p:nvPr/>
        </p:nvSpPr>
        <p:spPr>
          <a:xfrm>
            <a:off x="3148013" y="3875088"/>
            <a:ext cx="2898775" cy="298291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1" name="Obdélník: se zakulacenými rohy 10">
            <a:extLst>
              <a:ext uri="{FF2B5EF4-FFF2-40B4-BE49-F238E27FC236}">
                <a16:creationId xmlns:a16="http://schemas.microsoft.com/office/drawing/2014/main" id="{D97AC266-8AF9-7A9E-54FF-85265650EFF0}"/>
              </a:ext>
            </a:extLst>
          </p:cNvPr>
          <p:cNvSpPr/>
          <p:nvPr/>
        </p:nvSpPr>
        <p:spPr>
          <a:xfrm>
            <a:off x="74613" y="3860800"/>
            <a:ext cx="3057525" cy="29829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12" name="Ovál 11">
            <a:extLst>
              <a:ext uri="{FF2B5EF4-FFF2-40B4-BE49-F238E27FC236}">
                <a16:creationId xmlns:a16="http://schemas.microsoft.com/office/drawing/2014/main" id="{82CEDAA3-71C7-2BE2-34A5-583B6DDC8915}"/>
              </a:ext>
            </a:extLst>
          </p:cNvPr>
          <p:cNvSpPr/>
          <p:nvPr/>
        </p:nvSpPr>
        <p:spPr>
          <a:xfrm>
            <a:off x="231775" y="3981450"/>
            <a:ext cx="476250"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800" dirty="0"/>
              <a:t>1</a:t>
            </a:r>
          </a:p>
        </p:txBody>
      </p:sp>
      <p:sp>
        <p:nvSpPr>
          <p:cNvPr id="13" name="Ovál 12">
            <a:extLst>
              <a:ext uri="{FF2B5EF4-FFF2-40B4-BE49-F238E27FC236}">
                <a16:creationId xmlns:a16="http://schemas.microsoft.com/office/drawing/2014/main" id="{0009F046-12A5-8E2B-C0DB-0AACEC4A803A}"/>
              </a:ext>
            </a:extLst>
          </p:cNvPr>
          <p:cNvSpPr/>
          <p:nvPr/>
        </p:nvSpPr>
        <p:spPr>
          <a:xfrm>
            <a:off x="3289300" y="3981450"/>
            <a:ext cx="474663"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800" dirty="0"/>
              <a:t>2</a:t>
            </a:r>
          </a:p>
        </p:txBody>
      </p:sp>
      <p:sp>
        <p:nvSpPr>
          <p:cNvPr id="14" name="Ovál 13">
            <a:extLst>
              <a:ext uri="{FF2B5EF4-FFF2-40B4-BE49-F238E27FC236}">
                <a16:creationId xmlns:a16="http://schemas.microsoft.com/office/drawing/2014/main" id="{A1C7E845-6F8C-F91F-3932-0CC716F1503C}"/>
              </a:ext>
            </a:extLst>
          </p:cNvPr>
          <p:cNvSpPr/>
          <p:nvPr/>
        </p:nvSpPr>
        <p:spPr>
          <a:xfrm>
            <a:off x="6588125" y="3937000"/>
            <a:ext cx="476250" cy="5032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2800" dirty="0"/>
              <a:t>3</a:t>
            </a:r>
          </a:p>
        </p:txBody>
      </p:sp>
      <p:sp>
        <p:nvSpPr>
          <p:cNvPr id="15" name="TextovéPole 14">
            <a:extLst>
              <a:ext uri="{FF2B5EF4-FFF2-40B4-BE49-F238E27FC236}">
                <a16:creationId xmlns:a16="http://schemas.microsoft.com/office/drawing/2014/main" id="{690611A0-D3A9-DB88-DFC1-02D634653D0B}"/>
              </a:ext>
            </a:extLst>
          </p:cNvPr>
          <p:cNvSpPr txBox="1"/>
          <p:nvPr/>
        </p:nvSpPr>
        <p:spPr>
          <a:xfrm>
            <a:off x="74613" y="828675"/>
            <a:ext cx="8890000" cy="3001963"/>
          </a:xfrm>
          <a:prstGeom prst="rect">
            <a:avLst/>
          </a:prstGeom>
          <a:noFill/>
        </p:spPr>
        <p:txBody>
          <a:bodyPr>
            <a:spAutoFit/>
          </a:bodyPr>
          <a:lstStyle/>
          <a:p>
            <a:pPr>
              <a:defRPr/>
            </a:pPr>
            <a:r>
              <a:rPr lang="cs-CZ" sz="2100" dirty="0" err="1"/>
              <a:t>We</a:t>
            </a:r>
            <a:r>
              <a:rPr lang="cs-CZ" sz="2100" dirty="0"/>
              <a:t> start </a:t>
            </a:r>
            <a:r>
              <a:rPr lang="cs-CZ" sz="2100" dirty="0" err="1"/>
              <a:t>with</a:t>
            </a:r>
            <a:r>
              <a:rPr lang="cs-CZ" sz="2100" dirty="0"/>
              <a:t> a reference </a:t>
            </a:r>
            <a:r>
              <a:rPr lang="cs-CZ" sz="2100" dirty="0" err="1"/>
              <a:t>tree</a:t>
            </a:r>
            <a:r>
              <a:rPr lang="cs-CZ" sz="2100" dirty="0"/>
              <a:t> </a:t>
            </a:r>
            <a:r>
              <a:rPr lang="cs-CZ" sz="2100" dirty="0" err="1"/>
              <a:t>with</a:t>
            </a:r>
            <a:r>
              <a:rPr lang="cs-CZ" sz="2100" dirty="0"/>
              <a:t> </a:t>
            </a:r>
            <a:r>
              <a:rPr lang="cs-CZ" sz="2100" dirty="0" err="1"/>
              <a:t>properly</a:t>
            </a:r>
            <a:r>
              <a:rPr lang="cs-CZ" sz="2100" dirty="0"/>
              <a:t> </a:t>
            </a:r>
            <a:r>
              <a:rPr lang="cs-CZ" sz="2100" dirty="0" err="1"/>
              <a:t>optimised</a:t>
            </a:r>
            <a:r>
              <a:rPr lang="cs-CZ" sz="2100" dirty="0"/>
              <a:t> </a:t>
            </a:r>
            <a:r>
              <a:rPr lang="cs-CZ" sz="2100" dirty="0" err="1"/>
              <a:t>branch</a:t>
            </a:r>
            <a:r>
              <a:rPr lang="cs-CZ" sz="2100" dirty="0"/>
              <a:t> </a:t>
            </a:r>
            <a:r>
              <a:rPr lang="cs-CZ" sz="2100" dirty="0" err="1"/>
              <a:t>lengths</a:t>
            </a:r>
            <a:r>
              <a:rPr lang="cs-CZ" sz="2100" dirty="0"/>
              <a:t>:</a:t>
            </a:r>
          </a:p>
          <a:p>
            <a:pPr marL="342900" indent="-342900">
              <a:buFontTx/>
              <a:buAutoNum type="arabicPeriod"/>
              <a:defRPr/>
            </a:pPr>
            <a:r>
              <a:rPr lang="cs-CZ" sz="2100" dirty="0"/>
              <a:t>Place </a:t>
            </a:r>
            <a:r>
              <a:rPr lang="cs-CZ" sz="2100" dirty="0" err="1"/>
              <a:t>the</a:t>
            </a:r>
            <a:r>
              <a:rPr lang="cs-CZ" sz="2100" dirty="0"/>
              <a:t> </a:t>
            </a:r>
            <a:r>
              <a:rPr lang="cs-CZ" sz="2100" dirty="0" err="1"/>
              <a:t>new</a:t>
            </a:r>
            <a:r>
              <a:rPr lang="cs-CZ" sz="2100" dirty="0"/>
              <a:t> </a:t>
            </a:r>
            <a:r>
              <a:rPr lang="cs-CZ" sz="2100" dirty="0" err="1"/>
              <a:t>sequence</a:t>
            </a:r>
            <a:r>
              <a:rPr lang="cs-CZ" sz="2100" dirty="0"/>
              <a:t> step by step to </a:t>
            </a:r>
            <a:r>
              <a:rPr lang="cs-CZ" sz="2100" dirty="0" err="1"/>
              <a:t>all</a:t>
            </a:r>
            <a:r>
              <a:rPr lang="cs-CZ" sz="2100" dirty="0"/>
              <a:t> </a:t>
            </a:r>
            <a:r>
              <a:rPr lang="cs-CZ" sz="2100" dirty="0" err="1"/>
              <a:t>internal</a:t>
            </a:r>
            <a:r>
              <a:rPr lang="cs-CZ" sz="2100" dirty="0"/>
              <a:t> </a:t>
            </a:r>
            <a:r>
              <a:rPr lang="cs-CZ" sz="2100" dirty="0" err="1"/>
              <a:t>branches</a:t>
            </a:r>
            <a:r>
              <a:rPr lang="cs-CZ" sz="2100" dirty="0"/>
              <a:t>. </a:t>
            </a:r>
            <a:r>
              <a:rPr lang="cs-CZ" sz="2100" dirty="0" err="1"/>
              <a:t>Each</a:t>
            </a:r>
            <a:r>
              <a:rPr lang="cs-CZ" sz="2100" dirty="0"/>
              <a:t> </a:t>
            </a:r>
            <a:r>
              <a:rPr lang="cs-CZ" sz="2100" dirty="0" err="1"/>
              <a:t>time</a:t>
            </a:r>
            <a:r>
              <a:rPr lang="cs-CZ" sz="2100" dirty="0"/>
              <a:t> </a:t>
            </a:r>
            <a:r>
              <a:rPr lang="cs-CZ" sz="2100" dirty="0" err="1"/>
              <a:t>we</a:t>
            </a:r>
            <a:r>
              <a:rPr lang="cs-CZ" sz="2100" dirty="0"/>
              <a:t> </a:t>
            </a:r>
            <a:r>
              <a:rPr lang="cs-CZ" sz="2100" dirty="0" err="1"/>
              <a:t>calculate</a:t>
            </a:r>
            <a:r>
              <a:rPr lang="cs-CZ" sz="2100" dirty="0"/>
              <a:t> </a:t>
            </a:r>
            <a:r>
              <a:rPr lang="cs-CZ" sz="2100" dirty="0" err="1"/>
              <a:t>the</a:t>
            </a:r>
            <a:r>
              <a:rPr lang="cs-CZ" sz="2100" dirty="0"/>
              <a:t> </a:t>
            </a:r>
            <a:r>
              <a:rPr lang="cs-CZ" sz="2100" dirty="0" err="1"/>
              <a:t>likelihood</a:t>
            </a:r>
            <a:r>
              <a:rPr lang="cs-CZ" sz="2100" dirty="0"/>
              <a:t> but </a:t>
            </a:r>
            <a:r>
              <a:rPr lang="cs-CZ" sz="2100" dirty="0" err="1"/>
              <a:t>optimize</a:t>
            </a:r>
            <a:r>
              <a:rPr lang="cs-CZ" sz="2100" dirty="0"/>
              <a:t> </a:t>
            </a:r>
            <a:r>
              <a:rPr lang="cs-CZ" sz="2100" dirty="0" err="1"/>
              <a:t>only</a:t>
            </a:r>
            <a:r>
              <a:rPr lang="cs-CZ" sz="2100" dirty="0"/>
              <a:t> </a:t>
            </a:r>
            <a:r>
              <a:rPr lang="cs-CZ" sz="2100" dirty="0" err="1"/>
              <a:t>the</a:t>
            </a:r>
            <a:r>
              <a:rPr lang="cs-CZ" sz="2100" dirty="0"/>
              <a:t> </a:t>
            </a:r>
            <a:r>
              <a:rPr lang="cs-CZ" sz="2100" dirty="0" err="1"/>
              <a:t>lengts</a:t>
            </a:r>
            <a:r>
              <a:rPr lang="cs-CZ" sz="2100" dirty="0"/>
              <a:t> </a:t>
            </a:r>
            <a:r>
              <a:rPr lang="cs-CZ" sz="2100" dirty="0" err="1"/>
              <a:t>of</a:t>
            </a:r>
            <a:r>
              <a:rPr lang="cs-CZ" sz="2100" dirty="0"/>
              <a:t> </a:t>
            </a:r>
            <a:r>
              <a:rPr lang="cs-CZ" sz="2100" dirty="0" err="1"/>
              <a:t>the</a:t>
            </a:r>
            <a:r>
              <a:rPr lang="cs-CZ" sz="2100" dirty="0"/>
              <a:t> </a:t>
            </a:r>
            <a:r>
              <a:rPr lang="cs-CZ" sz="2100" dirty="0" err="1"/>
              <a:t>three</a:t>
            </a:r>
            <a:r>
              <a:rPr lang="cs-CZ" sz="2100" dirty="0"/>
              <a:t> </a:t>
            </a:r>
            <a:r>
              <a:rPr lang="cs-CZ" sz="2100" dirty="0" err="1"/>
              <a:t>new</a:t>
            </a:r>
            <a:r>
              <a:rPr lang="cs-CZ" sz="2100" dirty="0"/>
              <a:t> </a:t>
            </a:r>
            <a:r>
              <a:rPr lang="cs-CZ" sz="2100" dirty="0" err="1"/>
              <a:t>branches</a:t>
            </a:r>
            <a:r>
              <a:rPr lang="cs-CZ" sz="2100" dirty="0"/>
              <a:t>.</a:t>
            </a:r>
          </a:p>
          <a:p>
            <a:pPr marL="342900" indent="-342900">
              <a:buFontTx/>
              <a:buAutoNum type="arabicPeriod"/>
              <a:defRPr/>
            </a:pPr>
            <a:r>
              <a:rPr lang="cs-CZ" sz="2100" dirty="0"/>
              <a:t>Place </a:t>
            </a:r>
            <a:r>
              <a:rPr lang="cs-CZ" sz="2100" dirty="0" err="1"/>
              <a:t>the</a:t>
            </a:r>
            <a:r>
              <a:rPr lang="cs-CZ" sz="2100" dirty="0"/>
              <a:t> </a:t>
            </a:r>
            <a:r>
              <a:rPr lang="cs-CZ" sz="2100" dirty="0" err="1"/>
              <a:t>sequence</a:t>
            </a:r>
            <a:r>
              <a:rPr lang="cs-CZ" sz="2100" dirty="0"/>
              <a:t> on </a:t>
            </a:r>
            <a:r>
              <a:rPr lang="cs-CZ" sz="2100" dirty="0" err="1"/>
              <a:t>the</a:t>
            </a:r>
            <a:r>
              <a:rPr lang="cs-CZ" sz="2100" dirty="0"/>
              <a:t> </a:t>
            </a:r>
            <a:r>
              <a:rPr lang="cs-CZ" sz="2100" dirty="0" err="1"/>
              <a:t>position</a:t>
            </a:r>
            <a:r>
              <a:rPr lang="cs-CZ" sz="2100" dirty="0"/>
              <a:t> </a:t>
            </a:r>
            <a:r>
              <a:rPr lang="cs-CZ" sz="2100" dirty="0" err="1"/>
              <a:t>yielding</a:t>
            </a:r>
            <a:r>
              <a:rPr lang="cs-CZ" sz="2100" dirty="0"/>
              <a:t> </a:t>
            </a:r>
            <a:r>
              <a:rPr lang="cs-CZ" sz="2100" dirty="0" err="1"/>
              <a:t>the</a:t>
            </a:r>
            <a:r>
              <a:rPr lang="cs-CZ" sz="2100" dirty="0"/>
              <a:t> </a:t>
            </a:r>
            <a:r>
              <a:rPr lang="cs-CZ" sz="2100" dirty="0" err="1"/>
              <a:t>highest</a:t>
            </a:r>
            <a:r>
              <a:rPr lang="cs-CZ" sz="2100" dirty="0"/>
              <a:t> </a:t>
            </a:r>
            <a:r>
              <a:rPr lang="cs-CZ" sz="2100" dirty="0" err="1"/>
              <a:t>likelihood</a:t>
            </a:r>
            <a:r>
              <a:rPr lang="cs-CZ" sz="2100" dirty="0"/>
              <a:t>. </a:t>
            </a:r>
            <a:r>
              <a:rPr lang="cs-CZ" sz="2100" dirty="0" err="1"/>
              <a:t>Robustness</a:t>
            </a:r>
            <a:r>
              <a:rPr lang="cs-CZ" sz="2100" dirty="0"/>
              <a:t> </a:t>
            </a:r>
            <a:r>
              <a:rPr lang="cs-CZ" sz="2100" dirty="0" err="1"/>
              <a:t>of</a:t>
            </a:r>
            <a:r>
              <a:rPr lang="cs-CZ" sz="2100" dirty="0"/>
              <a:t> </a:t>
            </a:r>
            <a:r>
              <a:rPr lang="cs-CZ" sz="2100" dirty="0" err="1"/>
              <a:t>placement</a:t>
            </a:r>
            <a:r>
              <a:rPr lang="cs-CZ" sz="2100" dirty="0"/>
              <a:t> </a:t>
            </a:r>
            <a:r>
              <a:rPr lang="cs-CZ" sz="2100" dirty="0" err="1"/>
              <a:t>is</a:t>
            </a:r>
            <a:r>
              <a:rPr lang="cs-CZ" sz="2100" dirty="0"/>
              <a:t> </a:t>
            </a:r>
            <a:r>
              <a:rPr lang="cs-CZ" sz="2100" dirty="0" err="1"/>
              <a:t>expressed</a:t>
            </a:r>
            <a:r>
              <a:rPr lang="cs-CZ" sz="2100" dirty="0"/>
              <a:t> in  </a:t>
            </a:r>
            <a:r>
              <a:rPr lang="cs-CZ" sz="2100" dirty="0" err="1"/>
              <a:t>expected</a:t>
            </a:r>
            <a:r>
              <a:rPr lang="cs-CZ" sz="2100" dirty="0"/>
              <a:t> </a:t>
            </a:r>
            <a:r>
              <a:rPr lang="cs-CZ" sz="2100" dirty="0" err="1"/>
              <a:t>likelihood</a:t>
            </a:r>
            <a:r>
              <a:rPr lang="cs-CZ" sz="2100" dirty="0"/>
              <a:t> </a:t>
            </a:r>
            <a:r>
              <a:rPr lang="cs-CZ" sz="2100" dirty="0" err="1"/>
              <a:t>weight</a:t>
            </a:r>
            <a:r>
              <a:rPr lang="cs-CZ" sz="2100" dirty="0"/>
              <a:t> (ELW) – </a:t>
            </a:r>
            <a:r>
              <a:rPr lang="cs-CZ" sz="2100" dirty="0" err="1"/>
              <a:t>likelihood</a:t>
            </a:r>
            <a:r>
              <a:rPr lang="cs-CZ" sz="2100" dirty="0"/>
              <a:t> </a:t>
            </a:r>
            <a:r>
              <a:rPr lang="cs-CZ" sz="2100" dirty="0" err="1"/>
              <a:t>of</a:t>
            </a:r>
            <a:r>
              <a:rPr lang="cs-CZ" sz="2100" dirty="0"/>
              <a:t> </a:t>
            </a:r>
            <a:r>
              <a:rPr lang="cs-CZ" sz="2100" dirty="0" err="1"/>
              <a:t>the</a:t>
            </a:r>
            <a:r>
              <a:rPr lang="cs-CZ" sz="2100" dirty="0"/>
              <a:t> </a:t>
            </a:r>
            <a:r>
              <a:rPr lang="cs-CZ" sz="2100" dirty="0" err="1"/>
              <a:t>position</a:t>
            </a:r>
            <a:r>
              <a:rPr lang="cs-CZ" sz="2100" dirty="0"/>
              <a:t> </a:t>
            </a:r>
            <a:r>
              <a:rPr lang="cs-CZ" sz="2100" dirty="0" err="1"/>
              <a:t>divided</a:t>
            </a:r>
            <a:r>
              <a:rPr lang="cs-CZ" sz="2100" dirty="0"/>
              <a:t> by sum </a:t>
            </a:r>
            <a:r>
              <a:rPr lang="cs-CZ" sz="2100" dirty="0" err="1"/>
              <a:t>of</a:t>
            </a:r>
            <a:r>
              <a:rPr lang="cs-CZ" sz="2100" dirty="0"/>
              <a:t> </a:t>
            </a:r>
            <a:r>
              <a:rPr lang="cs-CZ" sz="2100" dirty="0" err="1"/>
              <a:t>all</a:t>
            </a:r>
            <a:r>
              <a:rPr lang="cs-CZ" sz="2100" dirty="0"/>
              <a:t> </a:t>
            </a:r>
            <a:r>
              <a:rPr lang="cs-CZ" sz="2100" dirty="0" err="1"/>
              <a:t>likelihoods</a:t>
            </a:r>
            <a:r>
              <a:rPr lang="cs-CZ" sz="2100" dirty="0"/>
              <a:t>. </a:t>
            </a:r>
          </a:p>
          <a:p>
            <a:pPr marL="342900" indent="-342900">
              <a:buFontTx/>
              <a:buAutoNum type="arabicPeriod"/>
              <a:defRPr/>
            </a:pPr>
            <a:r>
              <a:rPr lang="cs-CZ" sz="2100" dirty="0" err="1"/>
              <a:t>We</a:t>
            </a:r>
            <a:r>
              <a:rPr lang="cs-CZ" sz="2100" dirty="0"/>
              <a:t> </a:t>
            </a:r>
            <a:r>
              <a:rPr lang="cs-CZ" sz="2100" dirty="0" err="1"/>
              <a:t>may</a:t>
            </a:r>
            <a:r>
              <a:rPr lang="cs-CZ" sz="2100" dirty="0"/>
              <a:t> use </a:t>
            </a:r>
            <a:r>
              <a:rPr lang="cs-CZ" sz="2100" dirty="0" err="1"/>
              <a:t>bootstraping</a:t>
            </a:r>
            <a:r>
              <a:rPr lang="cs-CZ" sz="2100" dirty="0"/>
              <a:t>, but </a:t>
            </a:r>
            <a:r>
              <a:rPr lang="cs-CZ" sz="2100" dirty="0" err="1"/>
              <a:t>we</a:t>
            </a:r>
            <a:r>
              <a:rPr lang="cs-CZ" sz="2100" dirty="0"/>
              <a:t> </a:t>
            </a:r>
            <a:r>
              <a:rPr lang="cs-CZ" sz="2100" dirty="0" err="1"/>
              <a:t>take</a:t>
            </a:r>
            <a:r>
              <a:rPr lang="cs-CZ" sz="2100" dirty="0"/>
              <a:t> </a:t>
            </a:r>
            <a:r>
              <a:rPr lang="cs-CZ" sz="2100" dirty="0" err="1"/>
              <a:t>into</a:t>
            </a:r>
            <a:r>
              <a:rPr lang="cs-CZ" sz="2100" dirty="0"/>
              <a:t> </a:t>
            </a:r>
            <a:r>
              <a:rPr lang="cs-CZ" sz="2100" dirty="0" err="1"/>
              <a:t>account</a:t>
            </a:r>
            <a:r>
              <a:rPr lang="cs-CZ" sz="2100" dirty="0"/>
              <a:t> </a:t>
            </a:r>
            <a:r>
              <a:rPr lang="cs-CZ" sz="2100" dirty="0" err="1"/>
              <a:t>only</a:t>
            </a:r>
            <a:r>
              <a:rPr lang="cs-CZ" sz="2100" dirty="0"/>
              <a:t> 10</a:t>
            </a:r>
            <a:r>
              <a:rPr lang="en-GB" sz="2100" dirty="0"/>
              <a:t>% </a:t>
            </a:r>
            <a:r>
              <a:rPr lang="cs-CZ" sz="2100" dirty="0" err="1"/>
              <a:t>best</a:t>
            </a:r>
            <a:r>
              <a:rPr lang="cs-CZ" sz="2100" dirty="0"/>
              <a:t> </a:t>
            </a:r>
            <a:r>
              <a:rPr lang="cs-CZ" sz="2100" dirty="0" err="1"/>
              <a:t>positions</a:t>
            </a:r>
            <a:r>
              <a:rPr lang="cs-CZ" sz="2100" dirty="0"/>
              <a:t> </a:t>
            </a:r>
            <a:r>
              <a:rPr lang="cs-CZ" sz="2100" dirty="0" err="1"/>
              <a:t>from</a:t>
            </a:r>
            <a:r>
              <a:rPr lang="cs-CZ" sz="2100" dirty="0"/>
              <a:t> </a:t>
            </a:r>
            <a:r>
              <a:rPr lang="cs-CZ" sz="2100" dirty="0" err="1"/>
              <a:t>the</a:t>
            </a:r>
            <a:r>
              <a:rPr lang="cs-CZ" sz="2100" dirty="0"/>
              <a:t> step 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6E2E76B5-8E33-C3BD-598C-7AA146D40F49}"/>
              </a:ext>
            </a:extLst>
          </p:cNvPr>
          <p:cNvSpPr txBox="1">
            <a:spLocks noChangeArrowheads="1"/>
          </p:cNvSpPr>
          <p:nvPr/>
        </p:nvSpPr>
        <p:spPr bwMode="auto">
          <a:xfrm>
            <a:off x="0" y="39688"/>
            <a:ext cx="9144000" cy="769937"/>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META</a:t>
            </a:r>
            <a:r>
              <a:rPr lang="en-US" sz="4400" b="1" dirty="0">
                <a:solidFill>
                  <a:schemeClr val="bg1"/>
                </a:solidFill>
                <a:cs typeface="Arial" pitchFamily="34" charset="0"/>
              </a:rPr>
              <a:t>BARCODING</a:t>
            </a:r>
            <a:endParaRPr lang="cs-CZ" sz="4400" dirty="0">
              <a:solidFill>
                <a:schemeClr val="bg1"/>
              </a:solidFill>
              <a:cs typeface="Arial" pitchFamily="34" charset="0"/>
            </a:endParaRPr>
          </a:p>
        </p:txBody>
      </p:sp>
      <p:pic>
        <p:nvPicPr>
          <p:cNvPr id="28675" name="Obrázek 1">
            <a:extLst>
              <a:ext uri="{FF2B5EF4-FFF2-40B4-BE49-F238E27FC236}">
                <a16:creationId xmlns:a16="http://schemas.microsoft.com/office/drawing/2014/main" id="{2FFAD6BB-04BB-6871-A272-A74590677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41513"/>
            <a:ext cx="9144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ovéPole 2">
            <a:extLst>
              <a:ext uri="{FF2B5EF4-FFF2-40B4-BE49-F238E27FC236}">
                <a16:creationId xmlns:a16="http://schemas.microsoft.com/office/drawing/2014/main" id="{8E7FF960-7B16-2354-C595-1AFDB7C34725}"/>
              </a:ext>
            </a:extLst>
          </p:cNvPr>
          <p:cNvSpPr txBox="1"/>
          <p:nvPr/>
        </p:nvSpPr>
        <p:spPr>
          <a:xfrm>
            <a:off x="215900" y="1050925"/>
            <a:ext cx="8712200" cy="708025"/>
          </a:xfrm>
          <a:prstGeom prst="rect">
            <a:avLst/>
          </a:prstGeom>
          <a:noFill/>
        </p:spPr>
        <p:txBody>
          <a:bodyPr>
            <a:spAutoFit/>
          </a:bodyPr>
          <a:lstStyle/>
          <a:p>
            <a:pPr>
              <a:defRPr/>
            </a:pPr>
            <a:r>
              <a:rPr lang="cs-CZ" sz="2000" b="1" dirty="0" err="1">
                <a:solidFill>
                  <a:schemeClr val="accent1">
                    <a:lumMod val="75000"/>
                  </a:schemeClr>
                </a:solidFill>
              </a:rPr>
              <a:t>Interactive</a:t>
            </a:r>
            <a:r>
              <a:rPr lang="cs-CZ" sz="2000" b="1" dirty="0">
                <a:solidFill>
                  <a:schemeClr val="accent1">
                    <a:lumMod val="75000"/>
                  </a:schemeClr>
                </a:solidFill>
              </a:rPr>
              <a:t> </a:t>
            </a:r>
            <a:r>
              <a:rPr lang="cs-CZ" sz="2000" b="1" dirty="0" err="1">
                <a:solidFill>
                  <a:schemeClr val="accent1">
                    <a:lumMod val="75000"/>
                  </a:schemeClr>
                </a:solidFill>
              </a:rPr>
              <a:t>tree</a:t>
            </a:r>
            <a:r>
              <a:rPr lang="cs-CZ" sz="2000" b="1" dirty="0">
                <a:solidFill>
                  <a:schemeClr val="accent1">
                    <a:lumMod val="75000"/>
                  </a:schemeClr>
                </a:solidFill>
              </a:rPr>
              <a:t> </a:t>
            </a:r>
            <a:r>
              <a:rPr lang="cs-CZ" sz="2000" b="1" dirty="0" err="1">
                <a:solidFill>
                  <a:schemeClr val="accent1">
                    <a:lumMod val="75000"/>
                  </a:schemeClr>
                </a:solidFill>
              </a:rPr>
              <a:t>of</a:t>
            </a:r>
            <a:r>
              <a:rPr lang="cs-CZ" sz="2000" b="1" dirty="0">
                <a:solidFill>
                  <a:schemeClr val="accent1">
                    <a:lumMod val="75000"/>
                  </a:schemeClr>
                </a:solidFill>
              </a:rPr>
              <a:t> </a:t>
            </a:r>
            <a:r>
              <a:rPr lang="cs-CZ" sz="2000" b="1" dirty="0" err="1">
                <a:solidFill>
                  <a:schemeClr val="accent1">
                    <a:lumMod val="75000"/>
                  </a:schemeClr>
                </a:solidFill>
              </a:rPr>
              <a:t>life</a:t>
            </a:r>
            <a:r>
              <a:rPr lang="cs-CZ" sz="2000" b="1" dirty="0">
                <a:solidFill>
                  <a:schemeClr val="accent1">
                    <a:lumMod val="75000"/>
                  </a:schemeClr>
                </a:solidFill>
              </a:rPr>
              <a:t> </a:t>
            </a:r>
            <a:r>
              <a:rPr lang="cs-CZ" sz="2000" dirty="0"/>
              <a:t>(</a:t>
            </a:r>
            <a:r>
              <a:rPr lang="cs-CZ" sz="2000" dirty="0">
                <a:hlinkClick r:id="rId3"/>
              </a:rPr>
              <a:t>https://itol.embl.de/</a:t>
            </a:r>
            <a:r>
              <a:rPr lang="cs-CZ" sz="2000" dirty="0"/>
              <a:t>) – </a:t>
            </a:r>
            <a:r>
              <a:rPr lang="cs-CZ" sz="2000" dirty="0" err="1"/>
              <a:t>useful</a:t>
            </a:r>
            <a:r>
              <a:rPr lang="cs-CZ" sz="2000" dirty="0"/>
              <a:t> </a:t>
            </a:r>
            <a:r>
              <a:rPr lang="cs-CZ" sz="2000" dirty="0" err="1"/>
              <a:t>tool</a:t>
            </a:r>
            <a:r>
              <a:rPr lang="cs-CZ" sz="2000" dirty="0"/>
              <a:t> </a:t>
            </a:r>
            <a:r>
              <a:rPr lang="cs-CZ" sz="2000" dirty="0" err="1"/>
              <a:t>for</a:t>
            </a:r>
            <a:r>
              <a:rPr lang="cs-CZ" sz="2000" dirty="0"/>
              <a:t> </a:t>
            </a:r>
            <a:r>
              <a:rPr lang="cs-CZ" sz="2000" dirty="0" err="1"/>
              <a:t>visualisation</a:t>
            </a:r>
            <a:r>
              <a:rPr lang="cs-CZ" sz="2000" dirty="0"/>
              <a:t> and </a:t>
            </a:r>
            <a:r>
              <a:rPr lang="cs-CZ" sz="2000" dirty="0" err="1"/>
              <a:t>edditing</a:t>
            </a:r>
            <a:r>
              <a:rPr lang="cs-CZ" sz="2000" dirty="0"/>
              <a:t> </a:t>
            </a:r>
            <a:r>
              <a:rPr lang="cs-CZ" sz="2000" dirty="0" err="1"/>
              <a:t>of</a:t>
            </a:r>
            <a:r>
              <a:rPr lang="cs-CZ" sz="2000" dirty="0"/>
              <a:t> </a:t>
            </a:r>
            <a:r>
              <a:rPr lang="cs-CZ" sz="2000" dirty="0" err="1"/>
              <a:t>trees</a:t>
            </a:r>
            <a:r>
              <a:rPr lang="cs-CZ" sz="2000" dirty="0"/>
              <a:t> </a:t>
            </a:r>
            <a:r>
              <a:rPr lang="cs-CZ" sz="2000" dirty="0" err="1"/>
              <a:t>including</a:t>
            </a:r>
            <a:r>
              <a:rPr lang="cs-CZ" sz="2000" dirty="0"/>
              <a:t> „</a:t>
            </a:r>
            <a:r>
              <a:rPr lang="cs-CZ" sz="2000" dirty="0" err="1"/>
              <a:t>phylogenetic</a:t>
            </a:r>
            <a:r>
              <a:rPr lang="cs-CZ" sz="2000" dirty="0"/>
              <a:t> </a:t>
            </a:r>
            <a:r>
              <a:rPr lang="cs-CZ" sz="2000" dirty="0" err="1"/>
              <a:t>placement</a:t>
            </a:r>
            <a:r>
              <a:rPr lang="cs-CZ" sz="2000" dirty="0"/>
              <a:t>“ </a:t>
            </a:r>
            <a:r>
              <a:rPr lang="cs-CZ" sz="2000" dirty="0" err="1"/>
              <a:t>amplicons</a:t>
            </a:r>
            <a:r>
              <a:rPr lang="cs-CZ" sz="2000" dirty="0"/>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43300F6F-BD5B-E2E0-1EB3-93B959788C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44450"/>
            <a:ext cx="535305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F939DA56-BABE-8192-83E3-839138B3C175}"/>
              </a:ext>
            </a:extLst>
          </p:cNvPr>
          <p:cNvSpPr txBox="1">
            <a:spLocks noChangeArrowheads="1"/>
          </p:cNvSpPr>
          <p:nvPr/>
        </p:nvSpPr>
        <p:spPr bwMode="auto">
          <a:xfrm>
            <a:off x="0" y="142875"/>
            <a:ext cx="9144000" cy="769938"/>
          </a:xfrm>
          <a:prstGeom prst="rect">
            <a:avLst/>
          </a:prstGeom>
          <a:solidFill>
            <a:srgbClr val="FFC000"/>
          </a:solidFill>
          <a:ln w="9525">
            <a:noFill/>
            <a:miter lim="800000"/>
            <a:headEnd/>
            <a:tailEnd/>
          </a:ln>
        </p:spPr>
        <p:txBody>
          <a:bodyPr>
            <a:spAutoFit/>
          </a:bodyPr>
          <a:lstStyle/>
          <a:p>
            <a:pPr algn="ctr" eaLnBrk="1" hangingPunct="1">
              <a:defRPr/>
            </a:pPr>
            <a:r>
              <a:rPr lang="cs-CZ" sz="4400" b="1" cap="all" dirty="0" err="1">
                <a:cs typeface="Arial" pitchFamily="34" charset="0"/>
              </a:rPr>
              <a:t>MiCrosatelites</a:t>
            </a:r>
            <a:endParaRPr lang="cs-CZ" sz="4400" b="1" cap="all" dirty="0">
              <a:cs typeface="Arial" pitchFamily="34" charset="0"/>
            </a:endParaRPr>
          </a:p>
        </p:txBody>
      </p:sp>
      <p:pic>
        <p:nvPicPr>
          <p:cNvPr id="30723" name="Obrázek 3" descr="mikrosatelites.jpg">
            <a:extLst>
              <a:ext uri="{FF2B5EF4-FFF2-40B4-BE49-F238E27FC236}">
                <a16:creationId xmlns:a16="http://schemas.microsoft.com/office/drawing/2014/main" id="{142852DD-50C4-12FF-FCE4-C2B6841D06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571625"/>
            <a:ext cx="8115300"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625B46AA-934F-5413-2FDC-1A5D20552BA9}"/>
              </a:ext>
            </a:extLst>
          </p:cNvPr>
          <p:cNvSpPr txBox="1">
            <a:spLocks noChangeArrowheads="1"/>
          </p:cNvSpPr>
          <p:nvPr/>
        </p:nvSpPr>
        <p:spPr bwMode="auto">
          <a:xfrm>
            <a:off x="0" y="142875"/>
            <a:ext cx="9144000" cy="769938"/>
          </a:xfrm>
          <a:prstGeom prst="rect">
            <a:avLst/>
          </a:prstGeom>
          <a:solidFill>
            <a:srgbClr val="92D050"/>
          </a:solidFill>
          <a:ln w="9525">
            <a:noFill/>
            <a:miter lim="800000"/>
            <a:headEnd/>
            <a:tailEnd/>
          </a:ln>
        </p:spPr>
        <p:txBody>
          <a:bodyPr>
            <a:spAutoFit/>
          </a:bodyPr>
          <a:lstStyle/>
          <a:p>
            <a:pPr algn="ctr" eaLnBrk="1" hangingPunct="1">
              <a:defRPr/>
            </a:pPr>
            <a:r>
              <a:rPr lang="en-US" sz="4400" b="1" cap="all" dirty="0" err="1">
                <a:cs typeface="Arial" pitchFamily="34" charset="0"/>
              </a:rPr>
              <a:t>Restri</a:t>
            </a:r>
            <a:r>
              <a:rPr lang="cs-CZ" sz="4400" b="1" cap="all" dirty="0">
                <a:cs typeface="Arial" pitchFamily="34" charset="0"/>
              </a:rPr>
              <a:t>CTION </a:t>
            </a:r>
            <a:r>
              <a:rPr lang="cs-CZ" sz="4400" b="1" cap="all" dirty="0" err="1">
                <a:cs typeface="Arial" pitchFamily="34" charset="0"/>
              </a:rPr>
              <a:t>analYSES</a:t>
            </a:r>
            <a:endParaRPr lang="cs-CZ" sz="4400" b="1" cap="all" dirty="0">
              <a:cs typeface="Arial" pitchFamily="34" charset="0"/>
            </a:endParaRPr>
          </a:p>
        </p:txBody>
      </p:sp>
      <p:sp>
        <p:nvSpPr>
          <p:cNvPr id="31747" name="TextovéPole 4">
            <a:extLst>
              <a:ext uri="{FF2B5EF4-FFF2-40B4-BE49-F238E27FC236}">
                <a16:creationId xmlns:a16="http://schemas.microsoft.com/office/drawing/2014/main" id="{3C28CB77-D275-4D46-8A94-23B7D0657323}"/>
              </a:ext>
            </a:extLst>
          </p:cNvPr>
          <p:cNvSpPr txBox="1">
            <a:spLocks noChangeArrowheads="1"/>
          </p:cNvSpPr>
          <p:nvPr/>
        </p:nvSpPr>
        <p:spPr bwMode="auto">
          <a:xfrm>
            <a:off x="188913" y="987425"/>
            <a:ext cx="8740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cs-CZ" b="1">
                <a:solidFill>
                  <a:srgbClr val="6EA92D"/>
                </a:solidFill>
                <a:latin typeface="Arial" panose="020B0604020202020204" pitchFamily="34" charset="0"/>
                <a:cs typeface="Arial" panose="020B0604020202020204" pitchFamily="34" charset="0"/>
              </a:rPr>
              <a:t>VNTR – </a:t>
            </a:r>
            <a:r>
              <a:rPr lang="en-US" altLang="cs-CZ" b="1">
                <a:latin typeface="Arial" panose="020B0604020202020204" pitchFamily="34" charset="0"/>
                <a:cs typeface="Arial" panose="020B0604020202020204" pitchFamily="34" charset="0"/>
              </a:rPr>
              <a:t>V</a:t>
            </a:r>
            <a:r>
              <a:rPr lang="en-US" altLang="cs-CZ" b="1">
                <a:solidFill>
                  <a:srgbClr val="6EA92D"/>
                </a:solidFill>
                <a:latin typeface="Arial" panose="020B0604020202020204" pitchFamily="34" charset="0"/>
                <a:cs typeface="Arial" panose="020B0604020202020204" pitchFamily="34" charset="0"/>
              </a:rPr>
              <a:t>ariable </a:t>
            </a:r>
            <a:r>
              <a:rPr lang="en-US" altLang="cs-CZ" b="1">
                <a:latin typeface="Arial" panose="020B0604020202020204" pitchFamily="34" charset="0"/>
                <a:cs typeface="Arial" panose="020B0604020202020204" pitchFamily="34" charset="0"/>
              </a:rPr>
              <a:t>N</a:t>
            </a:r>
            <a:r>
              <a:rPr lang="en-US" altLang="cs-CZ" b="1">
                <a:solidFill>
                  <a:srgbClr val="6EA92D"/>
                </a:solidFill>
                <a:latin typeface="Arial" panose="020B0604020202020204" pitchFamily="34" charset="0"/>
                <a:cs typeface="Arial" panose="020B0604020202020204" pitchFamily="34" charset="0"/>
              </a:rPr>
              <a:t>umber of </a:t>
            </a:r>
            <a:r>
              <a:rPr lang="en-US" altLang="cs-CZ" b="1">
                <a:latin typeface="Arial" panose="020B0604020202020204" pitchFamily="34" charset="0"/>
                <a:cs typeface="Arial" panose="020B0604020202020204" pitchFamily="34" charset="0"/>
              </a:rPr>
              <a:t>T</a:t>
            </a:r>
            <a:r>
              <a:rPr lang="en-US" altLang="cs-CZ" b="1">
                <a:solidFill>
                  <a:srgbClr val="6EA92D"/>
                </a:solidFill>
                <a:latin typeface="Arial" panose="020B0604020202020204" pitchFamily="34" charset="0"/>
                <a:cs typeface="Arial" panose="020B0604020202020204" pitchFamily="34" charset="0"/>
              </a:rPr>
              <a:t>antem </a:t>
            </a:r>
            <a:r>
              <a:rPr lang="en-US" altLang="cs-CZ" b="1">
                <a:latin typeface="Arial" panose="020B0604020202020204" pitchFamily="34" charset="0"/>
                <a:cs typeface="Arial" panose="020B0604020202020204" pitchFamily="34" charset="0"/>
              </a:rPr>
              <a:t>R</a:t>
            </a:r>
            <a:r>
              <a:rPr lang="en-US" altLang="cs-CZ" b="1">
                <a:solidFill>
                  <a:srgbClr val="6EA92D"/>
                </a:solidFill>
                <a:latin typeface="Arial" panose="020B0604020202020204" pitchFamily="34" charset="0"/>
                <a:cs typeface="Arial" panose="020B0604020202020204" pitchFamily="34" charset="0"/>
              </a:rPr>
              <a:t>epeats</a:t>
            </a:r>
            <a:endParaRPr lang="cs-CZ" altLang="cs-CZ" b="1">
              <a:solidFill>
                <a:srgbClr val="6EA92D"/>
              </a:solidFill>
              <a:latin typeface="Arial" panose="020B0604020202020204" pitchFamily="34" charset="0"/>
              <a:cs typeface="Arial" panose="020B0604020202020204" pitchFamily="34" charset="0"/>
            </a:endParaRPr>
          </a:p>
        </p:txBody>
      </p:sp>
      <p:sp>
        <p:nvSpPr>
          <p:cNvPr id="31748" name="TextovéPole 5">
            <a:extLst>
              <a:ext uri="{FF2B5EF4-FFF2-40B4-BE49-F238E27FC236}">
                <a16:creationId xmlns:a16="http://schemas.microsoft.com/office/drawing/2014/main" id="{AB0C92D4-CD4C-732A-6B47-23FEA5B01E10}"/>
              </a:ext>
            </a:extLst>
          </p:cNvPr>
          <p:cNvSpPr txBox="1">
            <a:spLocks noChangeArrowheads="1"/>
          </p:cNvSpPr>
          <p:nvPr/>
        </p:nvSpPr>
        <p:spPr bwMode="auto">
          <a:xfrm>
            <a:off x="214313" y="1500188"/>
            <a:ext cx="478948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cs-CZ" altLang="cs-CZ" sz="2400">
                <a:latin typeface="Arial" panose="020B0604020202020204" pitchFamily="34" charset="0"/>
              </a:rPr>
              <a:t>Uses the polymorphism in the copy number of tandem repeats </a:t>
            </a:r>
            <a:r>
              <a:rPr lang="en-US" altLang="cs-CZ" sz="2400">
                <a:latin typeface="Arial" panose="020B0604020202020204" pitchFamily="34" charset="0"/>
              </a:rPr>
              <a:t>– minisatelit</a:t>
            </a:r>
            <a:r>
              <a:rPr lang="cs-CZ" altLang="cs-CZ" sz="2400">
                <a:latin typeface="Arial" panose="020B0604020202020204" pitchFamily="34" charset="0"/>
              </a:rPr>
              <a:t>es </a:t>
            </a:r>
            <a:r>
              <a:rPr lang="en-US" altLang="cs-CZ" sz="2400">
                <a:latin typeface="Arial" panose="020B0604020202020204" pitchFamily="34" charset="0"/>
              </a:rPr>
              <a:t>(10-60 nt). </a:t>
            </a:r>
            <a:r>
              <a:rPr lang="cs-CZ" altLang="cs-CZ" sz="2400">
                <a:latin typeface="Arial" panose="020B0604020202020204" pitchFamily="34" charset="0"/>
              </a:rPr>
              <a:t>This polymorphism is very high even in individulas of the same species.</a:t>
            </a:r>
          </a:p>
        </p:txBody>
      </p:sp>
      <p:pic>
        <p:nvPicPr>
          <p:cNvPr id="31749" name="Obrázek 7" descr="VNTR.jpg">
            <a:extLst>
              <a:ext uri="{FF2B5EF4-FFF2-40B4-BE49-F238E27FC236}">
                <a16:creationId xmlns:a16="http://schemas.microsoft.com/office/drawing/2014/main" id="{13683BFD-C3C4-D8EF-C80C-1597C9973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025" y="1557338"/>
            <a:ext cx="3811588" cy="509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ovéPole 6">
            <a:extLst>
              <a:ext uri="{FF2B5EF4-FFF2-40B4-BE49-F238E27FC236}">
                <a16:creationId xmlns:a16="http://schemas.microsoft.com/office/drawing/2014/main" id="{39AFFF19-8082-E0B7-A32E-CEE8395C02FB}"/>
              </a:ext>
            </a:extLst>
          </p:cNvPr>
          <p:cNvSpPr txBox="1">
            <a:spLocks noChangeArrowheads="1"/>
          </p:cNvSpPr>
          <p:nvPr/>
        </p:nvSpPr>
        <p:spPr bwMode="auto">
          <a:xfrm>
            <a:off x="179388" y="3521075"/>
            <a:ext cx="55451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600">
                <a:solidFill>
                  <a:srgbClr val="222222"/>
                </a:solidFill>
                <a:latin typeface="inherit"/>
              </a:rPr>
              <a:t>We digest the total DNA with a restriction endonuclease that does not cleave within the minisatellite, blot the digested DNA onto the membrane and hybridize to the labeled probe against the minisatellite if we want to visualize all loci (picture on the right), or against the minisatellite and a unique sequence in the neighborhood if we want to visualize only one locus (picture below).</a:t>
            </a:r>
            <a:r>
              <a:rPr lang="cs-CZ" altLang="cs-CZ" sz="300">
                <a:latin typeface="Times New Roman" panose="02020603050405020304" pitchFamily="18" charset="0"/>
              </a:rPr>
              <a:t> </a:t>
            </a:r>
            <a:endParaRPr lang="cs-CZ" altLang="cs-CZ" sz="1200">
              <a:latin typeface="Arial" panose="020B0604020202020204" pitchFamily="34" charset="0"/>
            </a:endParaRPr>
          </a:p>
        </p:txBody>
      </p:sp>
      <p:pic>
        <p:nvPicPr>
          <p:cNvPr id="31751" name="Picture 2" descr="File:D1S80Demo.gif">
            <a:extLst>
              <a:ext uri="{FF2B5EF4-FFF2-40B4-BE49-F238E27FC236}">
                <a16:creationId xmlns:a16="http://schemas.microsoft.com/office/drawing/2014/main" id="{0C2E2204-AB64-09FE-3CF9-AE337C6A76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5229225"/>
            <a:ext cx="3438525"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75FFA240-6FC7-CC83-9D8B-B36850158ADA}"/>
              </a:ext>
            </a:extLst>
          </p:cNvPr>
          <p:cNvSpPr txBox="1">
            <a:spLocks noChangeArrowheads="1"/>
          </p:cNvSpPr>
          <p:nvPr/>
        </p:nvSpPr>
        <p:spPr bwMode="auto">
          <a:xfrm>
            <a:off x="0" y="228600"/>
            <a:ext cx="9144000" cy="646113"/>
          </a:xfrm>
          <a:prstGeom prst="rect">
            <a:avLst/>
          </a:prstGeom>
          <a:solidFill>
            <a:schemeClr val="accent3">
              <a:lumMod val="50000"/>
            </a:schemeClr>
          </a:solidFill>
          <a:ln w="9525">
            <a:noFill/>
            <a:miter lim="800000"/>
            <a:headEnd/>
            <a:tailEnd/>
          </a:ln>
        </p:spPr>
        <p:txBody>
          <a:bodyPr>
            <a:spAutoFit/>
          </a:bodyPr>
          <a:lstStyle/>
          <a:p>
            <a:pPr algn="ctr" eaLnBrk="1" fontAlgn="auto" hangingPunct="1">
              <a:spcBef>
                <a:spcPts val="0"/>
              </a:spcBef>
              <a:spcAft>
                <a:spcPts val="0"/>
              </a:spcAft>
              <a:defRPr/>
            </a:pPr>
            <a:r>
              <a:rPr lang="cs-CZ" sz="3600" b="1" dirty="0">
                <a:solidFill>
                  <a:schemeClr val="bg1"/>
                </a:solidFill>
                <a:cs typeface="Arial" pitchFamily="34" charset="0"/>
              </a:rPr>
              <a:t>CALIBRATION POINTS</a:t>
            </a:r>
            <a:endParaRPr lang="cs-CZ" sz="2800" dirty="0">
              <a:solidFill>
                <a:schemeClr val="bg1"/>
              </a:solidFill>
              <a:cs typeface="Arial" pitchFamily="34" charset="0"/>
            </a:endParaRPr>
          </a:p>
        </p:txBody>
      </p:sp>
      <p:pic>
        <p:nvPicPr>
          <p:cNvPr id="5123" name="Obrázek 4" descr="7.jpg">
            <a:extLst>
              <a:ext uri="{FF2B5EF4-FFF2-40B4-BE49-F238E27FC236}">
                <a16:creationId xmlns:a16="http://schemas.microsoft.com/office/drawing/2014/main" id="{D5E3F304-7D9A-3544-FC91-55B28F9D5B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2286000"/>
            <a:ext cx="5221288"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ovéPole 5">
            <a:extLst>
              <a:ext uri="{FF2B5EF4-FFF2-40B4-BE49-F238E27FC236}">
                <a16:creationId xmlns:a16="http://schemas.microsoft.com/office/drawing/2014/main" id="{989E1355-6E7B-5F85-3C50-82F988A16D56}"/>
              </a:ext>
            </a:extLst>
          </p:cNvPr>
          <p:cNvSpPr txBox="1">
            <a:spLocks noChangeArrowheads="1"/>
          </p:cNvSpPr>
          <p:nvPr/>
        </p:nvSpPr>
        <p:spPr bwMode="auto">
          <a:xfrm>
            <a:off x="193675" y="1555750"/>
            <a:ext cx="8858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a:latin typeface="Arial" panose="020B0604020202020204" pitchFamily="34" charset="0"/>
              </a:rPr>
              <a:t>Calibration points </a:t>
            </a:r>
            <a:r>
              <a:rPr lang="en-US" altLang="cs-CZ" sz="2400">
                <a:latin typeface="Arial" panose="020B0604020202020204" pitchFamily="34" charset="0"/>
              </a:rPr>
              <a:t>(</a:t>
            </a:r>
            <a:r>
              <a:rPr lang="cs-CZ" altLang="cs-CZ" sz="2400">
                <a:latin typeface="Arial" panose="020B0604020202020204" pitchFamily="34" charset="0"/>
              </a:rPr>
              <a:t>often fossils</a:t>
            </a:r>
            <a:r>
              <a:rPr lang="en-US" altLang="cs-CZ" sz="2400">
                <a:latin typeface="Arial" panose="020B0604020202020204" pitchFamily="34" charset="0"/>
              </a:rPr>
              <a:t>) </a:t>
            </a:r>
            <a:r>
              <a:rPr lang="cs-CZ" altLang="cs-CZ" sz="2400">
                <a:latin typeface="Arial" panose="020B0604020202020204" pitchFamily="34" charset="0"/>
              </a:rPr>
              <a:t>need to be interpreted carefully</a:t>
            </a:r>
          </a:p>
        </p:txBody>
      </p:sp>
      <p:sp>
        <p:nvSpPr>
          <p:cNvPr id="5125" name="TextovéPole 6">
            <a:extLst>
              <a:ext uri="{FF2B5EF4-FFF2-40B4-BE49-F238E27FC236}">
                <a16:creationId xmlns:a16="http://schemas.microsoft.com/office/drawing/2014/main" id="{39871528-725B-A00B-7A31-E560ED92E124}"/>
              </a:ext>
            </a:extLst>
          </p:cNvPr>
          <p:cNvSpPr txBox="1">
            <a:spLocks noChangeArrowheads="1"/>
          </p:cNvSpPr>
          <p:nvPr/>
        </p:nvSpPr>
        <p:spPr bwMode="auto">
          <a:xfrm>
            <a:off x="250825" y="2371725"/>
            <a:ext cx="350043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pPr>
            <a:r>
              <a:rPr lang="cs-CZ" altLang="cs-CZ" sz="2000">
                <a:latin typeface="Arial" panose="020B0604020202020204" pitchFamily="34" charset="0"/>
              </a:rPr>
              <a:t> Dating of the fossil is ucertain </a:t>
            </a:r>
            <a:r>
              <a:rPr lang="en-US" altLang="cs-CZ" sz="2000">
                <a:latin typeface="Arial" panose="020B0604020202020204" pitchFamily="34" charset="0"/>
              </a:rPr>
              <a:t>(</a:t>
            </a:r>
            <a:r>
              <a:rPr lang="cs-CZ" altLang="cs-CZ" sz="2000">
                <a:latin typeface="Arial" panose="020B0604020202020204" pitchFamily="34" charset="0"/>
              </a:rPr>
              <a:t>c</a:t>
            </a:r>
            <a:r>
              <a:rPr lang="en-US" altLang="cs-CZ" sz="2000">
                <a:latin typeface="Arial" panose="020B0604020202020204" pitchFamily="34" charset="0"/>
              </a:rPr>
              <a:t>onfiden</a:t>
            </a:r>
            <a:r>
              <a:rPr lang="cs-CZ" altLang="cs-CZ" sz="2000">
                <a:latin typeface="Arial" panose="020B0604020202020204" pitchFamily="34" charset="0"/>
              </a:rPr>
              <a:t>ce interval</a:t>
            </a:r>
            <a:r>
              <a:rPr lang="en-US" altLang="cs-CZ" sz="2000">
                <a:latin typeface="Arial" panose="020B0604020202020204" pitchFamily="34" charset="0"/>
              </a:rPr>
              <a:t>)</a:t>
            </a:r>
            <a:endParaRPr lang="cs-CZ" altLang="cs-CZ" sz="2000">
              <a:latin typeface="Arial" panose="020B0604020202020204" pitchFamily="34" charset="0"/>
            </a:endParaRPr>
          </a:p>
          <a:p>
            <a:pPr eaLnBrk="1" hangingPunct="1">
              <a:spcBef>
                <a:spcPct val="0"/>
              </a:spcBef>
              <a:buFontTx/>
              <a:buNone/>
            </a:pPr>
            <a:endParaRPr lang="cs-CZ" altLang="cs-CZ" sz="2000">
              <a:latin typeface="Arial" panose="020B0604020202020204" pitchFamily="34" charset="0"/>
            </a:endParaRPr>
          </a:p>
          <a:p>
            <a:pPr eaLnBrk="1" hangingPunct="1">
              <a:spcBef>
                <a:spcPct val="0"/>
              </a:spcBef>
            </a:pPr>
            <a:r>
              <a:rPr lang="cs-CZ" altLang="cs-CZ" sz="2000">
                <a:latin typeface="Arial" panose="020B0604020202020204" pitchFamily="34" charset="0"/>
              </a:rPr>
              <a:t> Position of fossil in the tree is difficult to establish.</a:t>
            </a:r>
          </a:p>
          <a:p>
            <a:pPr eaLnBrk="1" hangingPunct="1">
              <a:spcBef>
                <a:spcPct val="0"/>
              </a:spcBef>
            </a:pPr>
            <a:endParaRPr lang="cs-CZ" altLang="cs-CZ" sz="2000">
              <a:latin typeface="Arial" panose="020B0604020202020204" pitchFamily="34" charset="0"/>
            </a:endParaRPr>
          </a:p>
          <a:p>
            <a:pPr eaLnBrk="1" hangingPunct="1">
              <a:spcBef>
                <a:spcPct val="0"/>
              </a:spcBef>
            </a:pPr>
            <a:r>
              <a:rPr lang="cs-CZ" altLang="cs-CZ" sz="2000">
                <a:latin typeface="Arial" panose="020B0604020202020204" pitchFamily="34" charset="0"/>
              </a:rPr>
              <a:t> Typically, fossils limit the minimum age of the group, because the common ancestor lived probably before the fossil.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6">
            <a:extLst>
              <a:ext uri="{FF2B5EF4-FFF2-40B4-BE49-F238E27FC236}">
                <a16:creationId xmlns:a16="http://schemas.microsoft.com/office/drawing/2014/main" id="{C27F08B1-C0DB-2A5E-830E-CE8B0B3CC081}"/>
              </a:ext>
            </a:extLst>
          </p:cNvPr>
          <p:cNvSpPr txBox="1">
            <a:spLocks noChangeArrowheads="1"/>
          </p:cNvSpPr>
          <p:nvPr/>
        </p:nvSpPr>
        <p:spPr bwMode="auto">
          <a:xfrm>
            <a:off x="0" y="142875"/>
            <a:ext cx="9144000" cy="769938"/>
          </a:xfrm>
          <a:prstGeom prst="rect">
            <a:avLst/>
          </a:prstGeom>
          <a:solidFill>
            <a:srgbClr val="FFFF66"/>
          </a:solidFill>
          <a:ln w="9525">
            <a:noFill/>
            <a:miter lim="800000"/>
            <a:headEnd/>
            <a:tailEnd/>
          </a:ln>
        </p:spPr>
        <p:txBody>
          <a:bodyPr>
            <a:spAutoFit/>
          </a:bodyPr>
          <a:lstStyle/>
          <a:p>
            <a:pPr algn="ctr" eaLnBrk="1" hangingPunct="1">
              <a:defRPr/>
            </a:pPr>
            <a:r>
              <a:rPr lang="cs-CZ" sz="4400" b="1" cap="all" dirty="0">
                <a:cs typeface="Arial" pitchFamily="34" charset="0"/>
              </a:rPr>
              <a:t>SNP</a:t>
            </a:r>
            <a:r>
              <a:rPr lang="en-US" sz="4400" b="1" dirty="0">
                <a:cs typeface="Arial" pitchFamily="34" charset="0"/>
              </a:rPr>
              <a:t>s</a:t>
            </a:r>
            <a:endParaRPr lang="cs-CZ" sz="4400" b="1" cap="all" dirty="0">
              <a:cs typeface="Arial" pitchFamily="34" charset="0"/>
            </a:endParaRPr>
          </a:p>
        </p:txBody>
      </p:sp>
      <p:pic>
        <p:nvPicPr>
          <p:cNvPr id="32771" name="Picture 5">
            <a:extLst>
              <a:ext uri="{FF2B5EF4-FFF2-40B4-BE49-F238E27FC236}">
                <a16:creationId xmlns:a16="http://schemas.microsoft.com/office/drawing/2014/main" id="{21D674EA-6924-AC8B-4880-9BA0B0F51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24" r="62305" b="3784"/>
          <a:stretch>
            <a:fillRect/>
          </a:stretch>
        </p:blipFill>
        <p:spPr bwMode="auto">
          <a:xfrm>
            <a:off x="0" y="1808163"/>
            <a:ext cx="3911600" cy="490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ovéPole 7">
            <a:extLst>
              <a:ext uri="{FF2B5EF4-FFF2-40B4-BE49-F238E27FC236}">
                <a16:creationId xmlns:a16="http://schemas.microsoft.com/office/drawing/2014/main" id="{BB6D2833-63DA-FCAD-7744-A6128475BFF6}"/>
              </a:ext>
            </a:extLst>
          </p:cNvPr>
          <p:cNvSpPr txBox="1">
            <a:spLocks noChangeArrowheads="1"/>
          </p:cNvSpPr>
          <p:nvPr/>
        </p:nvSpPr>
        <p:spPr bwMode="auto">
          <a:xfrm>
            <a:off x="85725" y="1071563"/>
            <a:ext cx="8843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b="1">
                <a:latin typeface="Arial" panose="020B0604020202020204" pitchFamily="34" charset="0"/>
                <a:cs typeface="Arial" panose="020B0604020202020204" pitchFamily="34" charset="0"/>
              </a:rPr>
              <a:t>S</a:t>
            </a:r>
            <a:r>
              <a:rPr lang="cs-CZ" altLang="cs-CZ" b="1">
                <a:solidFill>
                  <a:srgbClr val="8D8A00"/>
                </a:solidFill>
                <a:latin typeface="Arial" panose="020B0604020202020204" pitchFamily="34" charset="0"/>
                <a:cs typeface="Arial" panose="020B0604020202020204" pitchFamily="34" charset="0"/>
              </a:rPr>
              <a:t>ingle </a:t>
            </a:r>
            <a:r>
              <a:rPr lang="cs-CZ" altLang="cs-CZ" b="1">
                <a:latin typeface="Arial" panose="020B0604020202020204" pitchFamily="34" charset="0"/>
                <a:cs typeface="Arial" panose="020B0604020202020204" pitchFamily="34" charset="0"/>
              </a:rPr>
              <a:t>N</a:t>
            </a:r>
            <a:r>
              <a:rPr lang="cs-CZ" altLang="cs-CZ" b="1">
                <a:solidFill>
                  <a:srgbClr val="8D8A00"/>
                </a:solidFill>
                <a:latin typeface="Arial" panose="020B0604020202020204" pitchFamily="34" charset="0"/>
                <a:cs typeface="Arial" panose="020B0604020202020204" pitchFamily="34" charset="0"/>
              </a:rPr>
              <a:t>ucleotide </a:t>
            </a:r>
            <a:r>
              <a:rPr lang="cs-CZ" altLang="cs-CZ" b="1">
                <a:latin typeface="Arial" panose="020B0604020202020204" pitchFamily="34" charset="0"/>
                <a:cs typeface="Arial" panose="020B0604020202020204" pitchFamily="34" charset="0"/>
              </a:rPr>
              <a:t>P</a:t>
            </a:r>
            <a:r>
              <a:rPr lang="cs-CZ" altLang="cs-CZ" b="1">
                <a:solidFill>
                  <a:srgbClr val="8D8A00"/>
                </a:solidFill>
                <a:latin typeface="Arial" panose="020B0604020202020204" pitchFamily="34" charset="0"/>
                <a:cs typeface="Arial" panose="020B0604020202020204" pitchFamily="34" charset="0"/>
              </a:rPr>
              <a:t>olymorphism</a:t>
            </a:r>
          </a:p>
        </p:txBody>
      </p:sp>
      <p:sp>
        <p:nvSpPr>
          <p:cNvPr id="32773" name="TextovéPole 9">
            <a:extLst>
              <a:ext uri="{FF2B5EF4-FFF2-40B4-BE49-F238E27FC236}">
                <a16:creationId xmlns:a16="http://schemas.microsoft.com/office/drawing/2014/main" id="{7E6A6346-1A9C-6676-20EB-73FBA1A07E81}"/>
              </a:ext>
            </a:extLst>
          </p:cNvPr>
          <p:cNvSpPr txBox="1">
            <a:spLocks noChangeArrowheads="1"/>
          </p:cNvSpPr>
          <p:nvPr/>
        </p:nvSpPr>
        <p:spPr bwMode="auto">
          <a:xfrm>
            <a:off x="4051300" y="1857375"/>
            <a:ext cx="50927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cs-CZ" sz="2400">
                <a:latin typeface="Arial" panose="020B0604020202020204" pitchFamily="34" charset="0"/>
                <a:cs typeface="Arial" panose="020B0604020202020204" pitchFamily="34" charset="0"/>
              </a:rPr>
              <a:t>A DNA polymorphism in which individuals or species differ in a single nucleotide interchange</a:t>
            </a:r>
            <a:endParaRPr lang="cs-CZ" altLang="cs-CZ" sz="2400">
              <a:latin typeface="Arial" panose="020B0604020202020204" pitchFamily="34" charset="0"/>
              <a:cs typeface="Arial" panose="020B0604020202020204" pitchFamily="34" charset="0"/>
            </a:endParaRPr>
          </a:p>
          <a:p>
            <a:pPr eaLnBrk="1" hangingPunct="1">
              <a:spcBef>
                <a:spcPct val="0"/>
              </a:spcBef>
              <a:buFontTx/>
              <a:buNone/>
            </a:pPr>
            <a:endParaRPr lang="cs-CZ" altLang="cs-CZ" sz="2400">
              <a:latin typeface="Arial" panose="020B0604020202020204" pitchFamily="34" charset="0"/>
              <a:cs typeface="Arial" panose="020B0604020202020204" pitchFamily="34" charset="0"/>
            </a:endParaRPr>
          </a:p>
          <a:p>
            <a:pPr algn="ctr" eaLnBrk="1" hangingPunct="1">
              <a:spcBef>
                <a:spcPct val="0"/>
              </a:spcBef>
              <a:buFontTx/>
              <a:buNone/>
            </a:pPr>
            <a:r>
              <a:rPr lang="cs-CZ" altLang="cs-CZ">
                <a:latin typeface="Arial" panose="020B0604020202020204" pitchFamily="34" charset="0"/>
                <a:cs typeface="Arial" panose="020B0604020202020204" pitchFamily="34" charset="0"/>
              </a:rPr>
              <a:t>AAGC</a:t>
            </a:r>
            <a:r>
              <a:rPr lang="cs-CZ" altLang="cs-CZ" b="1">
                <a:solidFill>
                  <a:srgbClr val="FF0000"/>
                </a:solidFill>
                <a:latin typeface="Arial" panose="020B0604020202020204" pitchFamily="34" charset="0"/>
                <a:cs typeface="Arial" panose="020B0604020202020204" pitchFamily="34" charset="0"/>
              </a:rPr>
              <a:t>C</a:t>
            </a:r>
            <a:r>
              <a:rPr lang="cs-CZ" altLang="cs-CZ">
                <a:latin typeface="Arial" panose="020B0604020202020204" pitchFamily="34" charset="0"/>
                <a:cs typeface="Arial" panose="020B0604020202020204" pitchFamily="34" charset="0"/>
              </a:rPr>
              <a:t>TA</a:t>
            </a:r>
          </a:p>
          <a:p>
            <a:pPr algn="ctr" eaLnBrk="1" hangingPunct="1">
              <a:spcBef>
                <a:spcPct val="0"/>
              </a:spcBef>
              <a:buFontTx/>
              <a:buNone/>
            </a:pPr>
            <a:r>
              <a:rPr lang="cs-CZ" altLang="cs-CZ">
                <a:latin typeface="Arial" panose="020B0604020202020204" pitchFamily="34" charset="0"/>
                <a:cs typeface="Arial" panose="020B0604020202020204" pitchFamily="34" charset="0"/>
              </a:rPr>
              <a:t>AAGC</a:t>
            </a:r>
            <a:r>
              <a:rPr lang="cs-CZ" altLang="cs-CZ" b="1">
                <a:solidFill>
                  <a:srgbClr val="FF0000"/>
                </a:solidFill>
                <a:latin typeface="Arial" panose="020B0604020202020204" pitchFamily="34" charset="0"/>
                <a:cs typeface="Arial" panose="020B0604020202020204" pitchFamily="34" charset="0"/>
              </a:rPr>
              <a:t>T</a:t>
            </a:r>
            <a:r>
              <a:rPr lang="cs-CZ" altLang="cs-CZ">
                <a:latin typeface="Arial" panose="020B0604020202020204" pitchFamily="34" charset="0"/>
                <a:cs typeface="Arial" panose="020B0604020202020204" pitchFamily="34" charset="0"/>
              </a:rPr>
              <a:t>TA </a:t>
            </a:r>
          </a:p>
          <a:p>
            <a:pPr eaLnBrk="1" hangingPunct="1">
              <a:spcBef>
                <a:spcPct val="0"/>
              </a:spcBef>
              <a:buFontTx/>
              <a:buNone/>
            </a:pPr>
            <a:endParaRPr lang="en-US" altLang="cs-CZ" sz="2400">
              <a:latin typeface="Arial" panose="020B0604020202020204" pitchFamily="34" charset="0"/>
              <a:cs typeface="Arial" panose="020B0604020202020204" pitchFamily="34" charset="0"/>
            </a:endParaRPr>
          </a:p>
          <a:p>
            <a:pPr eaLnBrk="1" hangingPunct="1">
              <a:spcBef>
                <a:spcPct val="0"/>
              </a:spcBef>
              <a:buFontTx/>
              <a:buNone/>
            </a:pPr>
            <a:r>
              <a:rPr lang="en-US" altLang="cs-CZ" sz="2400">
                <a:latin typeface="Arial" panose="020B0604020202020204" pitchFamily="34" charset="0"/>
                <a:cs typeface="Arial" panose="020B0604020202020204" pitchFamily="34" charset="0"/>
              </a:rPr>
              <a:t>In this case we </a:t>
            </a:r>
            <a:r>
              <a:rPr lang="cs-CZ" altLang="cs-CZ" sz="2400">
                <a:latin typeface="Arial" panose="020B0604020202020204" pitchFamily="34" charset="0"/>
                <a:cs typeface="Arial" panose="020B0604020202020204" pitchFamily="34" charset="0"/>
              </a:rPr>
              <a:t>speak </a:t>
            </a:r>
            <a:r>
              <a:rPr lang="en-US" altLang="cs-CZ" sz="2400">
                <a:latin typeface="Arial" panose="020B0604020202020204" pitchFamily="34" charset="0"/>
                <a:cs typeface="Arial" panose="020B0604020202020204" pitchFamily="34" charset="0"/>
              </a:rPr>
              <a:t>about alleles C and T. Almost all SNPs have only 2 alleles. The genomes of two people differ by about 3 million bases (not everything is SNP).</a:t>
            </a:r>
            <a:endParaRPr lang="cs-CZ" altLang="cs-CZ" sz="2400">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A2E21BC0-D5AA-5A25-8FB5-A2016BA26E62}"/>
              </a:ext>
            </a:extLst>
          </p:cNvPr>
          <p:cNvSpPr txBox="1">
            <a:spLocks noChangeArrowheads="1"/>
          </p:cNvSpPr>
          <p:nvPr/>
        </p:nvSpPr>
        <p:spPr bwMode="auto">
          <a:xfrm>
            <a:off x="0" y="228600"/>
            <a:ext cx="9144000" cy="769938"/>
          </a:xfrm>
          <a:prstGeom prst="rect">
            <a:avLst/>
          </a:prstGeom>
          <a:solidFill>
            <a:schemeClr val="accent6"/>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IDENTIFICATION</a:t>
            </a:r>
            <a:endParaRPr lang="cs-CZ" sz="4400" dirty="0">
              <a:solidFill>
                <a:schemeClr val="bg1"/>
              </a:solidFill>
              <a:cs typeface="Arial" pitchFamily="34" charset="0"/>
            </a:endParaRPr>
          </a:p>
        </p:txBody>
      </p:sp>
      <p:pic>
        <p:nvPicPr>
          <p:cNvPr id="33795" name="Obrázek 4" descr="11.jpg">
            <a:extLst>
              <a:ext uri="{FF2B5EF4-FFF2-40B4-BE49-F238E27FC236}">
                <a16:creationId xmlns:a16="http://schemas.microsoft.com/office/drawing/2014/main" id="{38A15CCC-3EE0-9D02-8313-A73A5174AE80}"/>
              </a:ext>
            </a:extLst>
          </p:cNvPr>
          <p:cNvPicPr>
            <a:picLocks noChangeAspect="1"/>
          </p:cNvPicPr>
          <p:nvPr/>
        </p:nvPicPr>
        <p:blipFill>
          <a:blip r:embed="rId2">
            <a:lum contrast="20000"/>
            <a:extLst>
              <a:ext uri="{28A0092B-C50C-407E-A947-70E740481C1C}">
                <a14:useLocalDpi xmlns:a14="http://schemas.microsoft.com/office/drawing/2010/main" val="0"/>
              </a:ext>
            </a:extLst>
          </a:blip>
          <a:srcRect l="4558" t="41383" b="16559"/>
          <a:stretch>
            <a:fillRect/>
          </a:stretch>
        </p:blipFill>
        <p:spPr bwMode="auto">
          <a:xfrm>
            <a:off x="684213" y="2197100"/>
            <a:ext cx="7272337"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a:extLst>
              <a:ext uri="{FF2B5EF4-FFF2-40B4-BE49-F238E27FC236}">
                <a16:creationId xmlns:a16="http://schemas.microsoft.com/office/drawing/2014/main" id="{8C9CF315-285D-0F54-B5E3-9C3366E6E4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5019675"/>
            <a:ext cx="28098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F87D585A-AD1C-D098-0015-CC3222E383B3}"/>
              </a:ext>
            </a:extLst>
          </p:cNvPr>
          <p:cNvSpPr txBox="1"/>
          <p:nvPr/>
        </p:nvSpPr>
        <p:spPr>
          <a:xfrm>
            <a:off x="2987675" y="4954588"/>
            <a:ext cx="6030913" cy="1631950"/>
          </a:xfrm>
          <a:prstGeom prst="rect">
            <a:avLst/>
          </a:prstGeom>
          <a:noFill/>
        </p:spPr>
        <p:txBody>
          <a:bodyPr>
            <a:spAutoFit/>
          </a:bodyPr>
          <a:lstStyle/>
          <a:p>
            <a:pPr>
              <a:defRPr/>
            </a:pPr>
            <a:r>
              <a:rPr lang="cs-CZ" sz="2000" dirty="0" err="1">
                <a:solidFill>
                  <a:schemeClr val="accent6">
                    <a:lumMod val="75000"/>
                  </a:schemeClr>
                </a:solidFill>
              </a:rPr>
              <a:t>When</a:t>
            </a:r>
            <a:r>
              <a:rPr lang="cs-CZ" sz="2000" dirty="0">
                <a:solidFill>
                  <a:schemeClr val="accent6">
                    <a:lumMod val="75000"/>
                  </a:schemeClr>
                </a:solidFill>
              </a:rPr>
              <a:t> </a:t>
            </a:r>
            <a:r>
              <a:rPr lang="cs-CZ" sz="2000" dirty="0" err="1">
                <a:solidFill>
                  <a:schemeClr val="accent6">
                    <a:lumMod val="75000"/>
                  </a:schemeClr>
                </a:solidFill>
              </a:rPr>
              <a:t>the</a:t>
            </a:r>
            <a:r>
              <a:rPr lang="cs-CZ" sz="2000" dirty="0">
                <a:solidFill>
                  <a:schemeClr val="accent6">
                    <a:lumMod val="75000"/>
                  </a:schemeClr>
                </a:solidFill>
              </a:rPr>
              <a:t> probability </a:t>
            </a:r>
            <a:r>
              <a:rPr lang="cs-CZ" sz="2000" dirty="0" err="1">
                <a:solidFill>
                  <a:schemeClr val="accent6">
                    <a:lumMod val="75000"/>
                  </a:schemeClr>
                </a:solidFill>
              </a:rPr>
              <a:t>of</a:t>
            </a:r>
            <a:r>
              <a:rPr lang="cs-CZ" sz="2000" dirty="0">
                <a:solidFill>
                  <a:schemeClr val="accent6">
                    <a:lumMod val="75000"/>
                  </a:schemeClr>
                </a:solidFill>
              </a:rPr>
              <a:t> </a:t>
            </a:r>
            <a:r>
              <a:rPr lang="cs-CZ" sz="2000" dirty="0" err="1">
                <a:solidFill>
                  <a:schemeClr val="accent6">
                    <a:lumMod val="75000"/>
                  </a:schemeClr>
                </a:solidFill>
              </a:rPr>
              <a:t>random</a:t>
            </a:r>
            <a:r>
              <a:rPr lang="cs-CZ" sz="2000" dirty="0">
                <a:solidFill>
                  <a:schemeClr val="accent6">
                    <a:lumMod val="75000"/>
                  </a:schemeClr>
                </a:solidFill>
              </a:rPr>
              <a:t> </a:t>
            </a:r>
            <a:r>
              <a:rPr lang="cs-CZ" sz="2000" dirty="0" err="1">
                <a:solidFill>
                  <a:schemeClr val="accent6">
                    <a:lumMod val="75000"/>
                  </a:schemeClr>
                </a:solidFill>
              </a:rPr>
              <a:t>match</a:t>
            </a:r>
            <a:r>
              <a:rPr lang="cs-CZ" sz="2000" dirty="0">
                <a:solidFill>
                  <a:schemeClr val="accent6">
                    <a:lumMod val="75000"/>
                  </a:schemeClr>
                </a:solidFill>
              </a:rPr>
              <a:t> </a:t>
            </a:r>
            <a:r>
              <a:rPr lang="cs-CZ" sz="2000" dirty="0" err="1">
                <a:solidFill>
                  <a:schemeClr val="accent6">
                    <a:lumMod val="75000"/>
                  </a:schemeClr>
                </a:solidFill>
              </a:rPr>
              <a:t>becomes</a:t>
            </a:r>
            <a:r>
              <a:rPr lang="cs-CZ" sz="2000" dirty="0">
                <a:solidFill>
                  <a:schemeClr val="accent6">
                    <a:lumMod val="75000"/>
                  </a:schemeClr>
                </a:solidFill>
              </a:rPr>
              <a:t> </a:t>
            </a:r>
            <a:r>
              <a:rPr lang="cs-CZ" sz="2000" dirty="0" err="1">
                <a:solidFill>
                  <a:schemeClr val="accent6">
                    <a:lumMod val="75000"/>
                  </a:schemeClr>
                </a:solidFill>
              </a:rPr>
              <a:t>low</a:t>
            </a:r>
            <a:r>
              <a:rPr lang="cs-CZ" sz="2000" dirty="0">
                <a:solidFill>
                  <a:schemeClr val="accent6">
                    <a:lumMod val="75000"/>
                  </a:schemeClr>
                </a:solidFill>
              </a:rPr>
              <a:t> </a:t>
            </a:r>
            <a:r>
              <a:rPr lang="cs-CZ" sz="2000" dirty="0" err="1">
                <a:solidFill>
                  <a:schemeClr val="accent6">
                    <a:lumMod val="75000"/>
                  </a:schemeClr>
                </a:solidFill>
              </a:rPr>
              <a:t>enough</a:t>
            </a:r>
            <a:r>
              <a:rPr lang="cs-CZ" sz="2000" dirty="0">
                <a:solidFill>
                  <a:schemeClr val="accent6">
                    <a:lumMod val="75000"/>
                  </a:schemeClr>
                </a:solidFill>
              </a:rPr>
              <a:t> to </a:t>
            </a:r>
            <a:r>
              <a:rPr lang="cs-CZ" sz="2000" dirty="0" err="1">
                <a:solidFill>
                  <a:schemeClr val="accent6">
                    <a:lumMod val="75000"/>
                  </a:schemeClr>
                </a:solidFill>
              </a:rPr>
              <a:t>be</a:t>
            </a:r>
            <a:r>
              <a:rPr lang="cs-CZ" sz="2000" dirty="0">
                <a:solidFill>
                  <a:schemeClr val="accent6">
                    <a:lumMod val="75000"/>
                  </a:schemeClr>
                </a:solidFill>
              </a:rPr>
              <a:t> </a:t>
            </a:r>
            <a:r>
              <a:rPr lang="cs-CZ" sz="2000" dirty="0" err="1">
                <a:solidFill>
                  <a:schemeClr val="accent6">
                    <a:lumMod val="75000"/>
                  </a:schemeClr>
                </a:solidFill>
              </a:rPr>
              <a:t>neglected</a:t>
            </a:r>
            <a:r>
              <a:rPr lang="cs-CZ" sz="2000" dirty="0">
                <a:solidFill>
                  <a:schemeClr val="accent6">
                    <a:lumMod val="75000"/>
                  </a:schemeClr>
                </a:solidFill>
              </a:rPr>
              <a:t>?</a:t>
            </a:r>
          </a:p>
          <a:p>
            <a:pPr>
              <a:defRPr/>
            </a:pPr>
            <a:r>
              <a:rPr lang="cs-CZ" sz="2000" dirty="0" err="1"/>
              <a:t>The</a:t>
            </a:r>
            <a:r>
              <a:rPr lang="cs-CZ" sz="2000" dirty="0"/>
              <a:t> </a:t>
            </a:r>
            <a:r>
              <a:rPr lang="cs-CZ" sz="2000" dirty="0" err="1"/>
              <a:t>value</a:t>
            </a:r>
            <a:r>
              <a:rPr lang="cs-CZ" sz="2000" dirty="0"/>
              <a:t> </a:t>
            </a:r>
            <a:r>
              <a:rPr lang="cs-CZ" sz="2000" dirty="0" err="1"/>
              <a:t>was</a:t>
            </a:r>
            <a:r>
              <a:rPr lang="cs-CZ" sz="2000" dirty="0"/>
              <a:t> </a:t>
            </a:r>
            <a:r>
              <a:rPr lang="cs-CZ" sz="2000" dirty="0" err="1"/>
              <a:t>arbitrarily</a:t>
            </a:r>
            <a:r>
              <a:rPr lang="cs-CZ" sz="2000" dirty="0"/>
              <a:t> set to 10</a:t>
            </a:r>
            <a:r>
              <a:rPr lang="cs-CZ" sz="2000" baseline="30000" dirty="0"/>
              <a:t>-10</a:t>
            </a:r>
            <a:r>
              <a:rPr lang="cs-CZ" sz="2000" dirty="0"/>
              <a:t>. Most </a:t>
            </a:r>
            <a:r>
              <a:rPr lang="cs-CZ" sz="2000" dirty="0" err="1"/>
              <a:t>modern</a:t>
            </a:r>
            <a:r>
              <a:rPr lang="cs-CZ" sz="2000" dirty="0"/>
              <a:t> </a:t>
            </a:r>
            <a:r>
              <a:rPr lang="cs-CZ" sz="2000" dirty="0" err="1"/>
              <a:t>laboratories</a:t>
            </a:r>
            <a:r>
              <a:rPr lang="cs-CZ" sz="2000" dirty="0"/>
              <a:t> </a:t>
            </a:r>
            <a:r>
              <a:rPr lang="cs-CZ" sz="2000" dirty="0" err="1"/>
              <a:t>determine</a:t>
            </a:r>
            <a:r>
              <a:rPr lang="cs-CZ" sz="2000" dirty="0"/>
              <a:t> </a:t>
            </a:r>
            <a:r>
              <a:rPr lang="cs-CZ" sz="2000" dirty="0" err="1"/>
              <a:t>profiles</a:t>
            </a:r>
            <a:r>
              <a:rPr lang="cs-CZ" sz="2000" dirty="0"/>
              <a:t> </a:t>
            </a:r>
            <a:r>
              <a:rPr lang="cs-CZ" sz="2000" dirty="0" err="1"/>
              <a:t>with</a:t>
            </a:r>
            <a:r>
              <a:rPr lang="cs-CZ" sz="2000" dirty="0"/>
              <a:t> </a:t>
            </a:r>
            <a:r>
              <a:rPr lang="cs-CZ" sz="2000" dirty="0" err="1"/>
              <a:t>the</a:t>
            </a:r>
            <a:r>
              <a:rPr lang="cs-CZ" sz="2000" dirty="0"/>
              <a:t> probability </a:t>
            </a:r>
            <a:r>
              <a:rPr lang="cs-CZ" sz="2000" dirty="0" err="1"/>
              <a:t>or</a:t>
            </a:r>
            <a:r>
              <a:rPr lang="cs-CZ" sz="2000" dirty="0"/>
              <a:t> </a:t>
            </a:r>
            <a:r>
              <a:rPr lang="cs-CZ" sz="2000" dirty="0" err="1"/>
              <a:t>random</a:t>
            </a:r>
            <a:r>
              <a:rPr lang="cs-CZ" sz="2000" dirty="0"/>
              <a:t> </a:t>
            </a:r>
            <a:r>
              <a:rPr lang="cs-CZ" sz="2000" dirty="0" err="1"/>
              <a:t>match</a:t>
            </a:r>
            <a:r>
              <a:rPr lang="cs-CZ" sz="2000" dirty="0"/>
              <a:t> </a:t>
            </a:r>
            <a:r>
              <a:rPr lang="cs-CZ" sz="2000" dirty="0" err="1"/>
              <a:t>below</a:t>
            </a:r>
            <a:r>
              <a:rPr lang="cs-CZ" sz="2000" dirty="0"/>
              <a:t> 10</a:t>
            </a:r>
            <a:r>
              <a:rPr lang="cs-CZ" sz="2000" baseline="30000" dirty="0"/>
              <a:t>-17</a:t>
            </a:r>
            <a:r>
              <a:rPr lang="cs-CZ" sz="2000" dirty="0"/>
              <a:t>.</a:t>
            </a:r>
          </a:p>
        </p:txBody>
      </p:sp>
      <p:sp>
        <p:nvSpPr>
          <p:cNvPr id="33798" name="Rectangle 7">
            <a:extLst>
              <a:ext uri="{FF2B5EF4-FFF2-40B4-BE49-F238E27FC236}">
                <a16:creationId xmlns:a16="http://schemas.microsoft.com/office/drawing/2014/main" id="{BD10F464-7EEC-C0D5-B90C-4CFD06D01B05}"/>
              </a:ext>
            </a:extLst>
          </p:cNvPr>
          <p:cNvSpPr>
            <a:spLocks noChangeArrowheads="1"/>
          </p:cNvSpPr>
          <p:nvPr/>
        </p:nvSpPr>
        <p:spPr bwMode="auto">
          <a:xfrm>
            <a:off x="298450" y="1057275"/>
            <a:ext cx="87534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696" rIns="0" bIns="-12696" anchor="ct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cs-CZ" altLang="cs-CZ" sz="2000">
                <a:solidFill>
                  <a:srgbClr val="202124"/>
                </a:solidFill>
                <a:latin typeface="Arial" panose="020B0604020202020204" pitchFamily="34" charset="0"/>
                <a:cs typeface="Arial" panose="020B0604020202020204" pitchFamily="34" charset="0"/>
              </a:rPr>
              <a:t>Determine the match of allelic profiles (e.g. between crime site and suspect).</a:t>
            </a:r>
          </a:p>
          <a:p>
            <a:pPr>
              <a:spcBef>
                <a:spcPct val="0"/>
              </a:spcBef>
              <a:buFontTx/>
              <a:buAutoNum type="arabicPeriod"/>
            </a:pPr>
            <a:r>
              <a:rPr lang="cs-CZ" altLang="cs-CZ" sz="2000">
                <a:solidFill>
                  <a:srgbClr val="202124"/>
                </a:solidFill>
                <a:latin typeface="Arial" panose="020B0604020202020204" pitchFamily="34" charset="0"/>
                <a:cs typeface="Arial" panose="020B0604020202020204" pitchFamily="34" charset="0"/>
              </a:rPr>
              <a:t>If profiles match, determine the probability of random match – frequency of the profile in the population. </a:t>
            </a:r>
            <a:endParaRPr lang="cs-CZ" altLang="cs-CZ" sz="2000">
              <a:latin typeface="Arial" panose="020B0604020202020204" pitchFamily="34" charset="0"/>
              <a:cs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Obrázek 2" descr="10.jpg">
            <a:extLst>
              <a:ext uri="{FF2B5EF4-FFF2-40B4-BE49-F238E27FC236}">
                <a16:creationId xmlns:a16="http://schemas.microsoft.com/office/drawing/2014/main" id="{688257D3-57EA-5B79-58A3-8D9EE66BC11A}"/>
              </a:ext>
            </a:extLst>
          </p:cNvPr>
          <p:cNvPicPr>
            <a:picLocks noChangeAspect="1"/>
          </p:cNvPicPr>
          <p:nvPr/>
        </p:nvPicPr>
        <p:blipFill>
          <a:blip r:embed="rId2">
            <a:lum contrast="20000"/>
            <a:extLst>
              <a:ext uri="{28A0092B-C50C-407E-A947-70E740481C1C}">
                <a14:useLocalDpi xmlns:a14="http://schemas.microsoft.com/office/drawing/2010/main" val="0"/>
              </a:ext>
            </a:extLst>
          </a:blip>
          <a:srcRect/>
          <a:stretch>
            <a:fillRect/>
          </a:stretch>
        </p:blipFill>
        <p:spPr bwMode="auto">
          <a:xfrm rot="-120000">
            <a:off x="242888" y="992188"/>
            <a:ext cx="4776787"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a:extLst>
              <a:ext uri="{FF2B5EF4-FFF2-40B4-BE49-F238E27FC236}">
                <a16:creationId xmlns:a16="http://schemas.microsoft.com/office/drawing/2014/main" id="{D3509633-2302-B19D-AE31-3AA5E87D68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0000">
            <a:off x="5226050" y="1000125"/>
            <a:ext cx="3798888"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6">
            <a:extLst>
              <a:ext uri="{FF2B5EF4-FFF2-40B4-BE49-F238E27FC236}">
                <a16:creationId xmlns:a16="http://schemas.microsoft.com/office/drawing/2014/main" id="{8935AC83-368A-7126-7732-CEB952AF5CEE}"/>
              </a:ext>
            </a:extLst>
          </p:cNvPr>
          <p:cNvSpPr txBox="1">
            <a:spLocks noChangeArrowheads="1"/>
          </p:cNvSpPr>
          <p:nvPr/>
        </p:nvSpPr>
        <p:spPr bwMode="auto">
          <a:xfrm>
            <a:off x="0" y="228600"/>
            <a:ext cx="9144000" cy="769938"/>
          </a:xfrm>
          <a:prstGeom prst="rect">
            <a:avLst/>
          </a:prstGeom>
          <a:solidFill>
            <a:schemeClr val="accent6"/>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FORENSIC GENETICS</a:t>
            </a:r>
            <a:endParaRPr lang="cs-CZ" sz="4400" dirty="0">
              <a:solidFill>
                <a:schemeClr val="bg1"/>
              </a:solidFill>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AE389AD4-460D-D881-6944-66BF51C77266}"/>
              </a:ext>
            </a:extLst>
          </p:cNvPr>
          <p:cNvSpPr txBox="1">
            <a:spLocks noChangeArrowheads="1"/>
          </p:cNvSpPr>
          <p:nvPr/>
        </p:nvSpPr>
        <p:spPr bwMode="auto">
          <a:xfrm>
            <a:off x="0" y="228600"/>
            <a:ext cx="9144000" cy="769938"/>
          </a:xfrm>
          <a:prstGeom prst="rect">
            <a:avLst/>
          </a:prstGeom>
          <a:solidFill>
            <a:schemeClr val="accent6"/>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IDENTIFICATION</a:t>
            </a:r>
            <a:endParaRPr lang="cs-CZ" sz="4400" dirty="0">
              <a:solidFill>
                <a:schemeClr val="bg1"/>
              </a:solidFill>
              <a:cs typeface="Arial" pitchFamily="34" charset="0"/>
            </a:endParaRPr>
          </a:p>
        </p:txBody>
      </p:sp>
      <p:pic>
        <p:nvPicPr>
          <p:cNvPr id="35843" name="Obrázek 4" descr="11.jpg">
            <a:extLst>
              <a:ext uri="{FF2B5EF4-FFF2-40B4-BE49-F238E27FC236}">
                <a16:creationId xmlns:a16="http://schemas.microsoft.com/office/drawing/2014/main" id="{F0D7C3B6-3A0F-E7D3-DA83-78F02B6AE231}"/>
              </a:ext>
            </a:extLst>
          </p:cNvPr>
          <p:cNvPicPr>
            <a:picLocks noChangeAspect="1"/>
          </p:cNvPicPr>
          <p:nvPr/>
        </p:nvPicPr>
        <p:blipFill>
          <a:blip r:embed="rId2">
            <a:lum contrast="20000"/>
            <a:extLst>
              <a:ext uri="{28A0092B-C50C-407E-A947-70E740481C1C}">
                <a14:useLocalDpi xmlns:a14="http://schemas.microsoft.com/office/drawing/2010/main" val="0"/>
              </a:ext>
            </a:extLst>
          </a:blip>
          <a:srcRect l="4558" t="41383" b="16559"/>
          <a:stretch>
            <a:fillRect/>
          </a:stretch>
        </p:blipFill>
        <p:spPr bwMode="auto">
          <a:xfrm>
            <a:off x="684213" y="2197100"/>
            <a:ext cx="7272337"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a:extLst>
              <a:ext uri="{FF2B5EF4-FFF2-40B4-BE49-F238E27FC236}">
                <a16:creationId xmlns:a16="http://schemas.microsoft.com/office/drawing/2014/main" id="{58EC2A94-3103-A872-ED4F-D97C97F06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5019675"/>
            <a:ext cx="28098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8B9CE257-8CEE-356F-2B7C-F6F4C37BB714}"/>
              </a:ext>
            </a:extLst>
          </p:cNvPr>
          <p:cNvSpPr txBox="1"/>
          <p:nvPr/>
        </p:nvSpPr>
        <p:spPr>
          <a:xfrm>
            <a:off x="2987675" y="4954588"/>
            <a:ext cx="6030913" cy="1631950"/>
          </a:xfrm>
          <a:prstGeom prst="rect">
            <a:avLst/>
          </a:prstGeom>
          <a:noFill/>
        </p:spPr>
        <p:txBody>
          <a:bodyPr>
            <a:spAutoFit/>
          </a:bodyPr>
          <a:lstStyle/>
          <a:p>
            <a:pPr>
              <a:defRPr/>
            </a:pPr>
            <a:r>
              <a:rPr lang="cs-CZ" sz="2000" dirty="0" err="1">
                <a:solidFill>
                  <a:schemeClr val="accent6">
                    <a:lumMod val="75000"/>
                  </a:schemeClr>
                </a:solidFill>
              </a:rPr>
              <a:t>When</a:t>
            </a:r>
            <a:r>
              <a:rPr lang="cs-CZ" sz="2000" dirty="0">
                <a:solidFill>
                  <a:schemeClr val="accent6">
                    <a:lumMod val="75000"/>
                  </a:schemeClr>
                </a:solidFill>
              </a:rPr>
              <a:t> </a:t>
            </a:r>
            <a:r>
              <a:rPr lang="cs-CZ" sz="2000" dirty="0" err="1">
                <a:solidFill>
                  <a:schemeClr val="accent6">
                    <a:lumMod val="75000"/>
                  </a:schemeClr>
                </a:solidFill>
              </a:rPr>
              <a:t>the</a:t>
            </a:r>
            <a:r>
              <a:rPr lang="cs-CZ" sz="2000" dirty="0">
                <a:solidFill>
                  <a:schemeClr val="accent6">
                    <a:lumMod val="75000"/>
                  </a:schemeClr>
                </a:solidFill>
              </a:rPr>
              <a:t> probability </a:t>
            </a:r>
            <a:r>
              <a:rPr lang="cs-CZ" sz="2000" dirty="0" err="1">
                <a:solidFill>
                  <a:schemeClr val="accent6">
                    <a:lumMod val="75000"/>
                  </a:schemeClr>
                </a:solidFill>
              </a:rPr>
              <a:t>of</a:t>
            </a:r>
            <a:r>
              <a:rPr lang="cs-CZ" sz="2000" dirty="0">
                <a:solidFill>
                  <a:schemeClr val="accent6">
                    <a:lumMod val="75000"/>
                  </a:schemeClr>
                </a:solidFill>
              </a:rPr>
              <a:t> </a:t>
            </a:r>
            <a:r>
              <a:rPr lang="cs-CZ" sz="2000" dirty="0" err="1">
                <a:solidFill>
                  <a:schemeClr val="accent6">
                    <a:lumMod val="75000"/>
                  </a:schemeClr>
                </a:solidFill>
              </a:rPr>
              <a:t>random</a:t>
            </a:r>
            <a:r>
              <a:rPr lang="cs-CZ" sz="2000" dirty="0">
                <a:solidFill>
                  <a:schemeClr val="accent6">
                    <a:lumMod val="75000"/>
                  </a:schemeClr>
                </a:solidFill>
              </a:rPr>
              <a:t> </a:t>
            </a:r>
            <a:r>
              <a:rPr lang="cs-CZ" sz="2000" dirty="0" err="1">
                <a:solidFill>
                  <a:schemeClr val="accent6">
                    <a:lumMod val="75000"/>
                  </a:schemeClr>
                </a:solidFill>
              </a:rPr>
              <a:t>match</a:t>
            </a:r>
            <a:r>
              <a:rPr lang="cs-CZ" sz="2000" dirty="0">
                <a:solidFill>
                  <a:schemeClr val="accent6">
                    <a:lumMod val="75000"/>
                  </a:schemeClr>
                </a:solidFill>
              </a:rPr>
              <a:t> </a:t>
            </a:r>
            <a:r>
              <a:rPr lang="cs-CZ" sz="2000" dirty="0" err="1">
                <a:solidFill>
                  <a:schemeClr val="accent6">
                    <a:lumMod val="75000"/>
                  </a:schemeClr>
                </a:solidFill>
              </a:rPr>
              <a:t>becomes</a:t>
            </a:r>
            <a:r>
              <a:rPr lang="cs-CZ" sz="2000" dirty="0">
                <a:solidFill>
                  <a:schemeClr val="accent6">
                    <a:lumMod val="75000"/>
                  </a:schemeClr>
                </a:solidFill>
              </a:rPr>
              <a:t> </a:t>
            </a:r>
            <a:r>
              <a:rPr lang="cs-CZ" sz="2000" dirty="0" err="1">
                <a:solidFill>
                  <a:schemeClr val="accent6">
                    <a:lumMod val="75000"/>
                  </a:schemeClr>
                </a:solidFill>
              </a:rPr>
              <a:t>low</a:t>
            </a:r>
            <a:r>
              <a:rPr lang="cs-CZ" sz="2000" dirty="0">
                <a:solidFill>
                  <a:schemeClr val="accent6">
                    <a:lumMod val="75000"/>
                  </a:schemeClr>
                </a:solidFill>
              </a:rPr>
              <a:t> </a:t>
            </a:r>
            <a:r>
              <a:rPr lang="cs-CZ" sz="2000" dirty="0" err="1">
                <a:solidFill>
                  <a:schemeClr val="accent6">
                    <a:lumMod val="75000"/>
                  </a:schemeClr>
                </a:solidFill>
              </a:rPr>
              <a:t>enough</a:t>
            </a:r>
            <a:r>
              <a:rPr lang="cs-CZ" sz="2000" dirty="0">
                <a:solidFill>
                  <a:schemeClr val="accent6">
                    <a:lumMod val="75000"/>
                  </a:schemeClr>
                </a:solidFill>
              </a:rPr>
              <a:t> to </a:t>
            </a:r>
            <a:r>
              <a:rPr lang="cs-CZ" sz="2000" dirty="0" err="1">
                <a:solidFill>
                  <a:schemeClr val="accent6">
                    <a:lumMod val="75000"/>
                  </a:schemeClr>
                </a:solidFill>
              </a:rPr>
              <a:t>be</a:t>
            </a:r>
            <a:r>
              <a:rPr lang="cs-CZ" sz="2000" dirty="0">
                <a:solidFill>
                  <a:schemeClr val="accent6">
                    <a:lumMod val="75000"/>
                  </a:schemeClr>
                </a:solidFill>
              </a:rPr>
              <a:t> </a:t>
            </a:r>
            <a:r>
              <a:rPr lang="cs-CZ" sz="2000" dirty="0" err="1">
                <a:solidFill>
                  <a:schemeClr val="accent6">
                    <a:lumMod val="75000"/>
                  </a:schemeClr>
                </a:solidFill>
              </a:rPr>
              <a:t>neglected</a:t>
            </a:r>
            <a:r>
              <a:rPr lang="cs-CZ" sz="2000" dirty="0">
                <a:solidFill>
                  <a:schemeClr val="accent6">
                    <a:lumMod val="75000"/>
                  </a:schemeClr>
                </a:solidFill>
              </a:rPr>
              <a:t>?</a:t>
            </a:r>
          </a:p>
          <a:p>
            <a:pPr>
              <a:defRPr/>
            </a:pPr>
            <a:r>
              <a:rPr lang="cs-CZ" sz="2000" dirty="0" err="1"/>
              <a:t>The</a:t>
            </a:r>
            <a:r>
              <a:rPr lang="cs-CZ" sz="2000" dirty="0"/>
              <a:t> </a:t>
            </a:r>
            <a:r>
              <a:rPr lang="cs-CZ" sz="2000" dirty="0" err="1"/>
              <a:t>value</a:t>
            </a:r>
            <a:r>
              <a:rPr lang="cs-CZ" sz="2000" dirty="0"/>
              <a:t> </a:t>
            </a:r>
            <a:r>
              <a:rPr lang="cs-CZ" sz="2000" dirty="0" err="1"/>
              <a:t>was</a:t>
            </a:r>
            <a:r>
              <a:rPr lang="cs-CZ" sz="2000" dirty="0"/>
              <a:t> </a:t>
            </a:r>
            <a:r>
              <a:rPr lang="cs-CZ" sz="2000" dirty="0" err="1"/>
              <a:t>arbitrarily</a:t>
            </a:r>
            <a:r>
              <a:rPr lang="cs-CZ" sz="2000" dirty="0"/>
              <a:t> set to 10</a:t>
            </a:r>
            <a:r>
              <a:rPr lang="cs-CZ" sz="2000" baseline="30000" dirty="0"/>
              <a:t>-10</a:t>
            </a:r>
            <a:r>
              <a:rPr lang="cs-CZ" sz="2000" dirty="0"/>
              <a:t>. Most </a:t>
            </a:r>
            <a:r>
              <a:rPr lang="cs-CZ" sz="2000" dirty="0" err="1"/>
              <a:t>modern</a:t>
            </a:r>
            <a:r>
              <a:rPr lang="cs-CZ" sz="2000" dirty="0"/>
              <a:t> </a:t>
            </a:r>
            <a:r>
              <a:rPr lang="cs-CZ" sz="2000" dirty="0" err="1"/>
              <a:t>laboratories</a:t>
            </a:r>
            <a:r>
              <a:rPr lang="cs-CZ" sz="2000" dirty="0"/>
              <a:t> </a:t>
            </a:r>
            <a:r>
              <a:rPr lang="cs-CZ" sz="2000" dirty="0" err="1"/>
              <a:t>determine</a:t>
            </a:r>
            <a:r>
              <a:rPr lang="cs-CZ" sz="2000" dirty="0"/>
              <a:t> </a:t>
            </a:r>
            <a:r>
              <a:rPr lang="cs-CZ" sz="2000" dirty="0" err="1"/>
              <a:t>profiles</a:t>
            </a:r>
            <a:r>
              <a:rPr lang="cs-CZ" sz="2000" dirty="0"/>
              <a:t> </a:t>
            </a:r>
            <a:r>
              <a:rPr lang="cs-CZ" sz="2000" dirty="0" err="1"/>
              <a:t>with</a:t>
            </a:r>
            <a:r>
              <a:rPr lang="cs-CZ" sz="2000" dirty="0"/>
              <a:t> </a:t>
            </a:r>
            <a:r>
              <a:rPr lang="cs-CZ" sz="2000" dirty="0" err="1"/>
              <a:t>the</a:t>
            </a:r>
            <a:r>
              <a:rPr lang="cs-CZ" sz="2000" dirty="0"/>
              <a:t> probability </a:t>
            </a:r>
            <a:r>
              <a:rPr lang="cs-CZ" sz="2000" dirty="0" err="1"/>
              <a:t>or</a:t>
            </a:r>
            <a:r>
              <a:rPr lang="cs-CZ" sz="2000" dirty="0"/>
              <a:t> </a:t>
            </a:r>
            <a:r>
              <a:rPr lang="cs-CZ" sz="2000" dirty="0" err="1"/>
              <a:t>random</a:t>
            </a:r>
            <a:r>
              <a:rPr lang="cs-CZ" sz="2000" dirty="0"/>
              <a:t> </a:t>
            </a:r>
            <a:r>
              <a:rPr lang="cs-CZ" sz="2000" dirty="0" err="1"/>
              <a:t>match</a:t>
            </a:r>
            <a:r>
              <a:rPr lang="cs-CZ" sz="2000" dirty="0"/>
              <a:t> </a:t>
            </a:r>
            <a:r>
              <a:rPr lang="cs-CZ" sz="2000" dirty="0" err="1"/>
              <a:t>below</a:t>
            </a:r>
            <a:r>
              <a:rPr lang="cs-CZ" sz="2000" dirty="0"/>
              <a:t> 10</a:t>
            </a:r>
            <a:r>
              <a:rPr lang="cs-CZ" sz="2000" baseline="30000" dirty="0"/>
              <a:t>-17</a:t>
            </a:r>
            <a:r>
              <a:rPr lang="cs-CZ" sz="2000" dirty="0"/>
              <a:t>.</a:t>
            </a:r>
          </a:p>
        </p:txBody>
      </p:sp>
      <p:sp>
        <p:nvSpPr>
          <p:cNvPr id="35846" name="Rectangle 7">
            <a:extLst>
              <a:ext uri="{FF2B5EF4-FFF2-40B4-BE49-F238E27FC236}">
                <a16:creationId xmlns:a16="http://schemas.microsoft.com/office/drawing/2014/main" id="{05ED310E-4EA9-CD0E-03FA-4AA6E5DEEB3D}"/>
              </a:ext>
            </a:extLst>
          </p:cNvPr>
          <p:cNvSpPr>
            <a:spLocks noChangeArrowheads="1"/>
          </p:cNvSpPr>
          <p:nvPr/>
        </p:nvSpPr>
        <p:spPr bwMode="auto">
          <a:xfrm>
            <a:off x="298450" y="1057275"/>
            <a:ext cx="87534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2696" rIns="0" bIns="-12696" anchor="ct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rabicPeriod"/>
            </a:pPr>
            <a:r>
              <a:rPr lang="cs-CZ" altLang="cs-CZ" sz="2000">
                <a:solidFill>
                  <a:srgbClr val="202124"/>
                </a:solidFill>
                <a:latin typeface="Arial" panose="020B0604020202020204" pitchFamily="34" charset="0"/>
                <a:cs typeface="Arial" panose="020B0604020202020204" pitchFamily="34" charset="0"/>
              </a:rPr>
              <a:t>Determine the match of allelic profiles (e.g. between crime site and suspect).</a:t>
            </a:r>
          </a:p>
          <a:p>
            <a:pPr>
              <a:spcBef>
                <a:spcPct val="0"/>
              </a:spcBef>
              <a:buFontTx/>
              <a:buAutoNum type="arabicPeriod"/>
            </a:pPr>
            <a:r>
              <a:rPr lang="cs-CZ" altLang="cs-CZ" sz="2000">
                <a:solidFill>
                  <a:srgbClr val="202124"/>
                </a:solidFill>
                <a:latin typeface="Arial" panose="020B0604020202020204" pitchFamily="34" charset="0"/>
                <a:cs typeface="Arial" panose="020B0604020202020204" pitchFamily="34" charset="0"/>
              </a:rPr>
              <a:t>If profiles match, determine the probability of random match – frequency of the profile in the population. </a:t>
            </a:r>
            <a:endParaRPr lang="cs-CZ" altLang="cs-CZ" sz="2000">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6">
            <a:extLst>
              <a:ext uri="{FF2B5EF4-FFF2-40B4-BE49-F238E27FC236}">
                <a16:creationId xmlns:a16="http://schemas.microsoft.com/office/drawing/2014/main" id="{1E9872E0-EE26-4A8C-89DA-5E22E0D6C9BD}"/>
              </a:ext>
            </a:extLst>
          </p:cNvPr>
          <p:cNvSpPr txBox="1">
            <a:spLocks noChangeArrowheads="1"/>
          </p:cNvSpPr>
          <p:nvPr/>
        </p:nvSpPr>
        <p:spPr bwMode="auto">
          <a:xfrm>
            <a:off x="0" y="209550"/>
            <a:ext cx="9144000" cy="769938"/>
          </a:xfrm>
          <a:prstGeom prst="rect">
            <a:avLst/>
          </a:prstGeom>
          <a:solidFill>
            <a:schemeClr val="accent6"/>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PATERNITY IDENTIFICATION</a:t>
            </a:r>
            <a:endParaRPr lang="cs-CZ" sz="4400" dirty="0">
              <a:solidFill>
                <a:schemeClr val="bg1"/>
              </a:solidFill>
              <a:cs typeface="Arial" pitchFamily="34" charset="0"/>
            </a:endParaRPr>
          </a:p>
        </p:txBody>
      </p:sp>
      <p:pic>
        <p:nvPicPr>
          <p:cNvPr id="36867" name="Obrázek 4" descr="13.jpg">
            <a:extLst>
              <a:ext uri="{FF2B5EF4-FFF2-40B4-BE49-F238E27FC236}">
                <a16:creationId xmlns:a16="http://schemas.microsoft.com/office/drawing/2014/main" id="{ECAB526C-3267-3F95-4DF0-65FCEE14F7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20000">
            <a:off x="4189413" y="1130300"/>
            <a:ext cx="4899025"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ovéPole 5">
            <a:extLst>
              <a:ext uri="{FF2B5EF4-FFF2-40B4-BE49-F238E27FC236}">
                <a16:creationId xmlns:a16="http://schemas.microsoft.com/office/drawing/2014/main" id="{8AA52B1C-A715-E89D-4ACE-EAD9E3D2CC2C}"/>
              </a:ext>
            </a:extLst>
          </p:cNvPr>
          <p:cNvSpPr txBox="1">
            <a:spLocks noChangeArrowheads="1"/>
          </p:cNvSpPr>
          <p:nvPr/>
        </p:nvSpPr>
        <p:spPr bwMode="auto">
          <a:xfrm>
            <a:off x="204788" y="1203325"/>
            <a:ext cx="40195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cs-CZ" sz="2400">
                <a:latin typeface="Arial" panose="020B0604020202020204" pitchFamily="34" charset="0"/>
              </a:rPr>
              <a:t>As in the case of identification</a:t>
            </a:r>
            <a:r>
              <a:rPr lang="cs-CZ" altLang="cs-CZ" sz="2400">
                <a:latin typeface="Arial" panose="020B0604020202020204" pitchFamily="34" charset="0"/>
              </a:rPr>
              <a:t>s</a:t>
            </a:r>
            <a:r>
              <a:rPr lang="en-US" altLang="cs-CZ" sz="2400">
                <a:latin typeface="Arial" panose="020B0604020202020204" pitchFamily="34" charset="0"/>
              </a:rPr>
              <a:t>, microsatellites</a:t>
            </a:r>
            <a:r>
              <a:rPr lang="cs-CZ" altLang="cs-CZ" sz="2400">
                <a:latin typeface="Arial" panose="020B0604020202020204" pitchFamily="34" charset="0"/>
              </a:rPr>
              <a:t>,</a:t>
            </a:r>
            <a:r>
              <a:rPr lang="en-US" altLang="cs-CZ" sz="2400">
                <a:latin typeface="Arial" panose="020B0604020202020204" pitchFamily="34" charset="0"/>
              </a:rPr>
              <a:t> VNTRs (minisatellites)</a:t>
            </a:r>
            <a:r>
              <a:rPr lang="cs-CZ" altLang="cs-CZ" sz="2400">
                <a:latin typeface="Arial" panose="020B0604020202020204" pitchFamily="34" charset="0"/>
              </a:rPr>
              <a:t> and SNPs</a:t>
            </a:r>
            <a:r>
              <a:rPr lang="en-US" altLang="cs-CZ" sz="2400">
                <a:latin typeface="Arial" panose="020B0604020202020204" pitchFamily="34" charset="0"/>
              </a:rPr>
              <a:t> are usually used. After deducting the characters from the mother (M), the </a:t>
            </a:r>
            <a:r>
              <a:rPr lang="cs-CZ" altLang="cs-CZ" sz="2400">
                <a:latin typeface="Arial" panose="020B0604020202020204" pitchFamily="34" charset="0"/>
              </a:rPr>
              <a:t>remaining</a:t>
            </a:r>
            <a:r>
              <a:rPr lang="en-US" altLang="cs-CZ" sz="2400">
                <a:latin typeface="Arial" panose="020B0604020202020204" pitchFamily="34" charset="0"/>
              </a:rPr>
              <a:t> characters must come from the father (Pα or Pβ). The probability of paternity is calculated on the basis of these features as in the case of individual</a:t>
            </a:r>
            <a:r>
              <a:rPr lang="cs-CZ" altLang="cs-CZ" sz="2400">
                <a:latin typeface="Arial" panose="020B0604020202020204" pitchFamily="34" charset="0"/>
              </a:rPr>
              <a:t> </a:t>
            </a:r>
            <a:r>
              <a:rPr lang="en-US" altLang="cs-CZ" sz="2400">
                <a:latin typeface="Arial" panose="020B0604020202020204" pitchFamily="34" charset="0"/>
              </a:rPr>
              <a:t>identification.</a:t>
            </a:r>
            <a:endParaRPr lang="cs-CZ" altLang="cs-CZ" sz="2400">
              <a:latin typeface="Arial" panose="020B0604020202020204" pitchFamily="34" charset="0"/>
            </a:endParaRPr>
          </a:p>
        </p:txBody>
      </p:sp>
      <p:sp>
        <p:nvSpPr>
          <p:cNvPr id="5" name="Obdélník 4">
            <a:extLst>
              <a:ext uri="{FF2B5EF4-FFF2-40B4-BE49-F238E27FC236}">
                <a16:creationId xmlns:a16="http://schemas.microsoft.com/office/drawing/2014/main" id="{256B73F2-E1C5-BA2A-5E68-B5437DCDF937}"/>
              </a:ext>
            </a:extLst>
          </p:cNvPr>
          <p:cNvSpPr/>
          <p:nvPr/>
        </p:nvSpPr>
        <p:spPr>
          <a:xfrm>
            <a:off x="5975350" y="1916113"/>
            <a:ext cx="1079500" cy="576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6" name="Obdélník 5">
            <a:extLst>
              <a:ext uri="{FF2B5EF4-FFF2-40B4-BE49-F238E27FC236}">
                <a16:creationId xmlns:a16="http://schemas.microsoft.com/office/drawing/2014/main" id="{20017525-B936-F4A6-710F-D3D2B369ABB4}"/>
              </a:ext>
            </a:extLst>
          </p:cNvPr>
          <p:cNvSpPr/>
          <p:nvPr/>
        </p:nvSpPr>
        <p:spPr>
          <a:xfrm>
            <a:off x="5903913" y="2852738"/>
            <a:ext cx="1584325"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7" name="Obdélník 6">
            <a:extLst>
              <a:ext uri="{FF2B5EF4-FFF2-40B4-BE49-F238E27FC236}">
                <a16:creationId xmlns:a16="http://schemas.microsoft.com/office/drawing/2014/main" id="{62E1BEFF-C9E0-75E0-7C2A-C57009738D57}"/>
              </a:ext>
            </a:extLst>
          </p:cNvPr>
          <p:cNvSpPr/>
          <p:nvPr/>
        </p:nvSpPr>
        <p:spPr>
          <a:xfrm>
            <a:off x="5975350" y="3284538"/>
            <a:ext cx="1584325" cy="360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8" name="Obdélník 7">
            <a:extLst>
              <a:ext uri="{FF2B5EF4-FFF2-40B4-BE49-F238E27FC236}">
                <a16:creationId xmlns:a16="http://schemas.microsoft.com/office/drawing/2014/main" id="{E41286BE-7A73-1BFB-3C32-89722660C4D5}"/>
              </a:ext>
            </a:extLst>
          </p:cNvPr>
          <p:cNvSpPr/>
          <p:nvPr/>
        </p:nvSpPr>
        <p:spPr>
          <a:xfrm>
            <a:off x="5903913" y="4627563"/>
            <a:ext cx="1584325" cy="96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9" name="Obdélník 8">
            <a:extLst>
              <a:ext uri="{FF2B5EF4-FFF2-40B4-BE49-F238E27FC236}">
                <a16:creationId xmlns:a16="http://schemas.microsoft.com/office/drawing/2014/main" id="{A4347A96-C1BB-42FF-CE17-6BEA439D5CEF}"/>
              </a:ext>
            </a:extLst>
          </p:cNvPr>
          <p:cNvSpPr/>
          <p:nvPr/>
        </p:nvSpPr>
        <p:spPr>
          <a:xfrm>
            <a:off x="7561263" y="5276850"/>
            <a:ext cx="503237" cy="96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0" name="Obdélník 9">
            <a:extLst>
              <a:ext uri="{FF2B5EF4-FFF2-40B4-BE49-F238E27FC236}">
                <a16:creationId xmlns:a16="http://schemas.microsoft.com/office/drawing/2014/main" id="{9A82727B-50AB-8817-5059-77DCB626376A}"/>
              </a:ext>
            </a:extLst>
          </p:cNvPr>
          <p:cNvSpPr/>
          <p:nvPr/>
        </p:nvSpPr>
        <p:spPr>
          <a:xfrm>
            <a:off x="5903913" y="5516563"/>
            <a:ext cx="1584325" cy="96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1" name="Obdélník 10">
            <a:extLst>
              <a:ext uri="{FF2B5EF4-FFF2-40B4-BE49-F238E27FC236}">
                <a16:creationId xmlns:a16="http://schemas.microsoft.com/office/drawing/2014/main" id="{D18B9619-025C-C495-DE66-F774B8FB828E}"/>
              </a:ext>
            </a:extLst>
          </p:cNvPr>
          <p:cNvSpPr/>
          <p:nvPr/>
        </p:nvSpPr>
        <p:spPr>
          <a:xfrm>
            <a:off x="5903913" y="6165850"/>
            <a:ext cx="1584325" cy="96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2" name="Obdélník 11">
            <a:extLst>
              <a:ext uri="{FF2B5EF4-FFF2-40B4-BE49-F238E27FC236}">
                <a16:creationId xmlns:a16="http://schemas.microsoft.com/office/drawing/2014/main" id="{797B952F-91E6-5F1C-F464-6A036CBD1970}"/>
              </a:ext>
            </a:extLst>
          </p:cNvPr>
          <p:cNvSpPr/>
          <p:nvPr/>
        </p:nvSpPr>
        <p:spPr>
          <a:xfrm>
            <a:off x="5962650" y="5765800"/>
            <a:ext cx="1584325" cy="96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Obdélník 12">
            <a:extLst>
              <a:ext uri="{FF2B5EF4-FFF2-40B4-BE49-F238E27FC236}">
                <a16:creationId xmlns:a16="http://schemas.microsoft.com/office/drawing/2014/main" id="{7D68081A-274B-5F55-43E1-F161A955957C}"/>
              </a:ext>
            </a:extLst>
          </p:cNvPr>
          <p:cNvSpPr/>
          <p:nvPr/>
        </p:nvSpPr>
        <p:spPr>
          <a:xfrm>
            <a:off x="5399088" y="5229225"/>
            <a:ext cx="1508125" cy="103188"/>
          </a:xfrm>
          <a:prstGeom prst="rect">
            <a:avLst/>
          </a:prstGeom>
          <a:no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4" name="Obdélník 13">
            <a:extLst>
              <a:ext uri="{FF2B5EF4-FFF2-40B4-BE49-F238E27FC236}">
                <a16:creationId xmlns:a16="http://schemas.microsoft.com/office/drawing/2014/main" id="{C3C29D8B-AFBD-1273-8F28-621589754277}"/>
              </a:ext>
            </a:extLst>
          </p:cNvPr>
          <p:cNvSpPr/>
          <p:nvPr/>
        </p:nvSpPr>
        <p:spPr>
          <a:xfrm>
            <a:off x="7602538" y="5008563"/>
            <a:ext cx="503237" cy="96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5" name="Obdélník 14">
            <a:extLst>
              <a:ext uri="{FF2B5EF4-FFF2-40B4-BE49-F238E27FC236}">
                <a16:creationId xmlns:a16="http://schemas.microsoft.com/office/drawing/2014/main" id="{795FE4AB-30A9-98F7-4A69-634F0D89A0A7}"/>
              </a:ext>
            </a:extLst>
          </p:cNvPr>
          <p:cNvSpPr/>
          <p:nvPr/>
        </p:nvSpPr>
        <p:spPr>
          <a:xfrm>
            <a:off x="7631113" y="4581525"/>
            <a:ext cx="503237" cy="96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6" name="Obdélník 15">
            <a:extLst>
              <a:ext uri="{FF2B5EF4-FFF2-40B4-BE49-F238E27FC236}">
                <a16:creationId xmlns:a16="http://schemas.microsoft.com/office/drawing/2014/main" id="{93C78E1F-7C5D-8CA1-CB27-885E99A59FF3}"/>
              </a:ext>
            </a:extLst>
          </p:cNvPr>
          <p:cNvSpPr/>
          <p:nvPr/>
        </p:nvSpPr>
        <p:spPr>
          <a:xfrm>
            <a:off x="7488238" y="3089275"/>
            <a:ext cx="576262" cy="268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7" name="Obdélník 16">
            <a:extLst>
              <a:ext uri="{FF2B5EF4-FFF2-40B4-BE49-F238E27FC236}">
                <a16:creationId xmlns:a16="http://schemas.microsoft.com/office/drawing/2014/main" id="{F9364AE5-5938-C2DF-22C8-78F122D546FB}"/>
              </a:ext>
            </a:extLst>
          </p:cNvPr>
          <p:cNvSpPr/>
          <p:nvPr/>
        </p:nvSpPr>
        <p:spPr>
          <a:xfrm>
            <a:off x="7469188" y="2060575"/>
            <a:ext cx="574675" cy="182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8" name="Obdélník 17">
            <a:extLst>
              <a:ext uri="{FF2B5EF4-FFF2-40B4-BE49-F238E27FC236}">
                <a16:creationId xmlns:a16="http://schemas.microsoft.com/office/drawing/2014/main" id="{245C9F58-8A96-ADED-4E58-F07B2AFA699B}"/>
              </a:ext>
            </a:extLst>
          </p:cNvPr>
          <p:cNvSpPr/>
          <p:nvPr/>
        </p:nvSpPr>
        <p:spPr>
          <a:xfrm>
            <a:off x="5903913" y="5013325"/>
            <a:ext cx="1584325" cy="96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 name="Obdélník 18">
            <a:extLst>
              <a:ext uri="{FF2B5EF4-FFF2-40B4-BE49-F238E27FC236}">
                <a16:creationId xmlns:a16="http://schemas.microsoft.com/office/drawing/2014/main" id="{132CC0B6-10DA-61FF-E0A1-DB903657AE63}"/>
              </a:ext>
            </a:extLst>
          </p:cNvPr>
          <p:cNvSpPr/>
          <p:nvPr/>
        </p:nvSpPr>
        <p:spPr>
          <a:xfrm>
            <a:off x="4852988" y="1484313"/>
            <a:ext cx="474662" cy="4897437"/>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0" name="Obdélník 19">
            <a:extLst>
              <a:ext uri="{FF2B5EF4-FFF2-40B4-BE49-F238E27FC236}">
                <a16:creationId xmlns:a16="http://schemas.microsoft.com/office/drawing/2014/main" id="{45BFB363-B27A-04F5-1CAD-CCBC09E1CC8C}"/>
              </a:ext>
            </a:extLst>
          </p:cNvPr>
          <p:cNvSpPr/>
          <p:nvPr/>
        </p:nvSpPr>
        <p:spPr>
          <a:xfrm>
            <a:off x="5389563" y="1481138"/>
            <a:ext cx="474662" cy="4897437"/>
          </a:xfrm>
          <a:prstGeom prst="rect">
            <a:avLst/>
          </a:prstGeom>
          <a:solidFill>
            <a:schemeClr val="accent1">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1" name="Obdélník 20">
            <a:extLst>
              <a:ext uri="{FF2B5EF4-FFF2-40B4-BE49-F238E27FC236}">
                <a16:creationId xmlns:a16="http://schemas.microsoft.com/office/drawing/2014/main" id="{27300C03-2EE9-E937-FB82-4CEC111B4E46}"/>
              </a:ext>
            </a:extLst>
          </p:cNvPr>
          <p:cNvSpPr/>
          <p:nvPr/>
        </p:nvSpPr>
        <p:spPr>
          <a:xfrm>
            <a:off x="8175625" y="1485900"/>
            <a:ext cx="474663" cy="4897438"/>
          </a:xfrm>
          <a:prstGeom prst="rect">
            <a:avLst/>
          </a:prstGeom>
          <a:solidFill>
            <a:schemeClr val="accent1">
              <a:lumMod val="7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par>
                                <p:cTn id="29" presetID="9"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dissolve">
                                      <p:cBhvr>
                                        <p:cTn id="34" dur="500"/>
                                        <p:tgtEl>
                                          <p:spTgt spid="15"/>
                                        </p:tgtEl>
                                      </p:cBhvr>
                                    </p:animEffect>
                                  </p:childTnLst>
                                </p:cTn>
                              </p:par>
                              <p:par>
                                <p:cTn id="35" presetID="9"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ssolve">
                                      <p:cBhvr>
                                        <p:cTn id="37" dur="500"/>
                                        <p:tgtEl>
                                          <p:spTgt spid="16"/>
                                        </p:tgtEl>
                                      </p:cBhvr>
                                    </p:animEffect>
                                  </p:childTnLst>
                                </p:cTn>
                              </p:par>
                              <p:par>
                                <p:cTn id="38" presetID="9"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dissolve">
                                      <p:cBhvr>
                                        <p:cTn id="40" dur="500"/>
                                        <p:tgtEl>
                                          <p:spTgt spid="17"/>
                                        </p:tgtEl>
                                      </p:cBhvr>
                                    </p:animEffect>
                                  </p:childTnLst>
                                </p:cTn>
                              </p:par>
                              <p:par>
                                <p:cTn id="41" presetID="9"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dissolve">
                                      <p:cBhvr>
                                        <p:cTn id="43" dur="500"/>
                                        <p:tgtEl>
                                          <p:spTgt spid="9"/>
                                        </p:tgtEl>
                                      </p:cBhvr>
                                    </p:animEffect>
                                  </p:childTnLst>
                                </p:cTn>
                              </p:par>
                              <p:par>
                                <p:cTn id="44" presetID="9"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dissolve">
                                      <p:cBhvr>
                                        <p:cTn id="46" dur="500"/>
                                        <p:tgtEl>
                                          <p:spTgt spid="14"/>
                                        </p:tgtEl>
                                      </p:cBhvr>
                                    </p:animEffect>
                                  </p:childTnLst>
                                </p:cTn>
                              </p:par>
                              <p:par>
                                <p:cTn id="47" presetID="9"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dissolve">
                                      <p:cBhvr>
                                        <p:cTn id="49" dur="500"/>
                                        <p:tgtEl>
                                          <p:spTgt spid="15"/>
                                        </p:tgtEl>
                                      </p:cBhvr>
                                    </p:animEffect>
                                  </p:childTnLst>
                                </p:cTn>
                              </p:par>
                              <p:par>
                                <p:cTn id="50" presetID="9"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dissolve">
                                      <p:cBhvr>
                                        <p:cTn id="52" dur="500"/>
                                        <p:tgtEl>
                                          <p:spTgt spid="16"/>
                                        </p:tgtEl>
                                      </p:cBhvr>
                                    </p:animEffect>
                                  </p:childTnLst>
                                </p:cTn>
                              </p:par>
                              <p:par>
                                <p:cTn id="53" presetID="9"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dissolve">
                                      <p:cBhvr>
                                        <p:cTn id="55" dur="500"/>
                                        <p:tgtEl>
                                          <p:spTgt spid="17"/>
                                        </p:tgtEl>
                                      </p:cBhvr>
                                    </p:animEffect>
                                  </p:childTnLst>
                                </p:cTn>
                              </p:par>
                              <p:par>
                                <p:cTn id="56" presetID="9"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dissolv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9" grpId="1" animBg="1"/>
      <p:bldP spid="10" grpId="0" animBg="1"/>
      <p:bldP spid="11" grpId="0" animBg="1"/>
      <p:bldP spid="12" grpId="0" animBg="1"/>
      <p:bldP spid="14" grpId="0" animBg="1"/>
      <p:bldP spid="14" grpId="1" animBg="1"/>
      <p:bldP spid="15" grpId="0" animBg="1"/>
      <p:bldP spid="15" grpId="1" animBg="1"/>
      <p:bldP spid="16" grpId="0" animBg="1"/>
      <p:bldP spid="16" grpId="1" animBg="1"/>
      <p:bldP spid="17" grpId="0" animBg="1"/>
      <p:bldP spid="17" grpId="1"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Obrázek 3" descr="12.jpg">
            <a:extLst>
              <a:ext uri="{FF2B5EF4-FFF2-40B4-BE49-F238E27FC236}">
                <a16:creationId xmlns:a16="http://schemas.microsoft.com/office/drawing/2014/main" id="{87126D8B-35A9-72B5-9219-5DE9F5D6F13E}"/>
              </a:ext>
            </a:extLst>
          </p:cNvPr>
          <p:cNvPicPr>
            <a:picLocks noChangeAspect="1"/>
          </p:cNvPicPr>
          <p:nvPr/>
        </p:nvPicPr>
        <p:blipFill>
          <a:blip r:embed="rId2">
            <a:extLst>
              <a:ext uri="{28A0092B-C50C-407E-A947-70E740481C1C}">
                <a14:useLocalDpi xmlns:a14="http://schemas.microsoft.com/office/drawing/2010/main" val="0"/>
              </a:ext>
            </a:extLst>
          </a:blip>
          <a:srcRect r="53125"/>
          <a:stretch>
            <a:fillRect/>
          </a:stretch>
        </p:blipFill>
        <p:spPr bwMode="auto">
          <a:xfrm>
            <a:off x="2633663" y="0"/>
            <a:ext cx="6510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2">
            <a:extLst>
              <a:ext uri="{FF2B5EF4-FFF2-40B4-BE49-F238E27FC236}">
                <a16:creationId xmlns:a16="http://schemas.microsoft.com/office/drawing/2014/main" id="{610D5919-F7F1-01E7-5674-BF702B19B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9016"/>
          <a:stretch>
            <a:fillRect/>
          </a:stretch>
        </p:blipFill>
        <p:spPr bwMode="auto">
          <a:xfrm>
            <a:off x="0" y="3065463"/>
            <a:ext cx="2643188"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3">
            <a:extLst>
              <a:ext uri="{FF2B5EF4-FFF2-40B4-BE49-F238E27FC236}">
                <a16:creationId xmlns:a16="http://schemas.microsoft.com/office/drawing/2014/main" id="{17B6B6D9-3697-AE02-B09F-FBEC724572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29188"/>
            <a:ext cx="2693988"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a:extLst>
              <a:ext uri="{FF2B5EF4-FFF2-40B4-BE49-F238E27FC236}">
                <a16:creationId xmlns:a16="http://schemas.microsoft.com/office/drawing/2014/main" id="{3E0B98E0-A06F-0CFE-2CF8-94800CAA38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85875"/>
            <a:ext cx="26701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ovéPole 8">
            <a:extLst>
              <a:ext uri="{FF2B5EF4-FFF2-40B4-BE49-F238E27FC236}">
                <a16:creationId xmlns:a16="http://schemas.microsoft.com/office/drawing/2014/main" id="{975CEAEA-49B0-CE0D-2C3E-3E1B2E75B3F5}"/>
              </a:ext>
            </a:extLst>
          </p:cNvPr>
          <p:cNvSpPr txBox="1"/>
          <p:nvPr/>
        </p:nvSpPr>
        <p:spPr>
          <a:xfrm>
            <a:off x="0" y="65088"/>
            <a:ext cx="2214563" cy="1077912"/>
          </a:xfrm>
          <a:prstGeom prst="rect">
            <a:avLst/>
          </a:prstGeom>
          <a:solidFill>
            <a:schemeClr val="accent6"/>
          </a:solidFill>
        </p:spPr>
        <p:txBody>
          <a:bodyPr>
            <a:spAutoFit/>
          </a:bodyPr>
          <a:lstStyle/>
          <a:p>
            <a:pPr eaLnBrk="1" hangingPunct="1">
              <a:defRPr/>
            </a:pPr>
            <a:r>
              <a:rPr lang="cs-CZ" sz="3200" b="1" dirty="0">
                <a:solidFill>
                  <a:schemeClr val="bg1"/>
                </a:solidFill>
              </a:rPr>
              <a:t>SNOW</a:t>
            </a:r>
            <a:br>
              <a:rPr lang="cs-CZ" sz="3200" b="1" dirty="0">
                <a:solidFill>
                  <a:schemeClr val="bg1"/>
                </a:solidFill>
              </a:rPr>
            </a:br>
            <a:r>
              <a:rPr lang="cs-CZ" sz="3200" b="1" dirty="0">
                <a:solidFill>
                  <a:schemeClr val="bg1"/>
                </a:solidFill>
              </a:rPr>
              <a:t>GOOSE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6">
            <a:extLst>
              <a:ext uri="{FF2B5EF4-FFF2-40B4-BE49-F238E27FC236}">
                <a16:creationId xmlns:a16="http://schemas.microsoft.com/office/drawing/2014/main" id="{FAB7E737-4D37-2142-7C0A-B942D65E5F7A}"/>
              </a:ext>
            </a:extLst>
          </p:cNvPr>
          <p:cNvSpPr txBox="1">
            <a:spLocks noChangeArrowheads="1"/>
          </p:cNvSpPr>
          <p:nvPr/>
        </p:nvSpPr>
        <p:spPr bwMode="auto">
          <a:xfrm>
            <a:off x="0" y="209550"/>
            <a:ext cx="9144000" cy="769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cs-CZ" sz="4400" b="1">
                <a:solidFill>
                  <a:schemeClr val="bg1"/>
                </a:solidFill>
                <a:latin typeface="Arial" panose="020B0604020202020204" pitchFamily="34" charset="0"/>
                <a:cs typeface="Arial" panose="020B0604020202020204" pitchFamily="34" charset="0"/>
              </a:rPr>
              <a:t>ASSIGNMENTS</a:t>
            </a:r>
            <a:endParaRPr lang="cs-CZ" altLang="cs-CZ" sz="4400">
              <a:solidFill>
                <a:schemeClr val="bg1"/>
              </a:solidFill>
              <a:latin typeface="Arial" panose="020B0604020202020204" pitchFamily="34" charset="0"/>
              <a:cs typeface="Arial" panose="020B0604020202020204" pitchFamily="34" charset="0"/>
            </a:endParaRPr>
          </a:p>
        </p:txBody>
      </p:sp>
      <p:sp>
        <p:nvSpPr>
          <p:cNvPr id="39939" name="TextovéPole 7">
            <a:extLst>
              <a:ext uri="{FF2B5EF4-FFF2-40B4-BE49-F238E27FC236}">
                <a16:creationId xmlns:a16="http://schemas.microsoft.com/office/drawing/2014/main" id="{B02FD345-EBEF-D91D-233A-3410264A1895}"/>
              </a:ext>
            </a:extLst>
          </p:cNvPr>
          <p:cNvSpPr txBox="1">
            <a:spLocks noChangeArrowheads="1"/>
          </p:cNvSpPr>
          <p:nvPr/>
        </p:nvSpPr>
        <p:spPr bwMode="auto">
          <a:xfrm>
            <a:off x="2460625" y="6464300"/>
            <a:ext cx="6696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a:latin typeface="Arial" panose="020B0604020202020204" pitchFamily="34" charset="0"/>
              </a:rPr>
              <a:t>Allele frequencies you find here https://strider.online/frequencies</a:t>
            </a:r>
          </a:p>
        </p:txBody>
      </p:sp>
      <p:graphicFrame>
        <p:nvGraphicFramePr>
          <p:cNvPr id="9" name="Tabulka 8">
            <a:extLst>
              <a:ext uri="{FF2B5EF4-FFF2-40B4-BE49-F238E27FC236}">
                <a16:creationId xmlns:a16="http://schemas.microsoft.com/office/drawing/2014/main" id="{9A1D8505-C048-EBF5-F30A-50C78BEFC3C5}"/>
              </a:ext>
            </a:extLst>
          </p:cNvPr>
          <p:cNvGraphicFramePr>
            <a:graphicFrameLocks noGrp="1"/>
          </p:cNvGraphicFramePr>
          <p:nvPr/>
        </p:nvGraphicFramePr>
        <p:xfrm>
          <a:off x="0" y="3165475"/>
          <a:ext cx="9144000" cy="3279775"/>
        </p:xfrm>
        <a:graphic>
          <a:graphicData uri="http://schemas.openxmlformats.org/drawingml/2006/table">
            <a:tbl>
              <a:tblPr>
                <a:tableStyleId>{93296810-A885-4BE3-A3E7-6D5BEEA58F35}</a:tableStyleId>
              </a:tblPr>
              <a:tblGrid>
                <a:gridCol w="1725282">
                  <a:extLst>
                    <a:ext uri="{9D8B030D-6E8A-4147-A177-3AD203B41FA5}">
                      <a16:colId xmlns:a16="http://schemas.microsoft.com/office/drawing/2014/main" val="20000"/>
                    </a:ext>
                  </a:extLst>
                </a:gridCol>
                <a:gridCol w="1466490">
                  <a:extLst>
                    <a:ext uri="{9D8B030D-6E8A-4147-A177-3AD203B41FA5}">
                      <a16:colId xmlns:a16="http://schemas.microsoft.com/office/drawing/2014/main" val="20001"/>
                    </a:ext>
                  </a:extLst>
                </a:gridCol>
                <a:gridCol w="1639018">
                  <a:extLst>
                    <a:ext uri="{9D8B030D-6E8A-4147-A177-3AD203B41FA5}">
                      <a16:colId xmlns:a16="http://schemas.microsoft.com/office/drawing/2014/main" val="20002"/>
                    </a:ext>
                  </a:extLst>
                </a:gridCol>
                <a:gridCol w="1466490">
                  <a:extLst>
                    <a:ext uri="{9D8B030D-6E8A-4147-A177-3AD203B41FA5}">
                      <a16:colId xmlns:a16="http://schemas.microsoft.com/office/drawing/2014/main" val="20003"/>
                    </a:ext>
                  </a:extLst>
                </a:gridCol>
                <a:gridCol w="132272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739137">
                <a:tc>
                  <a:txBody>
                    <a:bodyPr/>
                    <a:lstStyle/>
                    <a:p>
                      <a:pPr algn="ctr" fontAlgn="b"/>
                      <a:r>
                        <a:rPr lang="cs-CZ" sz="2400" b="1" u="none" strike="noStrike" dirty="0">
                          <a:effectLst/>
                        </a:rPr>
                        <a:t>STR </a:t>
                      </a:r>
                      <a:r>
                        <a:rPr lang="cs-CZ" sz="2400" b="1" u="none" strike="noStrike" dirty="0" err="1">
                          <a:effectLst/>
                        </a:rPr>
                        <a:t>locus</a:t>
                      </a:r>
                      <a:endParaRPr lang="cs-CZ" sz="2400" b="1" i="0" u="none" strike="noStrike" dirty="0">
                        <a:solidFill>
                          <a:srgbClr val="000000"/>
                        </a:solidFill>
                        <a:effectLst/>
                        <a:latin typeface="Calibri" panose="020F0502020204030204" pitchFamily="34" charset="0"/>
                      </a:endParaRPr>
                    </a:p>
                  </a:txBody>
                  <a:tcPr marL="7620" marR="7620" marT="7618" marB="0" anchor="b"/>
                </a:tc>
                <a:tc>
                  <a:txBody>
                    <a:bodyPr/>
                    <a:lstStyle/>
                    <a:p>
                      <a:pPr algn="ctr" fontAlgn="b"/>
                      <a:r>
                        <a:rPr lang="cs-CZ" sz="2400" b="1" u="none" strike="noStrike">
                          <a:effectLst/>
                        </a:rPr>
                        <a:t>Child</a:t>
                      </a:r>
                      <a:endParaRPr lang="cs-CZ" sz="2400" b="1" i="0" u="none" strike="noStrike">
                        <a:solidFill>
                          <a:srgbClr val="000000"/>
                        </a:solidFill>
                        <a:effectLst/>
                        <a:latin typeface="Calibri" panose="020F0502020204030204" pitchFamily="34" charset="0"/>
                      </a:endParaRPr>
                    </a:p>
                  </a:txBody>
                  <a:tcPr marL="7620" marR="7620" marT="7618" marB="0" anchor="b"/>
                </a:tc>
                <a:tc>
                  <a:txBody>
                    <a:bodyPr/>
                    <a:lstStyle/>
                    <a:p>
                      <a:pPr algn="ctr" fontAlgn="b"/>
                      <a:r>
                        <a:rPr lang="cs-CZ" sz="2400" b="1" u="none" strike="noStrike">
                          <a:effectLst/>
                        </a:rPr>
                        <a:t>Mother (French)</a:t>
                      </a:r>
                      <a:endParaRPr lang="cs-CZ" sz="2400" b="1" i="0" u="none" strike="noStrike">
                        <a:solidFill>
                          <a:srgbClr val="000000"/>
                        </a:solidFill>
                        <a:effectLst/>
                        <a:latin typeface="Calibri" panose="020F0502020204030204" pitchFamily="34" charset="0"/>
                      </a:endParaRPr>
                    </a:p>
                  </a:txBody>
                  <a:tcPr marL="7620" marR="7620" marT="7618" marB="0" anchor="b"/>
                </a:tc>
                <a:tc>
                  <a:txBody>
                    <a:bodyPr/>
                    <a:lstStyle/>
                    <a:p>
                      <a:pPr algn="ctr" fontAlgn="b"/>
                      <a:r>
                        <a:rPr lang="cs-CZ" sz="2400" b="1" u="none" strike="noStrike" dirty="0" err="1">
                          <a:effectLst/>
                        </a:rPr>
                        <a:t>Father</a:t>
                      </a:r>
                      <a:r>
                        <a:rPr lang="cs-CZ" sz="2400" b="1" u="none" strike="noStrike" dirty="0">
                          <a:effectLst/>
                        </a:rPr>
                        <a:t> 1</a:t>
                      </a:r>
                      <a:endParaRPr lang="cs-CZ" sz="2400" b="1" i="0" u="none" strike="noStrike" dirty="0">
                        <a:solidFill>
                          <a:srgbClr val="000000"/>
                        </a:solidFill>
                        <a:effectLst/>
                        <a:latin typeface="Calibri" panose="020F0502020204030204" pitchFamily="34" charset="0"/>
                      </a:endParaRPr>
                    </a:p>
                  </a:txBody>
                  <a:tcPr marL="7620" marR="7620" marT="7618" marB="0" anchor="b"/>
                </a:tc>
                <a:tc>
                  <a:txBody>
                    <a:bodyPr/>
                    <a:lstStyle/>
                    <a:p>
                      <a:pPr algn="ctr" fontAlgn="b"/>
                      <a:r>
                        <a:rPr lang="cs-CZ" sz="2400" b="1" u="none" strike="noStrike" dirty="0" err="1">
                          <a:effectLst/>
                        </a:rPr>
                        <a:t>Father</a:t>
                      </a:r>
                      <a:r>
                        <a:rPr lang="cs-CZ" sz="2400" b="1" u="none" strike="noStrike" dirty="0">
                          <a:effectLst/>
                        </a:rPr>
                        <a:t> 2</a:t>
                      </a:r>
                      <a:endParaRPr lang="cs-CZ" sz="2400" b="1" i="0" u="none" strike="noStrike" dirty="0">
                        <a:solidFill>
                          <a:srgbClr val="000000"/>
                        </a:solidFill>
                        <a:effectLst/>
                        <a:latin typeface="Calibri" panose="020F0502020204030204" pitchFamily="34" charset="0"/>
                      </a:endParaRPr>
                    </a:p>
                  </a:txBody>
                  <a:tcPr marL="7620" marR="7620" marT="7618" marB="0" anchor="b"/>
                </a:tc>
                <a:tc>
                  <a:txBody>
                    <a:bodyPr/>
                    <a:lstStyle/>
                    <a:p>
                      <a:pPr algn="ctr" fontAlgn="b"/>
                      <a:r>
                        <a:rPr lang="cs-CZ" sz="2400" b="1" u="none" strike="noStrike" dirty="0" err="1">
                          <a:effectLst/>
                        </a:rPr>
                        <a:t>Father</a:t>
                      </a:r>
                      <a:r>
                        <a:rPr lang="cs-CZ" sz="2400" b="1" u="none" strike="noStrike" dirty="0">
                          <a:effectLst/>
                        </a:rPr>
                        <a:t> 3</a:t>
                      </a:r>
                      <a:endParaRPr lang="cs-CZ" sz="2400" b="1" i="0" u="none" strike="noStrike" dirty="0">
                        <a:solidFill>
                          <a:srgbClr val="000000"/>
                        </a:solidFill>
                        <a:effectLst/>
                        <a:latin typeface="Calibri" panose="020F0502020204030204" pitchFamily="34" charset="0"/>
                      </a:endParaRPr>
                    </a:p>
                  </a:txBody>
                  <a:tcPr marL="7620" marR="7620" marT="7618" marB="0" anchor="b"/>
                </a:tc>
                <a:extLst>
                  <a:ext uri="{0D108BD9-81ED-4DB2-BD59-A6C34878D82A}">
                    <a16:rowId xmlns:a16="http://schemas.microsoft.com/office/drawing/2014/main" val="10000"/>
                  </a:ext>
                </a:extLst>
              </a:tr>
              <a:tr h="508128">
                <a:tc>
                  <a:txBody>
                    <a:bodyPr/>
                    <a:lstStyle/>
                    <a:p>
                      <a:pPr algn="ctr" fontAlgn="b"/>
                      <a:r>
                        <a:rPr lang="cs-CZ" sz="2400" u="none" strike="noStrike" dirty="0">
                          <a:effectLst/>
                        </a:rPr>
                        <a:t>D1S1656</a:t>
                      </a:r>
                      <a:endParaRPr lang="cs-CZ" sz="2400" b="0" i="0" u="none" strike="noStrike" dirty="0">
                        <a:solidFill>
                          <a:srgbClr val="000000"/>
                        </a:solidFill>
                        <a:effectLst/>
                        <a:latin typeface="Calibri" panose="020F0502020204030204" pitchFamily="34" charset="0"/>
                      </a:endParaRPr>
                    </a:p>
                  </a:txBody>
                  <a:tcPr marL="7620" marR="7620" marT="7618" marB="0" anchor="b"/>
                </a:tc>
                <a:tc>
                  <a:txBody>
                    <a:bodyPr/>
                    <a:lstStyle/>
                    <a:p>
                      <a:pPr algn="l" fontAlgn="b"/>
                      <a:r>
                        <a:rPr lang="cs-CZ" sz="2400" u="none" strike="noStrike" dirty="0">
                          <a:effectLst/>
                        </a:rPr>
                        <a:t>12, 17</a:t>
                      </a:r>
                      <a:endParaRPr lang="cs-CZ" sz="2400" b="0" i="0" u="none" strike="noStrike" dirty="0">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dirty="0">
                          <a:effectLst/>
                        </a:rPr>
                        <a:t>17,11</a:t>
                      </a:r>
                      <a:endParaRPr lang="cs-CZ" sz="2400" b="0" i="0" u="none" strike="noStrike" dirty="0">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dirty="0">
                          <a:effectLst/>
                        </a:rPr>
                        <a:t>17, 13</a:t>
                      </a:r>
                      <a:endParaRPr lang="cs-CZ" sz="2400" b="0" i="0" u="none" strike="noStrike" dirty="0">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a:effectLst/>
                        </a:rPr>
                        <a:t>9, 12</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dirty="0">
                          <a:effectLst/>
                        </a:rPr>
                        <a:t>12, 20</a:t>
                      </a:r>
                      <a:endParaRPr lang="cs-CZ" sz="2400" b="0" i="0" u="none" strike="noStrike" dirty="0">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extLst>
                  <a:ext uri="{0D108BD9-81ED-4DB2-BD59-A6C34878D82A}">
                    <a16:rowId xmlns:a16="http://schemas.microsoft.com/office/drawing/2014/main" val="10001"/>
                  </a:ext>
                </a:extLst>
              </a:tr>
              <a:tr h="508128">
                <a:tc>
                  <a:txBody>
                    <a:bodyPr/>
                    <a:lstStyle/>
                    <a:p>
                      <a:pPr algn="ctr" fontAlgn="b"/>
                      <a:r>
                        <a:rPr lang="cs-CZ" sz="2400" u="none" strike="noStrike" dirty="0">
                          <a:effectLst/>
                        </a:rPr>
                        <a:t>D2S1338</a:t>
                      </a:r>
                      <a:endParaRPr lang="cs-CZ" sz="2400" b="0" i="0" u="none" strike="noStrike" dirty="0">
                        <a:solidFill>
                          <a:srgbClr val="000000"/>
                        </a:solidFill>
                        <a:effectLst/>
                        <a:latin typeface="Calibri" panose="020F0502020204030204" pitchFamily="34" charset="0"/>
                      </a:endParaRPr>
                    </a:p>
                  </a:txBody>
                  <a:tcPr marL="7620" marR="7620" marT="7618" marB="0" anchor="b"/>
                </a:tc>
                <a:tc>
                  <a:txBody>
                    <a:bodyPr/>
                    <a:lstStyle/>
                    <a:p>
                      <a:pPr algn="l" fontAlgn="b"/>
                      <a:r>
                        <a:rPr lang="cs-CZ" sz="2400" u="none" strike="noStrike">
                          <a:effectLst/>
                        </a:rPr>
                        <a:t>17, 19</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dirty="0">
                          <a:effectLst/>
                        </a:rPr>
                        <a:t>17, 17</a:t>
                      </a:r>
                      <a:endParaRPr lang="cs-CZ" sz="2400" b="0" i="0" u="none" strike="noStrike" dirty="0">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dirty="0">
                          <a:effectLst/>
                        </a:rPr>
                        <a:t>19, 20</a:t>
                      </a:r>
                      <a:endParaRPr lang="cs-CZ" sz="2400" b="0" i="0" u="none" strike="noStrike" dirty="0">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dirty="0">
                          <a:effectLst/>
                        </a:rPr>
                        <a:t>15, 19</a:t>
                      </a:r>
                      <a:endParaRPr lang="cs-CZ" sz="2400" b="0" i="0" u="none" strike="noStrike" dirty="0">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a:effectLst/>
                        </a:rPr>
                        <a:t>19, 23</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extLst>
                  <a:ext uri="{0D108BD9-81ED-4DB2-BD59-A6C34878D82A}">
                    <a16:rowId xmlns:a16="http://schemas.microsoft.com/office/drawing/2014/main" val="10002"/>
                  </a:ext>
                </a:extLst>
              </a:tr>
              <a:tr h="508128">
                <a:tc>
                  <a:txBody>
                    <a:bodyPr/>
                    <a:lstStyle/>
                    <a:p>
                      <a:pPr algn="ctr" fontAlgn="b"/>
                      <a:r>
                        <a:rPr lang="cs-CZ" sz="2400" u="none" strike="noStrike" dirty="0">
                          <a:effectLst/>
                        </a:rPr>
                        <a:t>D2S441</a:t>
                      </a:r>
                      <a:endParaRPr lang="cs-CZ" sz="2400" b="0" i="0" u="none" strike="noStrike" dirty="0">
                        <a:solidFill>
                          <a:srgbClr val="000000"/>
                        </a:solidFill>
                        <a:effectLst/>
                        <a:latin typeface="Calibri" panose="020F0502020204030204" pitchFamily="34" charset="0"/>
                      </a:endParaRPr>
                    </a:p>
                  </a:txBody>
                  <a:tcPr marL="7620" marR="7620" marT="7618" marB="0" anchor="b"/>
                </a:tc>
                <a:tc>
                  <a:txBody>
                    <a:bodyPr/>
                    <a:lstStyle/>
                    <a:p>
                      <a:pPr algn="l" fontAlgn="b"/>
                      <a:r>
                        <a:rPr lang="cs-CZ" sz="2400" u="none" strike="noStrike">
                          <a:effectLst/>
                        </a:rPr>
                        <a:t>9, 16</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a:effectLst/>
                        </a:rPr>
                        <a:t>10, 16</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a:effectLst/>
                        </a:rPr>
                        <a:t>9, 16</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dirty="0">
                          <a:effectLst/>
                        </a:rPr>
                        <a:t>9, 13</a:t>
                      </a:r>
                      <a:endParaRPr lang="cs-CZ" sz="2400" b="0" i="0" u="none" strike="noStrike" dirty="0">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a:effectLst/>
                        </a:rPr>
                        <a:t>13, 16</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extLst>
                  <a:ext uri="{0D108BD9-81ED-4DB2-BD59-A6C34878D82A}">
                    <a16:rowId xmlns:a16="http://schemas.microsoft.com/office/drawing/2014/main" val="10003"/>
                  </a:ext>
                </a:extLst>
              </a:tr>
              <a:tr h="508128">
                <a:tc>
                  <a:txBody>
                    <a:bodyPr/>
                    <a:lstStyle/>
                    <a:p>
                      <a:pPr algn="ctr" fontAlgn="b"/>
                      <a:r>
                        <a:rPr lang="cs-CZ" sz="2400" u="none" strike="noStrike" dirty="0">
                          <a:effectLst/>
                        </a:rPr>
                        <a:t>D3S1358</a:t>
                      </a:r>
                      <a:endParaRPr lang="cs-CZ" sz="2400" b="0" i="0" u="none" strike="noStrike" dirty="0">
                        <a:solidFill>
                          <a:srgbClr val="000000"/>
                        </a:solidFill>
                        <a:effectLst/>
                        <a:latin typeface="Calibri" panose="020F0502020204030204" pitchFamily="34" charset="0"/>
                      </a:endParaRPr>
                    </a:p>
                  </a:txBody>
                  <a:tcPr marL="7620" marR="7620" marT="7618" marB="0" anchor="b"/>
                </a:tc>
                <a:tc>
                  <a:txBody>
                    <a:bodyPr/>
                    <a:lstStyle/>
                    <a:p>
                      <a:pPr algn="l" fontAlgn="b"/>
                      <a:r>
                        <a:rPr lang="cs-CZ" sz="2400" u="none" strike="noStrike">
                          <a:effectLst/>
                        </a:rPr>
                        <a:t>13, 19</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a:effectLst/>
                        </a:rPr>
                        <a:t>13, 14</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a:effectLst/>
                        </a:rPr>
                        <a:t>15, 19</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dirty="0">
                          <a:effectLst/>
                        </a:rPr>
                        <a:t>14, 19</a:t>
                      </a:r>
                      <a:endParaRPr lang="cs-CZ" sz="2400" b="0" i="0" u="none" strike="noStrike" dirty="0">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dirty="0">
                          <a:effectLst/>
                        </a:rPr>
                        <a:t>19, 10</a:t>
                      </a:r>
                      <a:endParaRPr lang="cs-CZ" sz="2400" b="0" i="0" u="none" strike="noStrike" dirty="0">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extLst>
                  <a:ext uri="{0D108BD9-81ED-4DB2-BD59-A6C34878D82A}">
                    <a16:rowId xmlns:a16="http://schemas.microsoft.com/office/drawing/2014/main" val="10004"/>
                  </a:ext>
                </a:extLst>
              </a:tr>
              <a:tr h="508128">
                <a:tc>
                  <a:txBody>
                    <a:bodyPr/>
                    <a:lstStyle/>
                    <a:p>
                      <a:pPr algn="ctr" fontAlgn="b"/>
                      <a:r>
                        <a:rPr lang="cs-CZ" sz="2400" u="none" strike="noStrike" dirty="0">
                          <a:effectLst/>
                        </a:rPr>
                        <a:t>D8S1179</a:t>
                      </a:r>
                      <a:endParaRPr lang="cs-CZ" sz="2400" b="0" i="0" u="none" strike="noStrike" dirty="0">
                        <a:solidFill>
                          <a:srgbClr val="000000"/>
                        </a:solidFill>
                        <a:effectLst/>
                        <a:latin typeface="Calibri" panose="020F0502020204030204" pitchFamily="34" charset="0"/>
                      </a:endParaRPr>
                    </a:p>
                  </a:txBody>
                  <a:tcPr marL="7620" marR="7620" marT="7618" marB="0" anchor="b"/>
                </a:tc>
                <a:tc>
                  <a:txBody>
                    <a:bodyPr/>
                    <a:lstStyle/>
                    <a:p>
                      <a:pPr algn="l" fontAlgn="b"/>
                      <a:r>
                        <a:rPr lang="cs-CZ" sz="2400" u="none" strike="noStrike">
                          <a:effectLst/>
                        </a:rPr>
                        <a:t>11, 16</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a:effectLst/>
                        </a:rPr>
                        <a:t>11, 13</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a:effectLst/>
                        </a:rPr>
                        <a:t>12, 13</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a:effectLst/>
                        </a:rPr>
                        <a:t>16, 17</a:t>
                      </a:r>
                      <a:endParaRPr lang="cs-CZ" sz="2400" b="0" i="0" u="none" strike="noStrike">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tc>
                  <a:txBody>
                    <a:bodyPr/>
                    <a:lstStyle/>
                    <a:p>
                      <a:pPr algn="l" fontAlgn="b"/>
                      <a:r>
                        <a:rPr lang="cs-CZ" sz="2400" u="none" strike="noStrike" dirty="0">
                          <a:effectLst/>
                        </a:rPr>
                        <a:t>8, 11</a:t>
                      </a:r>
                      <a:endParaRPr lang="cs-CZ" sz="2400" b="0" i="0" u="none" strike="noStrike" dirty="0">
                        <a:solidFill>
                          <a:srgbClr val="000000"/>
                        </a:solidFill>
                        <a:effectLst/>
                        <a:latin typeface="Calibri" panose="020F0502020204030204" pitchFamily="34" charset="0"/>
                      </a:endParaRPr>
                    </a:p>
                  </a:txBody>
                  <a:tcPr marL="7620" marR="7620" marT="7618" marB="0" anchor="b">
                    <a:solidFill>
                      <a:schemeClr val="accent3">
                        <a:lumMod val="20000"/>
                        <a:lumOff val="80000"/>
                      </a:schemeClr>
                    </a:solidFill>
                  </a:tcPr>
                </a:tc>
                <a:extLst>
                  <a:ext uri="{0D108BD9-81ED-4DB2-BD59-A6C34878D82A}">
                    <a16:rowId xmlns:a16="http://schemas.microsoft.com/office/drawing/2014/main" val="10005"/>
                  </a:ext>
                </a:extLst>
              </a:tr>
            </a:tbl>
          </a:graphicData>
        </a:graphic>
      </p:graphicFrame>
      <p:sp>
        <p:nvSpPr>
          <p:cNvPr id="39991" name="TextovéPole 9">
            <a:extLst>
              <a:ext uri="{FF2B5EF4-FFF2-40B4-BE49-F238E27FC236}">
                <a16:creationId xmlns:a16="http://schemas.microsoft.com/office/drawing/2014/main" id="{4414D84E-EC8E-5A0A-251D-C0CCCF66C941}"/>
              </a:ext>
            </a:extLst>
          </p:cNvPr>
          <p:cNvSpPr txBox="1">
            <a:spLocks noChangeArrowheads="1"/>
          </p:cNvSpPr>
          <p:nvPr/>
        </p:nvSpPr>
        <p:spPr bwMode="auto">
          <a:xfrm>
            <a:off x="250825" y="1076325"/>
            <a:ext cx="871378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cs-CZ" sz="2400" b="1">
                <a:latin typeface="Arial" panose="020B0604020202020204" pitchFamily="34" charset="0"/>
              </a:rPr>
              <a:t>Compulsory assignment</a:t>
            </a:r>
            <a:r>
              <a:rPr lang="cs-CZ" altLang="cs-CZ" sz="2400" b="1">
                <a:latin typeface="Arial" panose="020B0604020202020204" pitchFamily="34" charset="0"/>
              </a:rPr>
              <a:t>: </a:t>
            </a:r>
            <a:r>
              <a:rPr lang="cs-CZ" altLang="cs-CZ" sz="2400">
                <a:latin typeface="Arial" panose="020B0604020202020204" pitchFamily="34" charset="0"/>
              </a:rPr>
              <a:t>Determine, which of the putative fathers may be the father of the child. </a:t>
            </a:r>
          </a:p>
          <a:p>
            <a:pPr>
              <a:spcBef>
                <a:spcPct val="0"/>
              </a:spcBef>
              <a:buFontTx/>
              <a:buNone/>
            </a:pPr>
            <a:r>
              <a:rPr lang="cs-CZ" altLang="cs-CZ" sz="2400" b="1">
                <a:latin typeface="Arial" panose="020B0604020202020204" pitchFamily="34" charset="0"/>
              </a:rPr>
              <a:t>Brain exercise: </a:t>
            </a:r>
            <a:r>
              <a:rPr lang="cs-CZ" altLang="cs-CZ" sz="2400">
                <a:latin typeface="Arial" panose="020B0604020202020204" pitchFamily="34" charset="0"/>
              </a:rPr>
              <a:t>Calculate the frequency of any potential fathers in the population of Czech Republic and Europe and how many potential fathers are in these population.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a:extLst>
              <a:ext uri="{FF2B5EF4-FFF2-40B4-BE49-F238E27FC236}">
                <a16:creationId xmlns:a16="http://schemas.microsoft.com/office/drawing/2014/main" id="{98AD42A3-FC78-CB00-1AE5-1072C6FE7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0125"/>
            <a:ext cx="9144000"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a:extLst>
              <a:ext uri="{FF2B5EF4-FFF2-40B4-BE49-F238E27FC236}">
                <a16:creationId xmlns:a16="http://schemas.microsoft.com/office/drawing/2014/main" id="{0F2FFD01-15FF-05E7-F309-55450CE196A4}"/>
              </a:ext>
            </a:extLst>
          </p:cNvPr>
          <p:cNvSpPr txBox="1">
            <a:spLocks noChangeArrowheads="1"/>
          </p:cNvSpPr>
          <p:nvPr/>
        </p:nvSpPr>
        <p:spPr bwMode="auto">
          <a:xfrm>
            <a:off x="0" y="228600"/>
            <a:ext cx="9144000" cy="769938"/>
          </a:xfrm>
          <a:prstGeom prst="rect">
            <a:avLst/>
          </a:prstGeom>
          <a:solidFill>
            <a:schemeClr val="accent6"/>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HOUSE OF ROMANOV</a:t>
            </a:r>
            <a:endParaRPr lang="cs-CZ" sz="4400" dirty="0">
              <a:solidFill>
                <a:schemeClr val="bg1"/>
              </a:solidFill>
              <a:cs typeface="Arial" pitchFamily="34" charset="0"/>
            </a:endParaRPr>
          </a:p>
        </p:txBody>
      </p:sp>
      <p:sp>
        <p:nvSpPr>
          <p:cNvPr id="40964" name="Obdélník 6">
            <a:extLst>
              <a:ext uri="{FF2B5EF4-FFF2-40B4-BE49-F238E27FC236}">
                <a16:creationId xmlns:a16="http://schemas.microsoft.com/office/drawing/2014/main" id="{9F4EF2B6-6EEC-5449-0384-37070D9943E8}"/>
              </a:ext>
            </a:extLst>
          </p:cNvPr>
          <p:cNvSpPr>
            <a:spLocks noChangeArrowheads="1"/>
          </p:cNvSpPr>
          <p:nvPr/>
        </p:nvSpPr>
        <p:spPr bwMode="auto">
          <a:xfrm>
            <a:off x="285750" y="6072188"/>
            <a:ext cx="86439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Arial" panose="020B0604020202020204" pitchFamily="34" charset="0"/>
              </a:rPr>
              <a:t>Tsar Nicola II and his family </a:t>
            </a:r>
            <a:r>
              <a:rPr lang="en-US" altLang="cs-CZ" sz="2400" b="1">
                <a:latin typeface="Arial" panose="020B0604020202020204" pitchFamily="34" charset="0"/>
              </a:rPr>
              <a:t>– </a:t>
            </a:r>
            <a:r>
              <a:rPr lang="cs-CZ" altLang="cs-CZ" sz="2400" b="1">
                <a:latin typeface="Arial" panose="020B0604020202020204" pitchFamily="34" charset="0"/>
              </a:rPr>
              <a:t>Empress</a:t>
            </a:r>
            <a:r>
              <a:rPr lang="en-US" altLang="cs-CZ" sz="2400" b="1">
                <a:latin typeface="Arial" panose="020B0604020202020204" pitchFamily="34" charset="0"/>
              </a:rPr>
              <a:t>  Alexandra a</a:t>
            </a:r>
            <a:r>
              <a:rPr lang="cs-CZ" altLang="cs-CZ" sz="2400" b="1">
                <a:latin typeface="Arial" panose="020B0604020202020204" pitchFamily="34" charset="0"/>
              </a:rPr>
              <a:t>nd</a:t>
            </a:r>
            <a:r>
              <a:rPr lang="en-US" altLang="cs-CZ" sz="2400" b="1">
                <a:latin typeface="Arial" panose="020B0604020202020204" pitchFamily="34" charset="0"/>
              </a:rPr>
              <a:t> </a:t>
            </a:r>
            <a:r>
              <a:rPr lang="cs-CZ" altLang="cs-CZ" sz="2400" b="1">
                <a:latin typeface="Arial" panose="020B0604020202020204" pitchFamily="34" charset="0"/>
              </a:rPr>
              <a:t>children O</a:t>
            </a:r>
            <a:r>
              <a:rPr lang="en-US" altLang="cs-CZ" sz="2400" b="1">
                <a:latin typeface="Arial" panose="020B0604020202020204" pitchFamily="34" charset="0"/>
              </a:rPr>
              <a:t>lga, Tatiana, Maria, Anastasia</a:t>
            </a:r>
            <a:r>
              <a:rPr lang="cs-CZ" altLang="cs-CZ" sz="2400" b="1">
                <a:latin typeface="Arial" panose="020B0604020202020204" pitchFamily="34" charset="0"/>
              </a:rPr>
              <a:t> and Alexej</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FA172C94-799E-1A39-9E59-E367E0CA4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395413"/>
            <a:ext cx="5380038"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a:extLst>
              <a:ext uri="{FF2B5EF4-FFF2-40B4-BE49-F238E27FC236}">
                <a16:creationId xmlns:a16="http://schemas.microsoft.com/office/drawing/2014/main" id="{BD9969FA-4FAF-C1E5-CE62-AA9930E9F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9775" y="2062163"/>
            <a:ext cx="3324225" cy="391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6">
            <a:extLst>
              <a:ext uri="{FF2B5EF4-FFF2-40B4-BE49-F238E27FC236}">
                <a16:creationId xmlns:a16="http://schemas.microsoft.com/office/drawing/2014/main" id="{724E54D3-9AB7-1354-1F88-BF4DED3D6448}"/>
              </a:ext>
            </a:extLst>
          </p:cNvPr>
          <p:cNvSpPr txBox="1">
            <a:spLocks noChangeArrowheads="1"/>
          </p:cNvSpPr>
          <p:nvPr/>
        </p:nvSpPr>
        <p:spPr bwMode="auto">
          <a:xfrm>
            <a:off x="0" y="228600"/>
            <a:ext cx="9144000" cy="769938"/>
          </a:xfrm>
          <a:prstGeom prst="rect">
            <a:avLst/>
          </a:prstGeom>
          <a:solidFill>
            <a:schemeClr val="accent6"/>
          </a:solidFill>
          <a:ln w="9525">
            <a:noFill/>
            <a:miter lim="800000"/>
            <a:headEnd/>
            <a:tailEnd/>
          </a:ln>
        </p:spPr>
        <p:txBody>
          <a:bodyPr>
            <a:spAutoFit/>
          </a:bodyPr>
          <a:lstStyle/>
          <a:p>
            <a:pPr algn="ctr" eaLnBrk="1" fontAlgn="auto" hangingPunct="1">
              <a:spcBef>
                <a:spcPts val="0"/>
              </a:spcBef>
              <a:spcAft>
                <a:spcPts val="0"/>
              </a:spcAft>
              <a:defRPr/>
            </a:pPr>
            <a:r>
              <a:rPr lang="cs-CZ" sz="4400" b="1" dirty="0">
                <a:solidFill>
                  <a:schemeClr val="bg1"/>
                </a:solidFill>
                <a:cs typeface="Arial" pitchFamily="34" charset="0"/>
              </a:rPr>
              <a:t>MT DNA, CONTROL REGION</a:t>
            </a:r>
            <a:endParaRPr lang="cs-CZ" sz="4400" dirty="0">
              <a:solidFill>
                <a:schemeClr val="bg1"/>
              </a:solidFill>
              <a:cs typeface="Arial" pitchFamily="34" charset="0"/>
            </a:endParaRPr>
          </a:p>
        </p:txBody>
      </p:sp>
      <p:sp>
        <p:nvSpPr>
          <p:cNvPr id="41989" name="TextovéPole 7">
            <a:extLst>
              <a:ext uri="{FF2B5EF4-FFF2-40B4-BE49-F238E27FC236}">
                <a16:creationId xmlns:a16="http://schemas.microsoft.com/office/drawing/2014/main" id="{3DCADE3F-FDE4-D989-A6B6-A3EA4000526E}"/>
              </a:ext>
            </a:extLst>
          </p:cNvPr>
          <p:cNvSpPr txBox="1">
            <a:spLocks noChangeArrowheads="1"/>
          </p:cNvSpPr>
          <p:nvPr/>
        </p:nvSpPr>
        <p:spPr bwMode="auto">
          <a:xfrm>
            <a:off x="5724525" y="1209675"/>
            <a:ext cx="3471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1800">
                <a:latin typeface="Arial" panose="020B0604020202020204" pitchFamily="34" charset="0"/>
              </a:rPr>
              <a:t>Control region </a:t>
            </a:r>
            <a:r>
              <a:rPr lang="en-US" altLang="cs-CZ" sz="1800">
                <a:latin typeface="Arial" panose="020B0604020202020204" pitchFamily="34" charset="0"/>
              </a:rPr>
              <a:t>(D-loop)</a:t>
            </a:r>
            <a:r>
              <a:rPr lang="cs-CZ" altLang="cs-CZ" sz="1800">
                <a:latin typeface="Arial" panose="020B0604020202020204" pitchFamily="34" charset="0"/>
              </a:rPr>
              <a:t>, the</a:t>
            </a:r>
            <a:r>
              <a:rPr lang="en-US" altLang="cs-CZ" sz="1800">
                <a:latin typeface="Arial" panose="020B0604020202020204" pitchFamily="34" charset="0"/>
              </a:rPr>
              <a:t> </a:t>
            </a:r>
            <a:r>
              <a:rPr lang="cs-CZ" altLang="cs-CZ" sz="1800">
                <a:latin typeface="Arial" panose="020B0604020202020204" pitchFamily="34" charset="0"/>
              </a:rPr>
              <a:t>most polymorphic region mtDNA</a:t>
            </a:r>
          </a:p>
        </p:txBody>
      </p:sp>
      <p:sp>
        <p:nvSpPr>
          <p:cNvPr id="41990" name="TextovéPole 6">
            <a:extLst>
              <a:ext uri="{FF2B5EF4-FFF2-40B4-BE49-F238E27FC236}">
                <a16:creationId xmlns:a16="http://schemas.microsoft.com/office/drawing/2014/main" id="{950F2806-A698-CF6C-257E-143581413505}"/>
              </a:ext>
            </a:extLst>
          </p:cNvPr>
          <p:cNvSpPr txBox="1">
            <a:spLocks noChangeArrowheads="1"/>
          </p:cNvSpPr>
          <p:nvPr/>
        </p:nvSpPr>
        <p:spPr bwMode="auto">
          <a:xfrm>
            <a:off x="228600" y="5976938"/>
            <a:ext cx="841533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cs-CZ" sz="2400">
                <a:latin typeface="Arial" panose="020B0604020202020204" pitchFamily="34" charset="0"/>
              </a:rPr>
              <a:t>A </a:t>
            </a:r>
            <a:r>
              <a:rPr lang="en-US" altLang="cs-CZ" sz="2400" b="1">
                <a:solidFill>
                  <a:srgbClr val="C00000"/>
                </a:solidFill>
                <a:latin typeface="Arial" panose="020B0604020202020204" pitchFamily="34" charset="0"/>
              </a:rPr>
              <a:t>haplotype</a:t>
            </a:r>
            <a:r>
              <a:rPr lang="en-US" altLang="cs-CZ" sz="2400">
                <a:latin typeface="Arial" panose="020B0604020202020204" pitchFamily="34" charset="0"/>
              </a:rPr>
              <a:t> (haploid genotype) is a group of alleles in an organism that are inherited together from a single parent</a:t>
            </a:r>
          </a:p>
          <a:p>
            <a:pPr>
              <a:spcBef>
                <a:spcPct val="0"/>
              </a:spcBef>
              <a:buFontTx/>
              <a:buNone/>
            </a:pPr>
            <a:endParaRPr lang="cs-CZ" altLang="cs-CZ" sz="180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Skupina 4">
            <a:extLst>
              <a:ext uri="{FF2B5EF4-FFF2-40B4-BE49-F238E27FC236}">
                <a16:creationId xmlns:a16="http://schemas.microsoft.com/office/drawing/2014/main" id="{52FBB498-E32D-9719-FEE6-53641D69FC73}"/>
              </a:ext>
            </a:extLst>
          </p:cNvPr>
          <p:cNvGrpSpPr>
            <a:grpSpLocks/>
          </p:cNvGrpSpPr>
          <p:nvPr/>
        </p:nvGrpSpPr>
        <p:grpSpPr bwMode="auto">
          <a:xfrm>
            <a:off x="1258888" y="2470150"/>
            <a:ext cx="6913562" cy="4354513"/>
            <a:chOff x="2123728" y="2843392"/>
            <a:chExt cx="5364162" cy="3613150"/>
          </a:xfrm>
        </p:grpSpPr>
        <p:pic>
          <p:nvPicPr>
            <p:cNvPr id="6149" name="Picture 2" descr="http://bioteaching.files.wordpress.com/2010/01/hawaii.jpg">
              <a:extLst>
                <a:ext uri="{FF2B5EF4-FFF2-40B4-BE49-F238E27FC236}">
                  <a16:creationId xmlns:a16="http://schemas.microsoft.com/office/drawing/2014/main" id="{FFC8B870-07D7-7F7D-DED0-98ACF6287C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2843392"/>
              <a:ext cx="5364162"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ál 1">
              <a:extLst>
                <a:ext uri="{FF2B5EF4-FFF2-40B4-BE49-F238E27FC236}">
                  <a16:creationId xmlns:a16="http://schemas.microsoft.com/office/drawing/2014/main" id="{31CF8C53-7440-28C2-5BA0-56C02050FC69}"/>
                </a:ext>
              </a:extLst>
            </p:cNvPr>
            <p:cNvSpPr/>
            <p:nvPr/>
          </p:nvSpPr>
          <p:spPr>
            <a:xfrm>
              <a:off x="2136045" y="2959308"/>
              <a:ext cx="432335" cy="44127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grpSp>
      <p:sp>
        <p:nvSpPr>
          <p:cNvPr id="6147" name="TextovéPole 5">
            <a:extLst>
              <a:ext uri="{FF2B5EF4-FFF2-40B4-BE49-F238E27FC236}">
                <a16:creationId xmlns:a16="http://schemas.microsoft.com/office/drawing/2014/main" id="{94950F36-28E4-9326-034D-4CF0C106B8FB}"/>
              </a:ext>
            </a:extLst>
          </p:cNvPr>
          <p:cNvSpPr txBox="1">
            <a:spLocks noChangeArrowheads="1"/>
          </p:cNvSpPr>
          <p:nvPr/>
        </p:nvSpPr>
        <p:spPr bwMode="auto">
          <a:xfrm>
            <a:off x="179388" y="1455738"/>
            <a:ext cx="84296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a:latin typeface="Arial" panose="020B0604020202020204" pitchFamily="34" charset="0"/>
              </a:rPr>
              <a:t>Geological evidence may on the contrary limit the maximum age of the group, e.g. by the age of an island in which the endemic group lives.</a:t>
            </a:r>
          </a:p>
        </p:txBody>
      </p:sp>
      <p:sp>
        <p:nvSpPr>
          <p:cNvPr id="3" name="Text Box 16">
            <a:extLst>
              <a:ext uri="{FF2B5EF4-FFF2-40B4-BE49-F238E27FC236}">
                <a16:creationId xmlns:a16="http://schemas.microsoft.com/office/drawing/2014/main" id="{4DB0135C-8316-4825-EBCC-A83BABDB2796}"/>
              </a:ext>
            </a:extLst>
          </p:cNvPr>
          <p:cNvSpPr txBox="1">
            <a:spLocks noChangeArrowheads="1"/>
          </p:cNvSpPr>
          <p:nvPr/>
        </p:nvSpPr>
        <p:spPr bwMode="auto">
          <a:xfrm>
            <a:off x="0" y="228600"/>
            <a:ext cx="9144000" cy="646113"/>
          </a:xfrm>
          <a:prstGeom prst="rect">
            <a:avLst/>
          </a:prstGeom>
          <a:solidFill>
            <a:schemeClr val="accent3">
              <a:lumMod val="50000"/>
            </a:schemeClr>
          </a:solidFill>
          <a:ln w="9525">
            <a:noFill/>
            <a:miter lim="800000"/>
            <a:headEnd/>
            <a:tailEnd/>
          </a:ln>
        </p:spPr>
        <p:txBody>
          <a:bodyPr>
            <a:spAutoFit/>
          </a:bodyPr>
          <a:lstStyle/>
          <a:p>
            <a:pPr algn="ctr" eaLnBrk="1" fontAlgn="auto" hangingPunct="1">
              <a:spcBef>
                <a:spcPts val="0"/>
              </a:spcBef>
              <a:spcAft>
                <a:spcPts val="0"/>
              </a:spcAft>
              <a:defRPr/>
            </a:pPr>
            <a:r>
              <a:rPr lang="cs-CZ" sz="3600" b="1" dirty="0">
                <a:solidFill>
                  <a:schemeClr val="bg1"/>
                </a:solidFill>
                <a:cs typeface="Arial" pitchFamily="34" charset="0"/>
              </a:rPr>
              <a:t>CALIBRATION POINTS</a:t>
            </a:r>
            <a:endParaRPr lang="cs-CZ" sz="2800" dirty="0">
              <a:solidFill>
                <a:schemeClr val="bg1"/>
              </a:solidFill>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6">
            <a:extLst>
              <a:ext uri="{FF2B5EF4-FFF2-40B4-BE49-F238E27FC236}">
                <a16:creationId xmlns:a16="http://schemas.microsoft.com/office/drawing/2014/main" id="{F57260F7-470D-9979-DDFE-72EC9B7E8725}"/>
              </a:ext>
            </a:extLst>
          </p:cNvPr>
          <p:cNvSpPr txBox="1">
            <a:spLocks noChangeArrowheads="1"/>
          </p:cNvSpPr>
          <p:nvPr/>
        </p:nvSpPr>
        <p:spPr bwMode="auto">
          <a:xfrm>
            <a:off x="0" y="357188"/>
            <a:ext cx="9144000" cy="769937"/>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4400" b="1">
                <a:solidFill>
                  <a:schemeClr val="bg1"/>
                </a:solidFill>
                <a:latin typeface="Arial" panose="020B0604020202020204" pitchFamily="34" charset="0"/>
                <a:cs typeface="Arial" panose="020B0604020202020204" pitchFamily="34" charset="0"/>
              </a:rPr>
              <a:t>SUPERTREE</a:t>
            </a:r>
            <a:endParaRPr lang="cs-CZ" altLang="cs-CZ" sz="4400">
              <a:solidFill>
                <a:schemeClr val="bg1"/>
              </a:solidFill>
              <a:latin typeface="Arial" panose="020B0604020202020204" pitchFamily="34" charset="0"/>
              <a:cs typeface="Arial" panose="020B0604020202020204" pitchFamily="34" charset="0"/>
            </a:endParaRPr>
          </a:p>
        </p:txBody>
      </p:sp>
      <p:cxnSp>
        <p:nvCxnSpPr>
          <p:cNvPr id="36" name="Přímá spojnice 35">
            <a:extLst>
              <a:ext uri="{FF2B5EF4-FFF2-40B4-BE49-F238E27FC236}">
                <a16:creationId xmlns:a16="http://schemas.microsoft.com/office/drawing/2014/main" id="{A237DAC2-D848-4AFF-45D1-EEE60E0A80BD}"/>
              </a:ext>
            </a:extLst>
          </p:cNvPr>
          <p:cNvCxnSpPr>
            <a:cxnSpLocks/>
          </p:cNvCxnSpPr>
          <p:nvPr/>
        </p:nvCxnSpPr>
        <p:spPr>
          <a:xfrm>
            <a:off x="250825" y="1600200"/>
            <a:ext cx="0" cy="11953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Přímá spojnice 36">
            <a:extLst>
              <a:ext uri="{FF2B5EF4-FFF2-40B4-BE49-F238E27FC236}">
                <a16:creationId xmlns:a16="http://schemas.microsoft.com/office/drawing/2014/main" id="{1CB0314F-A8C4-175B-A6C8-9153622DE925}"/>
              </a:ext>
            </a:extLst>
          </p:cNvPr>
          <p:cNvCxnSpPr>
            <a:cxnSpLocks/>
          </p:cNvCxnSpPr>
          <p:nvPr/>
        </p:nvCxnSpPr>
        <p:spPr>
          <a:xfrm flipV="1">
            <a:off x="250825" y="1592263"/>
            <a:ext cx="1030288" cy="15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A11A1ABF-8D7D-F252-0F43-973FBEA4D13A}"/>
              </a:ext>
            </a:extLst>
          </p:cNvPr>
          <p:cNvCxnSpPr>
            <a:cxnSpLocks/>
          </p:cNvCxnSpPr>
          <p:nvPr/>
        </p:nvCxnSpPr>
        <p:spPr>
          <a:xfrm>
            <a:off x="490538" y="2397125"/>
            <a:ext cx="1825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EF948168-7CC2-268B-73EB-588698D3731E}"/>
              </a:ext>
            </a:extLst>
          </p:cNvPr>
          <p:cNvCxnSpPr>
            <a:cxnSpLocks/>
          </p:cNvCxnSpPr>
          <p:nvPr/>
        </p:nvCxnSpPr>
        <p:spPr>
          <a:xfrm>
            <a:off x="673100" y="2071688"/>
            <a:ext cx="0" cy="723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B0A2B8CF-8F45-B942-EBEF-09B2E9EC5AFA}"/>
              </a:ext>
            </a:extLst>
          </p:cNvPr>
          <p:cNvCxnSpPr>
            <a:cxnSpLocks/>
          </p:cNvCxnSpPr>
          <p:nvPr/>
        </p:nvCxnSpPr>
        <p:spPr>
          <a:xfrm>
            <a:off x="989013" y="1897063"/>
            <a:ext cx="0" cy="40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Přímá spojnice 40">
            <a:extLst>
              <a:ext uri="{FF2B5EF4-FFF2-40B4-BE49-F238E27FC236}">
                <a16:creationId xmlns:a16="http://schemas.microsoft.com/office/drawing/2014/main" id="{63816D19-C9A9-A8BB-91D9-4743DBBA64B2}"/>
              </a:ext>
            </a:extLst>
          </p:cNvPr>
          <p:cNvCxnSpPr>
            <a:cxnSpLocks/>
          </p:cNvCxnSpPr>
          <p:nvPr/>
        </p:nvCxnSpPr>
        <p:spPr>
          <a:xfrm flipH="1">
            <a:off x="673100" y="2082800"/>
            <a:ext cx="315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652B0250-A79B-A72A-AAC1-6D003D9F7132}"/>
              </a:ext>
            </a:extLst>
          </p:cNvPr>
          <p:cNvCxnSpPr>
            <a:cxnSpLocks/>
          </p:cNvCxnSpPr>
          <p:nvPr/>
        </p:nvCxnSpPr>
        <p:spPr>
          <a:xfrm>
            <a:off x="989013" y="1908175"/>
            <a:ext cx="292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78" name="TextovéPole 42">
            <a:extLst>
              <a:ext uri="{FF2B5EF4-FFF2-40B4-BE49-F238E27FC236}">
                <a16:creationId xmlns:a16="http://schemas.microsoft.com/office/drawing/2014/main" id="{2923F546-4D8D-4DE0-DFE0-CE6F4EBB7720}"/>
              </a:ext>
            </a:extLst>
          </p:cNvPr>
          <p:cNvSpPr txBox="1">
            <a:spLocks noChangeArrowheads="1"/>
          </p:cNvSpPr>
          <p:nvPr/>
        </p:nvSpPr>
        <p:spPr bwMode="auto">
          <a:xfrm>
            <a:off x="1277938" y="1684338"/>
            <a:ext cx="4079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A</a:t>
            </a:r>
          </a:p>
        </p:txBody>
      </p:sp>
      <p:sp>
        <p:nvSpPr>
          <p:cNvPr id="7179" name="TextovéPole 43">
            <a:extLst>
              <a:ext uri="{FF2B5EF4-FFF2-40B4-BE49-F238E27FC236}">
                <a16:creationId xmlns:a16="http://schemas.microsoft.com/office/drawing/2014/main" id="{21F616B6-7073-2EA2-8E13-97843192B6A3}"/>
              </a:ext>
            </a:extLst>
          </p:cNvPr>
          <p:cNvSpPr txBox="1">
            <a:spLocks noChangeArrowheads="1"/>
          </p:cNvSpPr>
          <p:nvPr/>
        </p:nvSpPr>
        <p:spPr bwMode="auto">
          <a:xfrm>
            <a:off x="1252538" y="2062163"/>
            <a:ext cx="3905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B</a:t>
            </a:r>
          </a:p>
        </p:txBody>
      </p:sp>
      <p:sp>
        <p:nvSpPr>
          <p:cNvPr id="7180" name="TextovéPole 44">
            <a:extLst>
              <a:ext uri="{FF2B5EF4-FFF2-40B4-BE49-F238E27FC236}">
                <a16:creationId xmlns:a16="http://schemas.microsoft.com/office/drawing/2014/main" id="{CDA61340-39C1-6D15-796B-5A3E47983E46}"/>
              </a:ext>
            </a:extLst>
          </p:cNvPr>
          <p:cNvSpPr txBox="1">
            <a:spLocks noChangeArrowheads="1"/>
          </p:cNvSpPr>
          <p:nvPr/>
        </p:nvSpPr>
        <p:spPr bwMode="auto">
          <a:xfrm>
            <a:off x="1249363" y="1358900"/>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C</a:t>
            </a:r>
          </a:p>
        </p:txBody>
      </p:sp>
      <p:sp>
        <p:nvSpPr>
          <p:cNvPr id="7181" name="TextovéPole 49">
            <a:extLst>
              <a:ext uri="{FF2B5EF4-FFF2-40B4-BE49-F238E27FC236}">
                <a16:creationId xmlns:a16="http://schemas.microsoft.com/office/drawing/2014/main" id="{4CF1206D-57D9-333B-FA5D-8B63CA8F7E60}"/>
              </a:ext>
            </a:extLst>
          </p:cNvPr>
          <p:cNvSpPr txBox="1">
            <a:spLocks noChangeArrowheads="1"/>
          </p:cNvSpPr>
          <p:nvPr/>
        </p:nvSpPr>
        <p:spPr bwMode="auto">
          <a:xfrm>
            <a:off x="1236663" y="2406650"/>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D</a:t>
            </a:r>
          </a:p>
        </p:txBody>
      </p:sp>
      <p:sp>
        <p:nvSpPr>
          <p:cNvPr id="7182" name="TextovéPole 50">
            <a:extLst>
              <a:ext uri="{FF2B5EF4-FFF2-40B4-BE49-F238E27FC236}">
                <a16:creationId xmlns:a16="http://schemas.microsoft.com/office/drawing/2014/main" id="{4536EBE6-A8AF-1DA0-0948-04F29CEC0DA9}"/>
              </a:ext>
            </a:extLst>
          </p:cNvPr>
          <p:cNvSpPr txBox="1">
            <a:spLocks noChangeArrowheads="1"/>
          </p:cNvSpPr>
          <p:nvPr/>
        </p:nvSpPr>
        <p:spPr bwMode="auto">
          <a:xfrm>
            <a:off x="1243013" y="2765425"/>
            <a:ext cx="388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E</a:t>
            </a:r>
          </a:p>
        </p:txBody>
      </p:sp>
      <p:cxnSp>
        <p:nvCxnSpPr>
          <p:cNvPr id="52" name="Přímá spojnice 51">
            <a:extLst>
              <a:ext uri="{FF2B5EF4-FFF2-40B4-BE49-F238E27FC236}">
                <a16:creationId xmlns:a16="http://schemas.microsoft.com/office/drawing/2014/main" id="{C6926F88-9E48-8A8F-729D-14CF883C6D9A}"/>
              </a:ext>
            </a:extLst>
          </p:cNvPr>
          <p:cNvCxnSpPr>
            <a:cxnSpLocks/>
          </p:cNvCxnSpPr>
          <p:nvPr/>
        </p:nvCxnSpPr>
        <p:spPr>
          <a:xfrm>
            <a:off x="987425" y="2293938"/>
            <a:ext cx="2905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Přímá spojnice 52">
            <a:extLst>
              <a:ext uri="{FF2B5EF4-FFF2-40B4-BE49-F238E27FC236}">
                <a16:creationId xmlns:a16="http://schemas.microsoft.com/office/drawing/2014/main" id="{E1AD44B2-CF13-68E2-B4D5-4DDAF23925A6}"/>
              </a:ext>
            </a:extLst>
          </p:cNvPr>
          <p:cNvCxnSpPr>
            <a:cxnSpLocks/>
          </p:cNvCxnSpPr>
          <p:nvPr/>
        </p:nvCxnSpPr>
        <p:spPr>
          <a:xfrm flipH="1">
            <a:off x="655638" y="2795588"/>
            <a:ext cx="1746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Přímá spojnice 53">
            <a:extLst>
              <a:ext uri="{FF2B5EF4-FFF2-40B4-BE49-F238E27FC236}">
                <a16:creationId xmlns:a16="http://schemas.microsoft.com/office/drawing/2014/main" id="{0434D81A-FC61-806D-6107-CF3B032E893D}"/>
              </a:ext>
            </a:extLst>
          </p:cNvPr>
          <p:cNvCxnSpPr>
            <a:cxnSpLocks/>
          </p:cNvCxnSpPr>
          <p:nvPr/>
        </p:nvCxnSpPr>
        <p:spPr>
          <a:xfrm>
            <a:off x="830263" y="2568575"/>
            <a:ext cx="0" cy="460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Přímá spojnice 54">
            <a:extLst>
              <a:ext uri="{FF2B5EF4-FFF2-40B4-BE49-F238E27FC236}">
                <a16:creationId xmlns:a16="http://schemas.microsoft.com/office/drawing/2014/main" id="{F0BDEAB0-C8D6-471E-97D4-F73C6460388C}"/>
              </a:ext>
            </a:extLst>
          </p:cNvPr>
          <p:cNvCxnSpPr>
            <a:cxnSpLocks/>
          </p:cNvCxnSpPr>
          <p:nvPr/>
        </p:nvCxnSpPr>
        <p:spPr>
          <a:xfrm>
            <a:off x="819150" y="2568575"/>
            <a:ext cx="4619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Přímá spojnice 55">
            <a:extLst>
              <a:ext uri="{FF2B5EF4-FFF2-40B4-BE49-F238E27FC236}">
                <a16:creationId xmlns:a16="http://schemas.microsoft.com/office/drawing/2014/main" id="{01E15791-8AF6-887B-3732-8F67D83CA191}"/>
              </a:ext>
            </a:extLst>
          </p:cNvPr>
          <p:cNvCxnSpPr>
            <a:cxnSpLocks/>
          </p:cNvCxnSpPr>
          <p:nvPr/>
        </p:nvCxnSpPr>
        <p:spPr>
          <a:xfrm>
            <a:off x="819150" y="3013075"/>
            <a:ext cx="4619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Přímá spojnice 56">
            <a:extLst>
              <a:ext uri="{FF2B5EF4-FFF2-40B4-BE49-F238E27FC236}">
                <a16:creationId xmlns:a16="http://schemas.microsoft.com/office/drawing/2014/main" id="{4DC8CB34-E21D-69EB-0494-61D9365E9E0F}"/>
              </a:ext>
            </a:extLst>
          </p:cNvPr>
          <p:cNvCxnSpPr>
            <a:cxnSpLocks/>
          </p:cNvCxnSpPr>
          <p:nvPr/>
        </p:nvCxnSpPr>
        <p:spPr>
          <a:xfrm flipH="1">
            <a:off x="2498725" y="1638300"/>
            <a:ext cx="7938" cy="896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Přímá spojnice 57">
            <a:extLst>
              <a:ext uri="{FF2B5EF4-FFF2-40B4-BE49-F238E27FC236}">
                <a16:creationId xmlns:a16="http://schemas.microsoft.com/office/drawing/2014/main" id="{7898C63A-8037-A197-73F2-F80F4D831AAB}"/>
              </a:ext>
            </a:extLst>
          </p:cNvPr>
          <p:cNvCxnSpPr>
            <a:cxnSpLocks/>
          </p:cNvCxnSpPr>
          <p:nvPr/>
        </p:nvCxnSpPr>
        <p:spPr>
          <a:xfrm flipV="1">
            <a:off x="2506663" y="1630363"/>
            <a:ext cx="1028700" cy="15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Přímá spojnice 58">
            <a:extLst>
              <a:ext uri="{FF2B5EF4-FFF2-40B4-BE49-F238E27FC236}">
                <a16:creationId xmlns:a16="http://schemas.microsoft.com/office/drawing/2014/main" id="{9DFC77B1-1C07-B3A5-46FF-89093845B6A2}"/>
              </a:ext>
            </a:extLst>
          </p:cNvPr>
          <p:cNvCxnSpPr/>
          <p:nvPr/>
        </p:nvCxnSpPr>
        <p:spPr>
          <a:xfrm>
            <a:off x="2498725" y="2535238"/>
            <a:ext cx="4206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Přímá spojnice 59">
            <a:extLst>
              <a:ext uri="{FF2B5EF4-FFF2-40B4-BE49-F238E27FC236}">
                <a16:creationId xmlns:a16="http://schemas.microsoft.com/office/drawing/2014/main" id="{3811EBC1-24C2-51B2-6050-75B9991543B4}"/>
              </a:ext>
            </a:extLst>
          </p:cNvPr>
          <p:cNvCxnSpPr>
            <a:cxnSpLocks/>
          </p:cNvCxnSpPr>
          <p:nvPr/>
        </p:nvCxnSpPr>
        <p:spPr>
          <a:xfrm flipH="1">
            <a:off x="2919413" y="2185988"/>
            <a:ext cx="17462" cy="7477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Přímá spojnice 60">
            <a:extLst>
              <a:ext uri="{FF2B5EF4-FFF2-40B4-BE49-F238E27FC236}">
                <a16:creationId xmlns:a16="http://schemas.microsoft.com/office/drawing/2014/main" id="{ABA0A00A-BDF9-1D7C-AE2C-67E857FCF2AD}"/>
              </a:ext>
            </a:extLst>
          </p:cNvPr>
          <p:cNvCxnSpPr>
            <a:cxnSpLocks/>
          </p:cNvCxnSpPr>
          <p:nvPr/>
        </p:nvCxnSpPr>
        <p:spPr>
          <a:xfrm>
            <a:off x="3221038" y="1952625"/>
            <a:ext cx="0" cy="407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Přímá spojnice 62">
            <a:extLst>
              <a:ext uri="{FF2B5EF4-FFF2-40B4-BE49-F238E27FC236}">
                <a16:creationId xmlns:a16="http://schemas.microsoft.com/office/drawing/2014/main" id="{BEA4D2D8-9086-0C9F-F6E7-94787475D0C8}"/>
              </a:ext>
            </a:extLst>
          </p:cNvPr>
          <p:cNvCxnSpPr>
            <a:cxnSpLocks/>
          </p:cNvCxnSpPr>
          <p:nvPr/>
        </p:nvCxnSpPr>
        <p:spPr>
          <a:xfrm>
            <a:off x="3221038" y="1963738"/>
            <a:ext cx="292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94" name="TextovéPole 63">
            <a:extLst>
              <a:ext uri="{FF2B5EF4-FFF2-40B4-BE49-F238E27FC236}">
                <a16:creationId xmlns:a16="http://schemas.microsoft.com/office/drawing/2014/main" id="{C6A2F724-F7C6-61EB-C8D2-7DDCA70810F2}"/>
              </a:ext>
            </a:extLst>
          </p:cNvPr>
          <p:cNvSpPr txBox="1">
            <a:spLocks noChangeArrowheads="1"/>
          </p:cNvSpPr>
          <p:nvPr/>
        </p:nvSpPr>
        <p:spPr bwMode="auto">
          <a:xfrm>
            <a:off x="3511550" y="18176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F</a:t>
            </a:r>
          </a:p>
        </p:txBody>
      </p:sp>
      <p:sp>
        <p:nvSpPr>
          <p:cNvPr id="7195" name="TextovéPole 64">
            <a:extLst>
              <a:ext uri="{FF2B5EF4-FFF2-40B4-BE49-F238E27FC236}">
                <a16:creationId xmlns:a16="http://schemas.microsoft.com/office/drawing/2014/main" id="{A3E7F717-6362-6D00-356D-E07F4420A602}"/>
              </a:ext>
            </a:extLst>
          </p:cNvPr>
          <p:cNvSpPr txBox="1">
            <a:spLocks noChangeArrowheads="1"/>
          </p:cNvSpPr>
          <p:nvPr/>
        </p:nvSpPr>
        <p:spPr bwMode="auto">
          <a:xfrm>
            <a:off x="3481388" y="1381125"/>
            <a:ext cx="325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B</a:t>
            </a:r>
          </a:p>
        </p:txBody>
      </p:sp>
      <p:sp>
        <p:nvSpPr>
          <p:cNvPr id="7196" name="TextovéPole 65">
            <a:extLst>
              <a:ext uri="{FF2B5EF4-FFF2-40B4-BE49-F238E27FC236}">
                <a16:creationId xmlns:a16="http://schemas.microsoft.com/office/drawing/2014/main" id="{DCD4BB9C-E007-577B-CADA-41B4EDB212D8}"/>
              </a:ext>
            </a:extLst>
          </p:cNvPr>
          <p:cNvSpPr txBox="1">
            <a:spLocks noChangeArrowheads="1"/>
          </p:cNvSpPr>
          <p:nvPr/>
        </p:nvSpPr>
        <p:spPr bwMode="auto">
          <a:xfrm>
            <a:off x="3481388" y="2135188"/>
            <a:ext cx="2746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C</a:t>
            </a:r>
          </a:p>
        </p:txBody>
      </p:sp>
      <p:sp>
        <p:nvSpPr>
          <p:cNvPr id="7197" name="TextovéPole 66">
            <a:extLst>
              <a:ext uri="{FF2B5EF4-FFF2-40B4-BE49-F238E27FC236}">
                <a16:creationId xmlns:a16="http://schemas.microsoft.com/office/drawing/2014/main" id="{AAB7FE89-4370-F292-5D9B-0E924C036F36}"/>
              </a:ext>
            </a:extLst>
          </p:cNvPr>
          <p:cNvSpPr txBox="1">
            <a:spLocks noChangeArrowheads="1"/>
          </p:cNvSpPr>
          <p:nvPr/>
        </p:nvSpPr>
        <p:spPr bwMode="auto">
          <a:xfrm>
            <a:off x="3482975" y="2543175"/>
            <a:ext cx="34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D</a:t>
            </a:r>
          </a:p>
        </p:txBody>
      </p:sp>
      <p:sp>
        <p:nvSpPr>
          <p:cNvPr id="7198" name="TextovéPole 67">
            <a:extLst>
              <a:ext uri="{FF2B5EF4-FFF2-40B4-BE49-F238E27FC236}">
                <a16:creationId xmlns:a16="http://schemas.microsoft.com/office/drawing/2014/main" id="{52E98C7B-9782-A674-2FBD-67911A5CA8BD}"/>
              </a:ext>
            </a:extLst>
          </p:cNvPr>
          <p:cNvSpPr txBox="1">
            <a:spLocks noChangeArrowheads="1"/>
          </p:cNvSpPr>
          <p:nvPr/>
        </p:nvSpPr>
        <p:spPr bwMode="auto">
          <a:xfrm>
            <a:off x="3495675" y="2947988"/>
            <a:ext cx="325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E</a:t>
            </a:r>
          </a:p>
        </p:txBody>
      </p:sp>
      <p:cxnSp>
        <p:nvCxnSpPr>
          <p:cNvPr id="69" name="Přímá spojnice 68">
            <a:extLst>
              <a:ext uri="{FF2B5EF4-FFF2-40B4-BE49-F238E27FC236}">
                <a16:creationId xmlns:a16="http://schemas.microsoft.com/office/drawing/2014/main" id="{A8AD6380-C789-EF43-F30A-84126C5357AD}"/>
              </a:ext>
            </a:extLst>
          </p:cNvPr>
          <p:cNvCxnSpPr>
            <a:cxnSpLocks/>
          </p:cNvCxnSpPr>
          <p:nvPr/>
        </p:nvCxnSpPr>
        <p:spPr>
          <a:xfrm>
            <a:off x="3217863" y="2365375"/>
            <a:ext cx="2905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Přímá spojnice 69">
            <a:extLst>
              <a:ext uri="{FF2B5EF4-FFF2-40B4-BE49-F238E27FC236}">
                <a16:creationId xmlns:a16="http://schemas.microsoft.com/office/drawing/2014/main" id="{7240482F-8079-F9EC-5254-98F66D509E7A}"/>
              </a:ext>
            </a:extLst>
          </p:cNvPr>
          <p:cNvCxnSpPr>
            <a:cxnSpLocks/>
          </p:cNvCxnSpPr>
          <p:nvPr/>
        </p:nvCxnSpPr>
        <p:spPr>
          <a:xfrm flipH="1">
            <a:off x="2903538" y="2933700"/>
            <a:ext cx="1746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Přímá spojnice 70">
            <a:extLst>
              <a:ext uri="{FF2B5EF4-FFF2-40B4-BE49-F238E27FC236}">
                <a16:creationId xmlns:a16="http://schemas.microsoft.com/office/drawing/2014/main" id="{B410F3D4-8A83-3A95-6405-4F3BA482BFD6}"/>
              </a:ext>
            </a:extLst>
          </p:cNvPr>
          <p:cNvCxnSpPr>
            <a:cxnSpLocks/>
          </p:cNvCxnSpPr>
          <p:nvPr/>
        </p:nvCxnSpPr>
        <p:spPr>
          <a:xfrm>
            <a:off x="3078163" y="2705100"/>
            <a:ext cx="0" cy="4619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Přímá spojnice 71">
            <a:extLst>
              <a:ext uri="{FF2B5EF4-FFF2-40B4-BE49-F238E27FC236}">
                <a16:creationId xmlns:a16="http://schemas.microsoft.com/office/drawing/2014/main" id="{7DCA10EF-B485-7F46-D6DD-7A83613601DA}"/>
              </a:ext>
            </a:extLst>
          </p:cNvPr>
          <p:cNvCxnSpPr>
            <a:cxnSpLocks/>
          </p:cNvCxnSpPr>
          <p:nvPr/>
        </p:nvCxnSpPr>
        <p:spPr>
          <a:xfrm>
            <a:off x="3065463" y="2705100"/>
            <a:ext cx="4619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Přímá spojnice 72">
            <a:extLst>
              <a:ext uri="{FF2B5EF4-FFF2-40B4-BE49-F238E27FC236}">
                <a16:creationId xmlns:a16="http://schemas.microsoft.com/office/drawing/2014/main" id="{D21573B5-53FB-1BF8-719E-7D3EFD96C3F9}"/>
              </a:ext>
            </a:extLst>
          </p:cNvPr>
          <p:cNvCxnSpPr>
            <a:cxnSpLocks/>
          </p:cNvCxnSpPr>
          <p:nvPr/>
        </p:nvCxnSpPr>
        <p:spPr>
          <a:xfrm>
            <a:off x="3065463" y="3149600"/>
            <a:ext cx="4619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Přímá spojnice 73">
            <a:extLst>
              <a:ext uri="{FF2B5EF4-FFF2-40B4-BE49-F238E27FC236}">
                <a16:creationId xmlns:a16="http://schemas.microsoft.com/office/drawing/2014/main" id="{02773C16-C2AA-4CE1-3EA4-56896C11A0AC}"/>
              </a:ext>
            </a:extLst>
          </p:cNvPr>
          <p:cNvCxnSpPr>
            <a:cxnSpLocks/>
          </p:cNvCxnSpPr>
          <p:nvPr/>
        </p:nvCxnSpPr>
        <p:spPr>
          <a:xfrm>
            <a:off x="2525713" y="3948113"/>
            <a:ext cx="0" cy="7969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Přímá spojnice 74">
            <a:extLst>
              <a:ext uri="{FF2B5EF4-FFF2-40B4-BE49-F238E27FC236}">
                <a16:creationId xmlns:a16="http://schemas.microsoft.com/office/drawing/2014/main" id="{8B70D292-7B5E-7E87-E8BA-8F04BAE56979}"/>
              </a:ext>
            </a:extLst>
          </p:cNvPr>
          <p:cNvCxnSpPr>
            <a:cxnSpLocks/>
          </p:cNvCxnSpPr>
          <p:nvPr/>
        </p:nvCxnSpPr>
        <p:spPr>
          <a:xfrm flipV="1">
            <a:off x="2525713" y="3940175"/>
            <a:ext cx="1030287" cy="15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Přímá spojnice 75">
            <a:extLst>
              <a:ext uri="{FF2B5EF4-FFF2-40B4-BE49-F238E27FC236}">
                <a16:creationId xmlns:a16="http://schemas.microsoft.com/office/drawing/2014/main" id="{E144550E-B12A-1082-8FB9-967FDA2D6691}"/>
              </a:ext>
            </a:extLst>
          </p:cNvPr>
          <p:cNvCxnSpPr/>
          <p:nvPr/>
        </p:nvCxnSpPr>
        <p:spPr>
          <a:xfrm>
            <a:off x="2525713" y="4745038"/>
            <a:ext cx="4222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Přímá spojnice 76">
            <a:extLst>
              <a:ext uri="{FF2B5EF4-FFF2-40B4-BE49-F238E27FC236}">
                <a16:creationId xmlns:a16="http://schemas.microsoft.com/office/drawing/2014/main" id="{024321B4-CE71-4C57-DE44-FDE7221168C4}"/>
              </a:ext>
            </a:extLst>
          </p:cNvPr>
          <p:cNvCxnSpPr>
            <a:cxnSpLocks/>
          </p:cNvCxnSpPr>
          <p:nvPr/>
        </p:nvCxnSpPr>
        <p:spPr>
          <a:xfrm flipH="1">
            <a:off x="2921000" y="4276725"/>
            <a:ext cx="17463" cy="9302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Přímá spojnice 77">
            <a:extLst>
              <a:ext uri="{FF2B5EF4-FFF2-40B4-BE49-F238E27FC236}">
                <a16:creationId xmlns:a16="http://schemas.microsoft.com/office/drawing/2014/main" id="{D4424413-1887-D4AA-1BE5-6514D50CAD38}"/>
              </a:ext>
            </a:extLst>
          </p:cNvPr>
          <p:cNvCxnSpPr>
            <a:cxnSpLocks/>
          </p:cNvCxnSpPr>
          <p:nvPr/>
        </p:nvCxnSpPr>
        <p:spPr>
          <a:xfrm>
            <a:off x="3300413" y="4584700"/>
            <a:ext cx="0" cy="40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Přímá spojnice 78">
            <a:extLst>
              <a:ext uri="{FF2B5EF4-FFF2-40B4-BE49-F238E27FC236}">
                <a16:creationId xmlns:a16="http://schemas.microsoft.com/office/drawing/2014/main" id="{91BBB52B-9422-6EFF-38B9-C0F186A259CF}"/>
              </a:ext>
            </a:extLst>
          </p:cNvPr>
          <p:cNvCxnSpPr>
            <a:cxnSpLocks/>
          </p:cNvCxnSpPr>
          <p:nvPr/>
        </p:nvCxnSpPr>
        <p:spPr>
          <a:xfrm flipH="1">
            <a:off x="3103563" y="4770438"/>
            <a:ext cx="196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Přímá spojnice 79">
            <a:extLst>
              <a:ext uri="{FF2B5EF4-FFF2-40B4-BE49-F238E27FC236}">
                <a16:creationId xmlns:a16="http://schemas.microsoft.com/office/drawing/2014/main" id="{FCAE9BDE-EF8E-CB4C-16F8-F71B0462846C}"/>
              </a:ext>
            </a:extLst>
          </p:cNvPr>
          <p:cNvCxnSpPr>
            <a:cxnSpLocks/>
          </p:cNvCxnSpPr>
          <p:nvPr/>
        </p:nvCxnSpPr>
        <p:spPr>
          <a:xfrm>
            <a:off x="3300413" y="4595813"/>
            <a:ext cx="292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11" name="TextovéPole 80">
            <a:extLst>
              <a:ext uri="{FF2B5EF4-FFF2-40B4-BE49-F238E27FC236}">
                <a16:creationId xmlns:a16="http://schemas.microsoft.com/office/drawing/2014/main" id="{0C0B8BF6-FC7E-EEFE-FCBD-822169E10DF3}"/>
              </a:ext>
            </a:extLst>
          </p:cNvPr>
          <p:cNvSpPr txBox="1">
            <a:spLocks noChangeArrowheads="1"/>
          </p:cNvSpPr>
          <p:nvPr/>
        </p:nvSpPr>
        <p:spPr bwMode="auto">
          <a:xfrm>
            <a:off x="3513138" y="3670300"/>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A</a:t>
            </a:r>
          </a:p>
        </p:txBody>
      </p:sp>
      <p:sp>
        <p:nvSpPr>
          <p:cNvPr id="7212" name="TextovéPole 81">
            <a:extLst>
              <a:ext uri="{FF2B5EF4-FFF2-40B4-BE49-F238E27FC236}">
                <a16:creationId xmlns:a16="http://schemas.microsoft.com/office/drawing/2014/main" id="{AE23BCDD-88A2-90C4-BE86-A526CE6B2D4D}"/>
              </a:ext>
            </a:extLst>
          </p:cNvPr>
          <p:cNvSpPr txBox="1">
            <a:spLocks noChangeArrowheads="1"/>
          </p:cNvSpPr>
          <p:nvPr/>
        </p:nvSpPr>
        <p:spPr bwMode="auto">
          <a:xfrm>
            <a:off x="3519488" y="4019550"/>
            <a:ext cx="26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B</a:t>
            </a:r>
          </a:p>
        </p:txBody>
      </p:sp>
      <p:sp>
        <p:nvSpPr>
          <p:cNvPr id="7213" name="TextovéPole 82">
            <a:extLst>
              <a:ext uri="{FF2B5EF4-FFF2-40B4-BE49-F238E27FC236}">
                <a16:creationId xmlns:a16="http://schemas.microsoft.com/office/drawing/2014/main" id="{F2FF64BF-91D3-C187-9E84-4D536BFB0620}"/>
              </a:ext>
            </a:extLst>
          </p:cNvPr>
          <p:cNvSpPr txBox="1">
            <a:spLocks noChangeArrowheads="1"/>
          </p:cNvSpPr>
          <p:nvPr/>
        </p:nvSpPr>
        <p:spPr bwMode="auto">
          <a:xfrm>
            <a:off x="3540125" y="5148263"/>
            <a:ext cx="274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C</a:t>
            </a:r>
          </a:p>
        </p:txBody>
      </p:sp>
      <p:sp>
        <p:nvSpPr>
          <p:cNvPr id="7214" name="TextovéPole 83">
            <a:extLst>
              <a:ext uri="{FF2B5EF4-FFF2-40B4-BE49-F238E27FC236}">
                <a16:creationId xmlns:a16="http://schemas.microsoft.com/office/drawing/2014/main" id="{099B8C49-6F09-A2B8-8B05-EA39385055C2}"/>
              </a:ext>
            </a:extLst>
          </p:cNvPr>
          <p:cNvSpPr txBox="1">
            <a:spLocks noChangeArrowheads="1"/>
          </p:cNvSpPr>
          <p:nvPr/>
        </p:nvSpPr>
        <p:spPr bwMode="auto">
          <a:xfrm>
            <a:off x="3538538" y="4381500"/>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D</a:t>
            </a:r>
          </a:p>
        </p:txBody>
      </p:sp>
      <p:sp>
        <p:nvSpPr>
          <p:cNvPr id="7215" name="TextovéPole 84">
            <a:extLst>
              <a:ext uri="{FF2B5EF4-FFF2-40B4-BE49-F238E27FC236}">
                <a16:creationId xmlns:a16="http://schemas.microsoft.com/office/drawing/2014/main" id="{401F35AA-288A-EC10-ADA3-0F7FD9513C6C}"/>
              </a:ext>
            </a:extLst>
          </p:cNvPr>
          <p:cNvSpPr txBox="1">
            <a:spLocks noChangeArrowheads="1"/>
          </p:cNvSpPr>
          <p:nvPr/>
        </p:nvSpPr>
        <p:spPr bwMode="auto">
          <a:xfrm>
            <a:off x="3532188" y="4784725"/>
            <a:ext cx="325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E</a:t>
            </a:r>
          </a:p>
        </p:txBody>
      </p:sp>
      <p:cxnSp>
        <p:nvCxnSpPr>
          <p:cNvPr id="86" name="Přímá spojnice 85">
            <a:extLst>
              <a:ext uri="{FF2B5EF4-FFF2-40B4-BE49-F238E27FC236}">
                <a16:creationId xmlns:a16="http://schemas.microsoft.com/office/drawing/2014/main" id="{DA7E4D94-0B8B-A6DB-0755-C8D2330EA566}"/>
              </a:ext>
            </a:extLst>
          </p:cNvPr>
          <p:cNvCxnSpPr>
            <a:cxnSpLocks/>
          </p:cNvCxnSpPr>
          <p:nvPr/>
        </p:nvCxnSpPr>
        <p:spPr>
          <a:xfrm>
            <a:off x="3298825" y="4981575"/>
            <a:ext cx="292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Přímá spojnice 86">
            <a:extLst>
              <a:ext uri="{FF2B5EF4-FFF2-40B4-BE49-F238E27FC236}">
                <a16:creationId xmlns:a16="http://schemas.microsoft.com/office/drawing/2014/main" id="{4AF0C781-65EE-8B5E-C96C-E6F64CFB54A9}"/>
              </a:ext>
            </a:extLst>
          </p:cNvPr>
          <p:cNvCxnSpPr>
            <a:cxnSpLocks/>
          </p:cNvCxnSpPr>
          <p:nvPr/>
        </p:nvCxnSpPr>
        <p:spPr>
          <a:xfrm flipH="1">
            <a:off x="2919413" y="5207000"/>
            <a:ext cx="1762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Přímá spojnice 87">
            <a:extLst>
              <a:ext uri="{FF2B5EF4-FFF2-40B4-BE49-F238E27FC236}">
                <a16:creationId xmlns:a16="http://schemas.microsoft.com/office/drawing/2014/main" id="{48A24519-B602-95F3-A5BE-065AD151E776}"/>
              </a:ext>
            </a:extLst>
          </p:cNvPr>
          <p:cNvCxnSpPr>
            <a:cxnSpLocks/>
          </p:cNvCxnSpPr>
          <p:nvPr/>
        </p:nvCxnSpPr>
        <p:spPr>
          <a:xfrm>
            <a:off x="3116263" y="4778375"/>
            <a:ext cx="9525" cy="808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Přímá spojnice 88">
            <a:extLst>
              <a:ext uri="{FF2B5EF4-FFF2-40B4-BE49-F238E27FC236}">
                <a16:creationId xmlns:a16="http://schemas.microsoft.com/office/drawing/2014/main" id="{7DC3C75F-EF30-B7E6-29AA-3C664E5773F0}"/>
              </a:ext>
            </a:extLst>
          </p:cNvPr>
          <p:cNvCxnSpPr>
            <a:cxnSpLocks/>
          </p:cNvCxnSpPr>
          <p:nvPr/>
        </p:nvCxnSpPr>
        <p:spPr>
          <a:xfrm>
            <a:off x="2947988" y="4276725"/>
            <a:ext cx="6080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Přímá spojnice 90">
            <a:extLst>
              <a:ext uri="{FF2B5EF4-FFF2-40B4-BE49-F238E27FC236}">
                <a16:creationId xmlns:a16="http://schemas.microsoft.com/office/drawing/2014/main" id="{DF8AA66A-070F-D197-0C41-82A9C0591A86}"/>
              </a:ext>
            </a:extLst>
          </p:cNvPr>
          <p:cNvCxnSpPr>
            <a:cxnSpLocks/>
          </p:cNvCxnSpPr>
          <p:nvPr/>
        </p:nvCxnSpPr>
        <p:spPr>
          <a:xfrm>
            <a:off x="4714875" y="4033838"/>
            <a:ext cx="0" cy="920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Přímá spojnice 91">
            <a:extLst>
              <a:ext uri="{FF2B5EF4-FFF2-40B4-BE49-F238E27FC236}">
                <a16:creationId xmlns:a16="http://schemas.microsoft.com/office/drawing/2014/main" id="{6DDAE7A0-F516-1A0A-4FAE-CEEB01B66D56}"/>
              </a:ext>
            </a:extLst>
          </p:cNvPr>
          <p:cNvCxnSpPr>
            <a:cxnSpLocks/>
          </p:cNvCxnSpPr>
          <p:nvPr/>
        </p:nvCxnSpPr>
        <p:spPr>
          <a:xfrm flipV="1">
            <a:off x="4735513" y="4033838"/>
            <a:ext cx="649287"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Přímá spojnice 92">
            <a:extLst>
              <a:ext uri="{FF2B5EF4-FFF2-40B4-BE49-F238E27FC236}">
                <a16:creationId xmlns:a16="http://schemas.microsoft.com/office/drawing/2014/main" id="{6A2642B0-EEF5-2CCD-DB19-3EB0DB96C6C1}"/>
              </a:ext>
            </a:extLst>
          </p:cNvPr>
          <p:cNvCxnSpPr/>
          <p:nvPr/>
        </p:nvCxnSpPr>
        <p:spPr>
          <a:xfrm>
            <a:off x="4714875" y="4954588"/>
            <a:ext cx="4222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Přímá spojnice 93">
            <a:extLst>
              <a:ext uri="{FF2B5EF4-FFF2-40B4-BE49-F238E27FC236}">
                <a16:creationId xmlns:a16="http://schemas.microsoft.com/office/drawing/2014/main" id="{9E05722C-7258-28A6-FD60-40D5720C4C10}"/>
              </a:ext>
            </a:extLst>
          </p:cNvPr>
          <p:cNvCxnSpPr>
            <a:cxnSpLocks/>
          </p:cNvCxnSpPr>
          <p:nvPr/>
        </p:nvCxnSpPr>
        <p:spPr>
          <a:xfrm>
            <a:off x="5126038" y="4616450"/>
            <a:ext cx="0" cy="723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Přímá spojnice 94">
            <a:extLst>
              <a:ext uri="{FF2B5EF4-FFF2-40B4-BE49-F238E27FC236}">
                <a16:creationId xmlns:a16="http://schemas.microsoft.com/office/drawing/2014/main" id="{33B3A725-639C-7B73-BEC3-0FFED7A446ED}"/>
              </a:ext>
            </a:extLst>
          </p:cNvPr>
          <p:cNvCxnSpPr>
            <a:cxnSpLocks/>
          </p:cNvCxnSpPr>
          <p:nvPr/>
        </p:nvCxnSpPr>
        <p:spPr>
          <a:xfrm>
            <a:off x="5489575" y="4924425"/>
            <a:ext cx="0" cy="40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Přímá spojnice 95">
            <a:extLst>
              <a:ext uri="{FF2B5EF4-FFF2-40B4-BE49-F238E27FC236}">
                <a16:creationId xmlns:a16="http://schemas.microsoft.com/office/drawing/2014/main" id="{43992493-5A92-77CB-FF22-8AF21AF6A0C4}"/>
              </a:ext>
            </a:extLst>
          </p:cNvPr>
          <p:cNvCxnSpPr>
            <a:cxnSpLocks/>
          </p:cNvCxnSpPr>
          <p:nvPr/>
        </p:nvCxnSpPr>
        <p:spPr>
          <a:xfrm flipH="1">
            <a:off x="5291138" y="5110163"/>
            <a:ext cx="19843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Přímá spojnice 96">
            <a:extLst>
              <a:ext uri="{FF2B5EF4-FFF2-40B4-BE49-F238E27FC236}">
                <a16:creationId xmlns:a16="http://schemas.microsoft.com/office/drawing/2014/main" id="{7C916DFD-5B72-C5FC-996F-5C1432BA7E81}"/>
              </a:ext>
            </a:extLst>
          </p:cNvPr>
          <p:cNvCxnSpPr>
            <a:cxnSpLocks/>
          </p:cNvCxnSpPr>
          <p:nvPr/>
        </p:nvCxnSpPr>
        <p:spPr>
          <a:xfrm>
            <a:off x="5489575" y="4935538"/>
            <a:ext cx="2905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27" name="TextovéPole 98">
            <a:extLst>
              <a:ext uri="{FF2B5EF4-FFF2-40B4-BE49-F238E27FC236}">
                <a16:creationId xmlns:a16="http://schemas.microsoft.com/office/drawing/2014/main" id="{E5F2B101-7894-28B7-290E-F51FFB8D9705}"/>
              </a:ext>
            </a:extLst>
          </p:cNvPr>
          <p:cNvSpPr txBox="1">
            <a:spLocks noChangeArrowheads="1"/>
          </p:cNvSpPr>
          <p:nvPr/>
        </p:nvSpPr>
        <p:spPr bwMode="auto">
          <a:xfrm>
            <a:off x="5708650" y="4335463"/>
            <a:ext cx="325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B</a:t>
            </a:r>
          </a:p>
        </p:txBody>
      </p:sp>
      <p:sp>
        <p:nvSpPr>
          <p:cNvPr id="7228" name="TextovéPole 99">
            <a:extLst>
              <a:ext uri="{FF2B5EF4-FFF2-40B4-BE49-F238E27FC236}">
                <a16:creationId xmlns:a16="http://schemas.microsoft.com/office/drawing/2014/main" id="{F298FBCA-5D63-42DC-B0DC-65745B381A49}"/>
              </a:ext>
            </a:extLst>
          </p:cNvPr>
          <p:cNvSpPr txBox="1">
            <a:spLocks noChangeArrowheads="1"/>
          </p:cNvSpPr>
          <p:nvPr/>
        </p:nvSpPr>
        <p:spPr bwMode="auto">
          <a:xfrm>
            <a:off x="5729288" y="5487988"/>
            <a:ext cx="273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F</a:t>
            </a:r>
          </a:p>
        </p:txBody>
      </p:sp>
      <p:sp>
        <p:nvSpPr>
          <p:cNvPr id="7229" name="TextovéPole 100">
            <a:extLst>
              <a:ext uri="{FF2B5EF4-FFF2-40B4-BE49-F238E27FC236}">
                <a16:creationId xmlns:a16="http://schemas.microsoft.com/office/drawing/2014/main" id="{B1AD12B5-EE60-F941-04D1-B0E49A3A6191}"/>
              </a:ext>
            </a:extLst>
          </p:cNvPr>
          <p:cNvSpPr txBox="1">
            <a:spLocks noChangeArrowheads="1"/>
          </p:cNvSpPr>
          <p:nvPr/>
        </p:nvSpPr>
        <p:spPr bwMode="auto">
          <a:xfrm>
            <a:off x="5726113" y="4721225"/>
            <a:ext cx="34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C</a:t>
            </a:r>
          </a:p>
        </p:txBody>
      </p:sp>
      <p:sp>
        <p:nvSpPr>
          <p:cNvPr id="7230" name="TextovéPole 101">
            <a:extLst>
              <a:ext uri="{FF2B5EF4-FFF2-40B4-BE49-F238E27FC236}">
                <a16:creationId xmlns:a16="http://schemas.microsoft.com/office/drawing/2014/main" id="{0D112BFB-B6A9-053D-78FE-AEA58F791E0F}"/>
              </a:ext>
            </a:extLst>
          </p:cNvPr>
          <p:cNvSpPr txBox="1">
            <a:spLocks noChangeArrowheads="1"/>
          </p:cNvSpPr>
          <p:nvPr/>
        </p:nvSpPr>
        <p:spPr bwMode="auto">
          <a:xfrm>
            <a:off x="5719763" y="5124450"/>
            <a:ext cx="325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E</a:t>
            </a:r>
          </a:p>
        </p:txBody>
      </p:sp>
      <p:cxnSp>
        <p:nvCxnSpPr>
          <p:cNvPr id="103" name="Přímá spojnice 102">
            <a:extLst>
              <a:ext uri="{FF2B5EF4-FFF2-40B4-BE49-F238E27FC236}">
                <a16:creationId xmlns:a16="http://schemas.microsoft.com/office/drawing/2014/main" id="{C82BBF43-0B80-3749-8BA0-03F96A4ED68A}"/>
              </a:ext>
            </a:extLst>
          </p:cNvPr>
          <p:cNvCxnSpPr>
            <a:cxnSpLocks/>
          </p:cNvCxnSpPr>
          <p:nvPr/>
        </p:nvCxnSpPr>
        <p:spPr>
          <a:xfrm>
            <a:off x="5486400" y="5321300"/>
            <a:ext cx="292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Přímá spojnice 103">
            <a:extLst>
              <a:ext uri="{FF2B5EF4-FFF2-40B4-BE49-F238E27FC236}">
                <a16:creationId xmlns:a16="http://schemas.microsoft.com/office/drawing/2014/main" id="{FBF8567B-50E4-4B6D-B6F6-6939EB30B3EA}"/>
              </a:ext>
            </a:extLst>
          </p:cNvPr>
          <p:cNvCxnSpPr>
            <a:cxnSpLocks/>
          </p:cNvCxnSpPr>
          <p:nvPr/>
        </p:nvCxnSpPr>
        <p:spPr>
          <a:xfrm flipH="1">
            <a:off x="5116513" y="5346700"/>
            <a:ext cx="1746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Přímá spojnice 104">
            <a:extLst>
              <a:ext uri="{FF2B5EF4-FFF2-40B4-BE49-F238E27FC236}">
                <a16:creationId xmlns:a16="http://schemas.microsoft.com/office/drawing/2014/main" id="{46BB5701-BEA1-D60F-342E-6CF19255C3C0}"/>
              </a:ext>
            </a:extLst>
          </p:cNvPr>
          <p:cNvCxnSpPr>
            <a:cxnSpLocks/>
          </p:cNvCxnSpPr>
          <p:nvPr/>
        </p:nvCxnSpPr>
        <p:spPr>
          <a:xfrm>
            <a:off x="5303838" y="5116513"/>
            <a:ext cx="0" cy="5667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Přímá spojnice 105">
            <a:extLst>
              <a:ext uri="{FF2B5EF4-FFF2-40B4-BE49-F238E27FC236}">
                <a16:creationId xmlns:a16="http://schemas.microsoft.com/office/drawing/2014/main" id="{55955CF9-2616-B2F3-D8F0-932432B754DA}"/>
              </a:ext>
            </a:extLst>
          </p:cNvPr>
          <p:cNvCxnSpPr>
            <a:cxnSpLocks/>
          </p:cNvCxnSpPr>
          <p:nvPr/>
        </p:nvCxnSpPr>
        <p:spPr>
          <a:xfrm>
            <a:off x="5137150" y="4616450"/>
            <a:ext cx="6064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Přímá spojnice 106">
            <a:extLst>
              <a:ext uri="{FF2B5EF4-FFF2-40B4-BE49-F238E27FC236}">
                <a16:creationId xmlns:a16="http://schemas.microsoft.com/office/drawing/2014/main" id="{901CA52E-3CEE-29D3-14DC-5D6B0DEE7113}"/>
              </a:ext>
            </a:extLst>
          </p:cNvPr>
          <p:cNvCxnSpPr>
            <a:cxnSpLocks/>
          </p:cNvCxnSpPr>
          <p:nvPr/>
        </p:nvCxnSpPr>
        <p:spPr>
          <a:xfrm>
            <a:off x="5291138" y="5683250"/>
            <a:ext cx="4619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Přímá spojnice 107">
            <a:extLst>
              <a:ext uri="{FF2B5EF4-FFF2-40B4-BE49-F238E27FC236}">
                <a16:creationId xmlns:a16="http://schemas.microsoft.com/office/drawing/2014/main" id="{DF79F405-CE41-AF76-C6E7-EF42972E9022}"/>
              </a:ext>
            </a:extLst>
          </p:cNvPr>
          <p:cNvCxnSpPr>
            <a:cxnSpLocks/>
          </p:cNvCxnSpPr>
          <p:nvPr/>
        </p:nvCxnSpPr>
        <p:spPr>
          <a:xfrm>
            <a:off x="4713288" y="1665288"/>
            <a:ext cx="0" cy="7159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Přímá spojnice 108">
            <a:extLst>
              <a:ext uri="{FF2B5EF4-FFF2-40B4-BE49-F238E27FC236}">
                <a16:creationId xmlns:a16="http://schemas.microsoft.com/office/drawing/2014/main" id="{87742656-4F2E-93FB-6FA4-9AD09A88C6B6}"/>
              </a:ext>
            </a:extLst>
          </p:cNvPr>
          <p:cNvCxnSpPr>
            <a:cxnSpLocks/>
          </p:cNvCxnSpPr>
          <p:nvPr/>
        </p:nvCxnSpPr>
        <p:spPr>
          <a:xfrm flipV="1">
            <a:off x="4713288" y="1658938"/>
            <a:ext cx="1028700" cy="142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Přímá spojnice 109">
            <a:extLst>
              <a:ext uri="{FF2B5EF4-FFF2-40B4-BE49-F238E27FC236}">
                <a16:creationId xmlns:a16="http://schemas.microsoft.com/office/drawing/2014/main" id="{F63F6E9B-7986-6882-9BE1-1C36F39F1D89}"/>
              </a:ext>
            </a:extLst>
          </p:cNvPr>
          <p:cNvCxnSpPr>
            <a:cxnSpLocks/>
          </p:cNvCxnSpPr>
          <p:nvPr/>
        </p:nvCxnSpPr>
        <p:spPr>
          <a:xfrm>
            <a:off x="4702175" y="2381250"/>
            <a:ext cx="25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Přímá spojnice 110">
            <a:extLst>
              <a:ext uri="{FF2B5EF4-FFF2-40B4-BE49-F238E27FC236}">
                <a16:creationId xmlns:a16="http://schemas.microsoft.com/office/drawing/2014/main" id="{CD764E5A-C879-CEC7-2CFC-F009FB8A9498}"/>
              </a:ext>
            </a:extLst>
          </p:cNvPr>
          <p:cNvCxnSpPr>
            <a:cxnSpLocks/>
          </p:cNvCxnSpPr>
          <p:nvPr/>
        </p:nvCxnSpPr>
        <p:spPr>
          <a:xfrm>
            <a:off x="4956175" y="1997075"/>
            <a:ext cx="0" cy="1031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Přímá spojnice 111">
            <a:extLst>
              <a:ext uri="{FF2B5EF4-FFF2-40B4-BE49-F238E27FC236}">
                <a16:creationId xmlns:a16="http://schemas.microsoft.com/office/drawing/2014/main" id="{8EDABCC4-1366-A0EC-D3BE-386522AD6058}"/>
              </a:ext>
            </a:extLst>
          </p:cNvPr>
          <p:cNvCxnSpPr>
            <a:cxnSpLocks/>
          </p:cNvCxnSpPr>
          <p:nvPr/>
        </p:nvCxnSpPr>
        <p:spPr>
          <a:xfrm>
            <a:off x="5486400" y="2227263"/>
            <a:ext cx="0" cy="40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Přímá spojnice 112">
            <a:extLst>
              <a:ext uri="{FF2B5EF4-FFF2-40B4-BE49-F238E27FC236}">
                <a16:creationId xmlns:a16="http://schemas.microsoft.com/office/drawing/2014/main" id="{BCFFDB29-37EA-5760-D233-96AD9675AC46}"/>
              </a:ext>
            </a:extLst>
          </p:cNvPr>
          <p:cNvCxnSpPr>
            <a:cxnSpLocks/>
          </p:cNvCxnSpPr>
          <p:nvPr/>
        </p:nvCxnSpPr>
        <p:spPr>
          <a:xfrm flipH="1">
            <a:off x="5289550" y="2413000"/>
            <a:ext cx="196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Přímá spojnice 113">
            <a:extLst>
              <a:ext uri="{FF2B5EF4-FFF2-40B4-BE49-F238E27FC236}">
                <a16:creationId xmlns:a16="http://schemas.microsoft.com/office/drawing/2014/main" id="{E1D2D591-83B8-5182-995E-AAA4FEB33841}"/>
              </a:ext>
            </a:extLst>
          </p:cNvPr>
          <p:cNvCxnSpPr>
            <a:cxnSpLocks/>
          </p:cNvCxnSpPr>
          <p:nvPr/>
        </p:nvCxnSpPr>
        <p:spPr>
          <a:xfrm>
            <a:off x="5486400" y="2238375"/>
            <a:ext cx="292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43" name="TextovéPole 114">
            <a:extLst>
              <a:ext uri="{FF2B5EF4-FFF2-40B4-BE49-F238E27FC236}">
                <a16:creationId xmlns:a16="http://schemas.microsoft.com/office/drawing/2014/main" id="{8FDECA26-D20C-947D-530F-1B4D51A84C90}"/>
              </a:ext>
            </a:extLst>
          </p:cNvPr>
          <p:cNvSpPr txBox="1">
            <a:spLocks noChangeArrowheads="1"/>
          </p:cNvSpPr>
          <p:nvPr/>
        </p:nvSpPr>
        <p:spPr bwMode="auto">
          <a:xfrm>
            <a:off x="5699125" y="1387475"/>
            <a:ext cx="341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D</a:t>
            </a:r>
          </a:p>
        </p:txBody>
      </p:sp>
      <p:sp>
        <p:nvSpPr>
          <p:cNvPr id="7244" name="TextovéPole 115">
            <a:extLst>
              <a:ext uri="{FF2B5EF4-FFF2-40B4-BE49-F238E27FC236}">
                <a16:creationId xmlns:a16="http://schemas.microsoft.com/office/drawing/2014/main" id="{89EF2767-9B8A-735A-99B7-9B43DAB91F6C}"/>
              </a:ext>
            </a:extLst>
          </p:cNvPr>
          <p:cNvSpPr txBox="1">
            <a:spLocks noChangeArrowheads="1"/>
          </p:cNvSpPr>
          <p:nvPr/>
        </p:nvSpPr>
        <p:spPr bwMode="auto">
          <a:xfrm>
            <a:off x="5705475" y="1709738"/>
            <a:ext cx="32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B</a:t>
            </a:r>
          </a:p>
        </p:txBody>
      </p:sp>
      <p:sp>
        <p:nvSpPr>
          <p:cNvPr id="7245" name="TextovéPole 116">
            <a:extLst>
              <a:ext uri="{FF2B5EF4-FFF2-40B4-BE49-F238E27FC236}">
                <a16:creationId xmlns:a16="http://schemas.microsoft.com/office/drawing/2014/main" id="{4B5C77E9-634E-235F-F770-B4186965155C}"/>
              </a:ext>
            </a:extLst>
          </p:cNvPr>
          <p:cNvSpPr txBox="1">
            <a:spLocks noChangeArrowheads="1"/>
          </p:cNvSpPr>
          <p:nvPr/>
        </p:nvSpPr>
        <p:spPr bwMode="auto">
          <a:xfrm>
            <a:off x="5697538" y="2770188"/>
            <a:ext cx="2730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C</a:t>
            </a:r>
          </a:p>
        </p:txBody>
      </p:sp>
      <p:sp>
        <p:nvSpPr>
          <p:cNvPr id="7246" name="TextovéPole 117">
            <a:extLst>
              <a:ext uri="{FF2B5EF4-FFF2-40B4-BE49-F238E27FC236}">
                <a16:creationId xmlns:a16="http://schemas.microsoft.com/office/drawing/2014/main" id="{493ABFFD-923C-10F3-CCDA-209A25FD82CC}"/>
              </a:ext>
            </a:extLst>
          </p:cNvPr>
          <p:cNvSpPr txBox="1">
            <a:spLocks noChangeArrowheads="1"/>
          </p:cNvSpPr>
          <p:nvPr/>
        </p:nvSpPr>
        <p:spPr bwMode="auto">
          <a:xfrm>
            <a:off x="5716588" y="2016125"/>
            <a:ext cx="341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A</a:t>
            </a:r>
          </a:p>
        </p:txBody>
      </p:sp>
      <p:sp>
        <p:nvSpPr>
          <p:cNvPr id="7247" name="TextovéPole 118">
            <a:extLst>
              <a:ext uri="{FF2B5EF4-FFF2-40B4-BE49-F238E27FC236}">
                <a16:creationId xmlns:a16="http://schemas.microsoft.com/office/drawing/2014/main" id="{1CE394C9-FD51-9F4E-DD7D-88BCD35CC8AC}"/>
              </a:ext>
            </a:extLst>
          </p:cNvPr>
          <p:cNvSpPr txBox="1">
            <a:spLocks noChangeArrowheads="1"/>
          </p:cNvSpPr>
          <p:nvPr/>
        </p:nvSpPr>
        <p:spPr bwMode="auto">
          <a:xfrm>
            <a:off x="5724525" y="2378075"/>
            <a:ext cx="325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E</a:t>
            </a:r>
          </a:p>
        </p:txBody>
      </p:sp>
      <p:cxnSp>
        <p:nvCxnSpPr>
          <p:cNvPr id="120" name="Přímá spojnice 119">
            <a:extLst>
              <a:ext uri="{FF2B5EF4-FFF2-40B4-BE49-F238E27FC236}">
                <a16:creationId xmlns:a16="http://schemas.microsoft.com/office/drawing/2014/main" id="{D50AFB12-5A8C-7D9D-9FB5-CE5F110F47E4}"/>
              </a:ext>
            </a:extLst>
          </p:cNvPr>
          <p:cNvCxnSpPr>
            <a:cxnSpLocks/>
          </p:cNvCxnSpPr>
          <p:nvPr/>
        </p:nvCxnSpPr>
        <p:spPr>
          <a:xfrm>
            <a:off x="5484813" y="2624138"/>
            <a:ext cx="2905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Přímá spojnice 120">
            <a:extLst>
              <a:ext uri="{FF2B5EF4-FFF2-40B4-BE49-F238E27FC236}">
                <a16:creationId xmlns:a16="http://schemas.microsoft.com/office/drawing/2014/main" id="{BC342F71-E2B6-66C6-B428-F3AE017AEA1F}"/>
              </a:ext>
            </a:extLst>
          </p:cNvPr>
          <p:cNvCxnSpPr>
            <a:cxnSpLocks/>
          </p:cNvCxnSpPr>
          <p:nvPr/>
        </p:nvCxnSpPr>
        <p:spPr>
          <a:xfrm flipH="1">
            <a:off x="5202238" y="2720975"/>
            <a:ext cx="873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Přímá spojnice 121">
            <a:extLst>
              <a:ext uri="{FF2B5EF4-FFF2-40B4-BE49-F238E27FC236}">
                <a16:creationId xmlns:a16="http://schemas.microsoft.com/office/drawing/2014/main" id="{39F9BD17-277B-5241-A300-653AA1ECED8C}"/>
              </a:ext>
            </a:extLst>
          </p:cNvPr>
          <p:cNvCxnSpPr>
            <a:cxnSpLocks/>
          </p:cNvCxnSpPr>
          <p:nvPr/>
        </p:nvCxnSpPr>
        <p:spPr>
          <a:xfrm>
            <a:off x="5300663" y="2419350"/>
            <a:ext cx="0" cy="5667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Přímá spojnice 122">
            <a:extLst>
              <a:ext uri="{FF2B5EF4-FFF2-40B4-BE49-F238E27FC236}">
                <a16:creationId xmlns:a16="http://schemas.microsoft.com/office/drawing/2014/main" id="{57378553-B3AB-BD99-F496-AA74BF042976}"/>
              </a:ext>
            </a:extLst>
          </p:cNvPr>
          <p:cNvCxnSpPr>
            <a:cxnSpLocks/>
          </p:cNvCxnSpPr>
          <p:nvPr/>
        </p:nvCxnSpPr>
        <p:spPr>
          <a:xfrm>
            <a:off x="4956175" y="1989138"/>
            <a:ext cx="7858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Přímá spojnice 123">
            <a:extLst>
              <a:ext uri="{FF2B5EF4-FFF2-40B4-BE49-F238E27FC236}">
                <a16:creationId xmlns:a16="http://schemas.microsoft.com/office/drawing/2014/main" id="{BAF34C11-E841-6688-DB54-1036E1BF28A8}"/>
              </a:ext>
            </a:extLst>
          </p:cNvPr>
          <p:cNvCxnSpPr>
            <a:cxnSpLocks/>
          </p:cNvCxnSpPr>
          <p:nvPr/>
        </p:nvCxnSpPr>
        <p:spPr>
          <a:xfrm>
            <a:off x="5289550" y="2986088"/>
            <a:ext cx="4619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Přímá spojnice 124">
            <a:extLst>
              <a:ext uri="{FF2B5EF4-FFF2-40B4-BE49-F238E27FC236}">
                <a16:creationId xmlns:a16="http://schemas.microsoft.com/office/drawing/2014/main" id="{677BC476-EC43-D2AE-AA4F-9FD5D87A8856}"/>
              </a:ext>
            </a:extLst>
          </p:cNvPr>
          <p:cNvCxnSpPr>
            <a:cxnSpLocks/>
          </p:cNvCxnSpPr>
          <p:nvPr/>
        </p:nvCxnSpPr>
        <p:spPr>
          <a:xfrm flipH="1">
            <a:off x="371475" y="4075113"/>
            <a:ext cx="22225" cy="977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Přímá spojnice 125">
            <a:extLst>
              <a:ext uri="{FF2B5EF4-FFF2-40B4-BE49-F238E27FC236}">
                <a16:creationId xmlns:a16="http://schemas.microsoft.com/office/drawing/2014/main" id="{20A116BD-62F2-E7C3-FE7A-84A469494F0E}"/>
              </a:ext>
            </a:extLst>
          </p:cNvPr>
          <p:cNvCxnSpPr>
            <a:cxnSpLocks/>
          </p:cNvCxnSpPr>
          <p:nvPr/>
        </p:nvCxnSpPr>
        <p:spPr>
          <a:xfrm>
            <a:off x="393700" y="4075113"/>
            <a:ext cx="6842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Přímá spojnice 126">
            <a:extLst>
              <a:ext uri="{FF2B5EF4-FFF2-40B4-BE49-F238E27FC236}">
                <a16:creationId xmlns:a16="http://schemas.microsoft.com/office/drawing/2014/main" id="{BF2AAAA4-D620-97EB-0D3C-761B19C14BE4}"/>
              </a:ext>
            </a:extLst>
          </p:cNvPr>
          <p:cNvCxnSpPr/>
          <p:nvPr/>
        </p:nvCxnSpPr>
        <p:spPr>
          <a:xfrm>
            <a:off x="371475" y="5053013"/>
            <a:ext cx="4222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Přímá spojnice 127">
            <a:extLst>
              <a:ext uri="{FF2B5EF4-FFF2-40B4-BE49-F238E27FC236}">
                <a16:creationId xmlns:a16="http://schemas.microsoft.com/office/drawing/2014/main" id="{EA0B41E5-A7B0-F374-6DF3-96DC940B2E6B}"/>
              </a:ext>
            </a:extLst>
          </p:cNvPr>
          <p:cNvCxnSpPr>
            <a:cxnSpLocks/>
          </p:cNvCxnSpPr>
          <p:nvPr/>
        </p:nvCxnSpPr>
        <p:spPr>
          <a:xfrm>
            <a:off x="793750" y="4725988"/>
            <a:ext cx="0" cy="725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Přímá spojnice 128">
            <a:extLst>
              <a:ext uri="{FF2B5EF4-FFF2-40B4-BE49-F238E27FC236}">
                <a16:creationId xmlns:a16="http://schemas.microsoft.com/office/drawing/2014/main" id="{8A4833A1-5CEB-B787-04C7-74A65635650B}"/>
              </a:ext>
            </a:extLst>
          </p:cNvPr>
          <p:cNvCxnSpPr>
            <a:cxnSpLocks/>
          </p:cNvCxnSpPr>
          <p:nvPr/>
        </p:nvCxnSpPr>
        <p:spPr>
          <a:xfrm>
            <a:off x="1109663" y="4552950"/>
            <a:ext cx="0" cy="40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a:extLst>
              <a:ext uri="{FF2B5EF4-FFF2-40B4-BE49-F238E27FC236}">
                <a16:creationId xmlns:a16="http://schemas.microsoft.com/office/drawing/2014/main" id="{F85514F2-D8FC-613E-D4E3-B61EDD4A24ED}"/>
              </a:ext>
            </a:extLst>
          </p:cNvPr>
          <p:cNvCxnSpPr>
            <a:cxnSpLocks/>
          </p:cNvCxnSpPr>
          <p:nvPr/>
        </p:nvCxnSpPr>
        <p:spPr>
          <a:xfrm flipH="1">
            <a:off x="793750" y="4738688"/>
            <a:ext cx="315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Přímá spojnice 130">
            <a:extLst>
              <a:ext uri="{FF2B5EF4-FFF2-40B4-BE49-F238E27FC236}">
                <a16:creationId xmlns:a16="http://schemas.microsoft.com/office/drawing/2014/main" id="{5BE6401A-A91F-A5B9-23B3-3F845277AB56}"/>
              </a:ext>
            </a:extLst>
          </p:cNvPr>
          <p:cNvCxnSpPr>
            <a:cxnSpLocks/>
          </p:cNvCxnSpPr>
          <p:nvPr/>
        </p:nvCxnSpPr>
        <p:spPr>
          <a:xfrm>
            <a:off x="1109663" y="4564063"/>
            <a:ext cx="2905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60" name="TextovéPole 131">
            <a:extLst>
              <a:ext uri="{FF2B5EF4-FFF2-40B4-BE49-F238E27FC236}">
                <a16:creationId xmlns:a16="http://schemas.microsoft.com/office/drawing/2014/main" id="{1CEAC109-E1AD-9CB3-15A0-5E0C726CB869}"/>
              </a:ext>
            </a:extLst>
          </p:cNvPr>
          <p:cNvSpPr txBox="1">
            <a:spLocks noChangeArrowheads="1"/>
          </p:cNvSpPr>
          <p:nvPr/>
        </p:nvSpPr>
        <p:spPr bwMode="auto">
          <a:xfrm>
            <a:off x="1398588" y="4338638"/>
            <a:ext cx="3413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A</a:t>
            </a:r>
          </a:p>
        </p:txBody>
      </p:sp>
      <p:sp>
        <p:nvSpPr>
          <p:cNvPr id="7261" name="TextovéPole 132">
            <a:extLst>
              <a:ext uri="{FF2B5EF4-FFF2-40B4-BE49-F238E27FC236}">
                <a16:creationId xmlns:a16="http://schemas.microsoft.com/office/drawing/2014/main" id="{1D159758-1379-2F62-F31D-FD7129D99629}"/>
              </a:ext>
            </a:extLst>
          </p:cNvPr>
          <p:cNvSpPr txBox="1">
            <a:spLocks noChangeArrowheads="1"/>
          </p:cNvSpPr>
          <p:nvPr/>
        </p:nvSpPr>
        <p:spPr bwMode="auto">
          <a:xfrm>
            <a:off x="1390650" y="4048125"/>
            <a:ext cx="327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E</a:t>
            </a:r>
          </a:p>
        </p:txBody>
      </p:sp>
      <p:sp>
        <p:nvSpPr>
          <p:cNvPr id="7262" name="TextovéPole 133">
            <a:extLst>
              <a:ext uri="{FF2B5EF4-FFF2-40B4-BE49-F238E27FC236}">
                <a16:creationId xmlns:a16="http://schemas.microsoft.com/office/drawing/2014/main" id="{74BB535D-3366-49CB-EF08-9ED64122536F}"/>
              </a:ext>
            </a:extLst>
          </p:cNvPr>
          <p:cNvSpPr txBox="1">
            <a:spLocks noChangeArrowheads="1"/>
          </p:cNvSpPr>
          <p:nvPr/>
        </p:nvSpPr>
        <p:spPr bwMode="auto">
          <a:xfrm>
            <a:off x="1370013" y="4700588"/>
            <a:ext cx="273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B</a:t>
            </a:r>
          </a:p>
        </p:txBody>
      </p:sp>
      <p:sp>
        <p:nvSpPr>
          <p:cNvPr id="7263" name="TextovéPole 134">
            <a:extLst>
              <a:ext uri="{FF2B5EF4-FFF2-40B4-BE49-F238E27FC236}">
                <a16:creationId xmlns:a16="http://schemas.microsoft.com/office/drawing/2014/main" id="{7EC9C494-80A3-1996-D0FB-7B3CC886E0DF}"/>
              </a:ext>
            </a:extLst>
          </p:cNvPr>
          <p:cNvSpPr txBox="1">
            <a:spLocks noChangeArrowheads="1"/>
          </p:cNvSpPr>
          <p:nvPr/>
        </p:nvSpPr>
        <p:spPr bwMode="auto">
          <a:xfrm>
            <a:off x="1357313" y="5060950"/>
            <a:ext cx="339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D</a:t>
            </a:r>
          </a:p>
        </p:txBody>
      </p:sp>
      <p:sp>
        <p:nvSpPr>
          <p:cNvPr id="7264" name="TextovéPole 135">
            <a:extLst>
              <a:ext uri="{FF2B5EF4-FFF2-40B4-BE49-F238E27FC236}">
                <a16:creationId xmlns:a16="http://schemas.microsoft.com/office/drawing/2014/main" id="{DD5C7F5C-DD3B-39EA-C4F1-C93804736511}"/>
              </a:ext>
            </a:extLst>
          </p:cNvPr>
          <p:cNvSpPr txBox="1">
            <a:spLocks noChangeArrowheads="1"/>
          </p:cNvSpPr>
          <p:nvPr/>
        </p:nvSpPr>
        <p:spPr bwMode="auto">
          <a:xfrm>
            <a:off x="1370013" y="5465763"/>
            <a:ext cx="339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C</a:t>
            </a:r>
          </a:p>
        </p:txBody>
      </p:sp>
      <p:cxnSp>
        <p:nvCxnSpPr>
          <p:cNvPr id="137" name="Přímá spojnice 136">
            <a:extLst>
              <a:ext uri="{FF2B5EF4-FFF2-40B4-BE49-F238E27FC236}">
                <a16:creationId xmlns:a16="http://schemas.microsoft.com/office/drawing/2014/main" id="{0512F87B-8283-092C-42BE-C63C34514261}"/>
              </a:ext>
            </a:extLst>
          </p:cNvPr>
          <p:cNvCxnSpPr>
            <a:cxnSpLocks/>
          </p:cNvCxnSpPr>
          <p:nvPr/>
        </p:nvCxnSpPr>
        <p:spPr>
          <a:xfrm>
            <a:off x="1106488" y="4949825"/>
            <a:ext cx="292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Přímá spojnice 137">
            <a:extLst>
              <a:ext uri="{FF2B5EF4-FFF2-40B4-BE49-F238E27FC236}">
                <a16:creationId xmlns:a16="http://schemas.microsoft.com/office/drawing/2014/main" id="{A4AC99CF-108A-42FD-CC32-8744A91BA273}"/>
              </a:ext>
            </a:extLst>
          </p:cNvPr>
          <p:cNvCxnSpPr>
            <a:cxnSpLocks/>
          </p:cNvCxnSpPr>
          <p:nvPr/>
        </p:nvCxnSpPr>
        <p:spPr>
          <a:xfrm flipH="1">
            <a:off x="776288" y="5451475"/>
            <a:ext cx="1746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Přímá spojnice 138">
            <a:extLst>
              <a:ext uri="{FF2B5EF4-FFF2-40B4-BE49-F238E27FC236}">
                <a16:creationId xmlns:a16="http://schemas.microsoft.com/office/drawing/2014/main" id="{99F735BB-FE08-3845-3892-285439811518}"/>
              </a:ext>
            </a:extLst>
          </p:cNvPr>
          <p:cNvCxnSpPr>
            <a:cxnSpLocks/>
          </p:cNvCxnSpPr>
          <p:nvPr/>
        </p:nvCxnSpPr>
        <p:spPr>
          <a:xfrm>
            <a:off x="950913" y="5222875"/>
            <a:ext cx="0" cy="4619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Přímá spojnice 139">
            <a:extLst>
              <a:ext uri="{FF2B5EF4-FFF2-40B4-BE49-F238E27FC236}">
                <a16:creationId xmlns:a16="http://schemas.microsoft.com/office/drawing/2014/main" id="{169D54E0-D571-BFAC-7EEC-CBB7DAB402C5}"/>
              </a:ext>
            </a:extLst>
          </p:cNvPr>
          <p:cNvCxnSpPr>
            <a:cxnSpLocks/>
          </p:cNvCxnSpPr>
          <p:nvPr/>
        </p:nvCxnSpPr>
        <p:spPr>
          <a:xfrm>
            <a:off x="938213" y="5222875"/>
            <a:ext cx="4619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Přímá spojnice 140">
            <a:extLst>
              <a:ext uri="{FF2B5EF4-FFF2-40B4-BE49-F238E27FC236}">
                <a16:creationId xmlns:a16="http://schemas.microsoft.com/office/drawing/2014/main" id="{D50474C7-4636-08B6-3494-C5F531D8036F}"/>
              </a:ext>
            </a:extLst>
          </p:cNvPr>
          <p:cNvCxnSpPr>
            <a:cxnSpLocks/>
          </p:cNvCxnSpPr>
          <p:nvPr/>
        </p:nvCxnSpPr>
        <p:spPr>
          <a:xfrm>
            <a:off x="938213" y="5667375"/>
            <a:ext cx="4619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Přímá spojnice 141">
            <a:extLst>
              <a:ext uri="{FF2B5EF4-FFF2-40B4-BE49-F238E27FC236}">
                <a16:creationId xmlns:a16="http://schemas.microsoft.com/office/drawing/2014/main" id="{7CF0934F-EC03-F9C2-60D7-C16E64720820}"/>
              </a:ext>
            </a:extLst>
          </p:cNvPr>
          <p:cNvCxnSpPr>
            <a:cxnSpLocks/>
          </p:cNvCxnSpPr>
          <p:nvPr/>
        </p:nvCxnSpPr>
        <p:spPr>
          <a:xfrm>
            <a:off x="490538" y="2381250"/>
            <a:ext cx="0" cy="901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Přímá spojnice 142">
            <a:extLst>
              <a:ext uri="{FF2B5EF4-FFF2-40B4-BE49-F238E27FC236}">
                <a16:creationId xmlns:a16="http://schemas.microsoft.com/office/drawing/2014/main" id="{2D979BF4-EAB4-B3B2-43D6-8254CD3360A3}"/>
              </a:ext>
            </a:extLst>
          </p:cNvPr>
          <p:cNvCxnSpPr>
            <a:cxnSpLocks/>
          </p:cNvCxnSpPr>
          <p:nvPr/>
        </p:nvCxnSpPr>
        <p:spPr>
          <a:xfrm>
            <a:off x="490538" y="3282950"/>
            <a:ext cx="7985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Přímá spojnice 143">
            <a:extLst>
              <a:ext uri="{FF2B5EF4-FFF2-40B4-BE49-F238E27FC236}">
                <a16:creationId xmlns:a16="http://schemas.microsoft.com/office/drawing/2014/main" id="{669CE0EA-1094-228D-611B-44AC7194688E}"/>
              </a:ext>
            </a:extLst>
          </p:cNvPr>
          <p:cNvCxnSpPr>
            <a:cxnSpLocks/>
          </p:cNvCxnSpPr>
          <p:nvPr/>
        </p:nvCxnSpPr>
        <p:spPr>
          <a:xfrm>
            <a:off x="250825" y="2809875"/>
            <a:ext cx="2397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73" name="TextovéPole 145">
            <a:extLst>
              <a:ext uri="{FF2B5EF4-FFF2-40B4-BE49-F238E27FC236}">
                <a16:creationId xmlns:a16="http://schemas.microsoft.com/office/drawing/2014/main" id="{2497D413-1E09-23DD-712E-BA08848B09C5}"/>
              </a:ext>
            </a:extLst>
          </p:cNvPr>
          <p:cNvSpPr txBox="1">
            <a:spLocks noChangeArrowheads="1"/>
          </p:cNvSpPr>
          <p:nvPr/>
        </p:nvSpPr>
        <p:spPr bwMode="auto">
          <a:xfrm>
            <a:off x="1249363" y="308133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F</a:t>
            </a:r>
          </a:p>
        </p:txBody>
      </p:sp>
      <p:cxnSp>
        <p:nvCxnSpPr>
          <p:cNvPr id="157" name="Přímá spojnice 156">
            <a:extLst>
              <a:ext uri="{FF2B5EF4-FFF2-40B4-BE49-F238E27FC236}">
                <a16:creationId xmlns:a16="http://schemas.microsoft.com/office/drawing/2014/main" id="{1BE83438-2EC0-AA19-A5DB-E79E77F622B6}"/>
              </a:ext>
            </a:extLst>
          </p:cNvPr>
          <p:cNvCxnSpPr>
            <a:cxnSpLocks/>
          </p:cNvCxnSpPr>
          <p:nvPr/>
        </p:nvCxnSpPr>
        <p:spPr>
          <a:xfrm flipH="1">
            <a:off x="2919413" y="2159000"/>
            <a:ext cx="298450" cy="11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Přímá spojnice 159">
            <a:extLst>
              <a:ext uri="{FF2B5EF4-FFF2-40B4-BE49-F238E27FC236}">
                <a16:creationId xmlns:a16="http://schemas.microsoft.com/office/drawing/2014/main" id="{121E82CD-28ED-48C5-24D3-74E373F6801F}"/>
              </a:ext>
            </a:extLst>
          </p:cNvPr>
          <p:cNvCxnSpPr>
            <a:cxnSpLocks/>
          </p:cNvCxnSpPr>
          <p:nvPr/>
        </p:nvCxnSpPr>
        <p:spPr>
          <a:xfrm flipV="1">
            <a:off x="5202238" y="3365500"/>
            <a:ext cx="561975" cy="476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Přímá spojnice 161">
            <a:extLst>
              <a:ext uri="{FF2B5EF4-FFF2-40B4-BE49-F238E27FC236}">
                <a16:creationId xmlns:a16="http://schemas.microsoft.com/office/drawing/2014/main" id="{086A084B-D18B-00B6-0BD2-E5B600EFD1C6}"/>
              </a:ext>
            </a:extLst>
          </p:cNvPr>
          <p:cNvCxnSpPr>
            <a:cxnSpLocks/>
          </p:cNvCxnSpPr>
          <p:nvPr/>
        </p:nvCxnSpPr>
        <p:spPr>
          <a:xfrm>
            <a:off x="5211763" y="2720975"/>
            <a:ext cx="0" cy="642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Přímá spojnice 166">
            <a:extLst>
              <a:ext uri="{FF2B5EF4-FFF2-40B4-BE49-F238E27FC236}">
                <a16:creationId xmlns:a16="http://schemas.microsoft.com/office/drawing/2014/main" id="{441BCDC2-D1CB-6600-6D9F-3F82C48EBFA2}"/>
              </a:ext>
            </a:extLst>
          </p:cNvPr>
          <p:cNvCxnSpPr>
            <a:cxnSpLocks/>
          </p:cNvCxnSpPr>
          <p:nvPr/>
        </p:nvCxnSpPr>
        <p:spPr>
          <a:xfrm flipH="1">
            <a:off x="4956175" y="3043238"/>
            <a:ext cx="2555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78" name="TextovéPole 170">
            <a:extLst>
              <a:ext uri="{FF2B5EF4-FFF2-40B4-BE49-F238E27FC236}">
                <a16:creationId xmlns:a16="http://schemas.microsoft.com/office/drawing/2014/main" id="{F81CA8CB-19D6-E9C6-0C98-07E46F458E4F}"/>
              </a:ext>
            </a:extLst>
          </p:cNvPr>
          <p:cNvSpPr txBox="1">
            <a:spLocks noChangeArrowheads="1"/>
          </p:cNvSpPr>
          <p:nvPr/>
        </p:nvSpPr>
        <p:spPr bwMode="auto">
          <a:xfrm>
            <a:off x="5718175" y="3097213"/>
            <a:ext cx="37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F</a:t>
            </a:r>
          </a:p>
        </p:txBody>
      </p:sp>
      <p:cxnSp>
        <p:nvCxnSpPr>
          <p:cNvPr id="174" name="Přímá spojnice 173">
            <a:extLst>
              <a:ext uri="{FF2B5EF4-FFF2-40B4-BE49-F238E27FC236}">
                <a16:creationId xmlns:a16="http://schemas.microsoft.com/office/drawing/2014/main" id="{D95564FE-B87A-2C4C-7FFE-DE9B84B3FE4C}"/>
              </a:ext>
            </a:extLst>
          </p:cNvPr>
          <p:cNvCxnSpPr>
            <a:cxnSpLocks/>
          </p:cNvCxnSpPr>
          <p:nvPr/>
        </p:nvCxnSpPr>
        <p:spPr>
          <a:xfrm>
            <a:off x="1079500" y="3921125"/>
            <a:ext cx="0" cy="40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Přímá spojnice 174">
            <a:extLst>
              <a:ext uri="{FF2B5EF4-FFF2-40B4-BE49-F238E27FC236}">
                <a16:creationId xmlns:a16="http://schemas.microsoft.com/office/drawing/2014/main" id="{8B47AEAA-AC12-9D76-B760-1AE5D1D8E8C8}"/>
              </a:ext>
            </a:extLst>
          </p:cNvPr>
          <p:cNvCxnSpPr>
            <a:cxnSpLocks/>
          </p:cNvCxnSpPr>
          <p:nvPr/>
        </p:nvCxnSpPr>
        <p:spPr>
          <a:xfrm>
            <a:off x="1079500" y="3932238"/>
            <a:ext cx="292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Přímá spojnice 175">
            <a:extLst>
              <a:ext uri="{FF2B5EF4-FFF2-40B4-BE49-F238E27FC236}">
                <a16:creationId xmlns:a16="http://schemas.microsoft.com/office/drawing/2014/main" id="{F2617DEE-EBCC-1FD1-6D29-C203511B3DD9}"/>
              </a:ext>
            </a:extLst>
          </p:cNvPr>
          <p:cNvCxnSpPr>
            <a:cxnSpLocks/>
          </p:cNvCxnSpPr>
          <p:nvPr/>
        </p:nvCxnSpPr>
        <p:spPr>
          <a:xfrm>
            <a:off x="1077913" y="4318000"/>
            <a:ext cx="292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82" name="TextovéPole 177">
            <a:extLst>
              <a:ext uri="{FF2B5EF4-FFF2-40B4-BE49-F238E27FC236}">
                <a16:creationId xmlns:a16="http://schemas.microsoft.com/office/drawing/2014/main" id="{2381E3AA-7539-7D65-C45A-1684DC8B2CAA}"/>
              </a:ext>
            </a:extLst>
          </p:cNvPr>
          <p:cNvSpPr txBox="1">
            <a:spLocks noChangeArrowheads="1"/>
          </p:cNvSpPr>
          <p:nvPr/>
        </p:nvSpPr>
        <p:spPr bwMode="auto">
          <a:xfrm>
            <a:off x="1392238" y="370998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F</a:t>
            </a:r>
          </a:p>
        </p:txBody>
      </p:sp>
      <p:cxnSp>
        <p:nvCxnSpPr>
          <p:cNvPr id="179" name="Přímá spojnice 178">
            <a:extLst>
              <a:ext uri="{FF2B5EF4-FFF2-40B4-BE49-F238E27FC236}">
                <a16:creationId xmlns:a16="http://schemas.microsoft.com/office/drawing/2014/main" id="{ED7621E4-06E9-8BCE-37C2-5E6683641E0F}"/>
              </a:ext>
            </a:extLst>
          </p:cNvPr>
          <p:cNvCxnSpPr>
            <a:cxnSpLocks/>
          </p:cNvCxnSpPr>
          <p:nvPr/>
        </p:nvCxnSpPr>
        <p:spPr>
          <a:xfrm>
            <a:off x="3311525" y="5381625"/>
            <a:ext cx="0" cy="40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Přímá spojnice 179">
            <a:extLst>
              <a:ext uri="{FF2B5EF4-FFF2-40B4-BE49-F238E27FC236}">
                <a16:creationId xmlns:a16="http://schemas.microsoft.com/office/drawing/2014/main" id="{23DC83B3-7E85-56F0-B6FB-02CFD4673551}"/>
              </a:ext>
            </a:extLst>
          </p:cNvPr>
          <p:cNvCxnSpPr>
            <a:cxnSpLocks/>
          </p:cNvCxnSpPr>
          <p:nvPr/>
        </p:nvCxnSpPr>
        <p:spPr>
          <a:xfrm>
            <a:off x="3311525" y="5392738"/>
            <a:ext cx="292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Přímá spojnice 180">
            <a:extLst>
              <a:ext uri="{FF2B5EF4-FFF2-40B4-BE49-F238E27FC236}">
                <a16:creationId xmlns:a16="http://schemas.microsoft.com/office/drawing/2014/main" id="{DDDFD221-E944-F586-446B-D429A7860001}"/>
              </a:ext>
            </a:extLst>
          </p:cNvPr>
          <p:cNvCxnSpPr>
            <a:cxnSpLocks/>
          </p:cNvCxnSpPr>
          <p:nvPr/>
        </p:nvCxnSpPr>
        <p:spPr>
          <a:xfrm>
            <a:off x="3308350" y="5794375"/>
            <a:ext cx="292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86" name="TextovéPole 181">
            <a:extLst>
              <a:ext uri="{FF2B5EF4-FFF2-40B4-BE49-F238E27FC236}">
                <a16:creationId xmlns:a16="http://schemas.microsoft.com/office/drawing/2014/main" id="{4E402B1C-09CC-DC6B-6333-E91F48499947}"/>
              </a:ext>
            </a:extLst>
          </p:cNvPr>
          <p:cNvSpPr txBox="1">
            <a:spLocks noChangeArrowheads="1"/>
          </p:cNvSpPr>
          <p:nvPr/>
        </p:nvSpPr>
        <p:spPr bwMode="auto">
          <a:xfrm>
            <a:off x="3556000" y="5559425"/>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F</a:t>
            </a:r>
          </a:p>
        </p:txBody>
      </p:sp>
      <p:cxnSp>
        <p:nvCxnSpPr>
          <p:cNvPr id="184" name="Přímá spojnice 183">
            <a:extLst>
              <a:ext uri="{FF2B5EF4-FFF2-40B4-BE49-F238E27FC236}">
                <a16:creationId xmlns:a16="http://schemas.microsoft.com/office/drawing/2014/main" id="{B9E375C4-5457-573B-6CEF-5BCFCC15580A}"/>
              </a:ext>
            </a:extLst>
          </p:cNvPr>
          <p:cNvCxnSpPr>
            <a:cxnSpLocks/>
          </p:cNvCxnSpPr>
          <p:nvPr/>
        </p:nvCxnSpPr>
        <p:spPr>
          <a:xfrm flipH="1">
            <a:off x="3125788" y="5575300"/>
            <a:ext cx="1968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88" name="TextovéPole 188">
            <a:extLst>
              <a:ext uri="{FF2B5EF4-FFF2-40B4-BE49-F238E27FC236}">
                <a16:creationId xmlns:a16="http://schemas.microsoft.com/office/drawing/2014/main" id="{4D1F3290-8BF6-3292-AE7B-410B366477DB}"/>
              </a:ext>
            </a:extLst>
          </p:cNvPr>
          <p:cNvSpPr txBox="1">
            <a:spLocks noChangeArrowheads="1"/>
          </p:cNvSpPr>
          <p:nvPr/>
        </p:nvSpPr>
        <p:spPr bwMode="auto">
          <a:xfrm>
            <a:off x="5695950" y="3940175"/>
            <a:ext cx="407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D</a:t>
            </a:r>
          </a:p>
        </p:txBody>
      </p:sp>
      <p:cxnSp>
        <p:nvCxnSpPr>
          <p:cNvPr id="190" name="Přímá spojnice 189">
            <a:extLst>
              <a:ext uri="{FF2B5EF4-FFF2-40B4-BE49-F238E27FC236}">
                <a16:creationId xmlns:a16="http://schemas.microsoft.com/office/drawing/2014/main" id="{336F3E58-CF30-0D77-BBAF-D31FF23E588B}"/>
              </a:ext>
            </a:extLst>
          </p:cNvPr>
          <p:cNvCxnSpPr>
            <a:cxnSpLocks/>
          </p:cNvCxnSpPr>
          <p:nvPr/>
        </p:nvCxnSpPr>
        <p:spPr>
          <a:xfrm>
            <a:off x="5386388" y="3813175"/>
            <a:ext cx="0" cy="40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Přímá spojnice 190">
            <a:extLst>
              <a:ext uri="{FF2B5EF4-FFF2-40B4-BE49-F238E27FC236}">
                <a16:creationId xmlns:a16="http://schemas.microsoft.com/office/drawing/2014/main" id="{21912285-14C1-3510-4B60-FEFB39F5461E}"/>
              </a:ext>
            </a:extLst>
          </p:cNvPr>
          <p:cNvCxnSpPr>
            <a:cxnSpLocks/>
          </p:cNvCxnSpPr>
          <p:nvPr/>
        </p:nvCxnSpPr>
        <p:spPr>
          <a:xfrm>
            <a:off x="5386388" y="3824288"/>
            <a:ext cx="2905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Přímá spojnice 191">
            <a:extLst>
              <a:ext uri="{FF2B5EF4-FFF2-40B4-BE49-F238E27FC236}">
                <a16:creationId xmlns:a16="http://schemas.microsoft.com/office/drawing/2014/main" id="{EC5C3365-6602-ACF6-CF98-8748214B3B31}"/>
              </a:ext>
            </a:extLst>
          </p:cNvPr>
          <p:cNvCxnSpPr>
            <a:cxnSpLocks/>
          </p:cNvCxnSpPr>
          <p:nvPr/>
        </p:nvCxnSpPr>
        <p:spPr>
          <a:xfrm>
            <a:off x="5383213" y="4210050"/>
            <a:ext cx="292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92" name="TextovéPole 192">
            <a:extLst>
              <a:ext uri="{FF2B5EF4-FFF2-40B4-BE49-F238E27FC236}">
                <a16:creationId xmlns:a16="http://schemas.microsoft.com/office/drawing/2014/main" id="{387EC821-ED2F-E63D-E91F-7CFA09FCD4C6}"/>
              </a:ext>
            </a:extLst>
          </p:cNvPr>
          <p:cNvSpPr txBox="1">
            <a:spLocks noChangeArrowheads="1"/>
          </p:cNvSpPr>
          <p:nvPr/>
        </p:nvSpPr>
        <p:spPr bwMode="auto">
          <a:xfrm>
            <a:off x="5697538" y="360203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A</a:t>
            </a:r>
          </a:p>
        </p:txBody>
      </p:sp>
      <p:cxnSp>
        <p:nvCxnSpPr>
          <p:cNvPr id="197" name="Přímá spojnice 196">
            <a:extLst>
              <a:ext uri="{FF2B5EF4-FFF2-40B4-BE49-F238E27FC236}">
                <a16:creationId xmlns:a16="http://schemas.microsoft.com/office/drawing/2014/main" id="{A9CC1E77-9277-EE03-7FAE-3F5BC24EFA77}"/>
              </a:ext>
            </a:extLst>
          </p:cNvPr>
          <p:cNvCxnSpPr>
            <a:cxnSpLocks/>
          </p:cNvCxnSpPr>
          <p:nvPr/>
        </p:nvCxnSpPr>
        <p:spPr>
          <a:xfrm>
            <a:off x="6846888" y="1625600"/>
            <a:ext cx="0" cy="11953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Přímá spojnice 197">
            <a:extLst>
              <a:ext uri="{FF2B5EF4-FFF2-40B4-BE49-F238E27FC236}">
                <a16:creationId xmlns:a16="http://schemas.microsoft.com/office/drawing/2014/main" id="{C9EDA2F2-FD64-5E27-656E-A9FD12577DCF}"/>
              </a:ext>
            </a:extLst>
          </p:cNvPr>
          <p:cNvCxnSpPr>
            <a:cxnSpLocks/>
          </p:cNvCxnSpPr>
          <p:nvPr/>
        </p:nvCxnSpPr>
        <p:spPr>
          <a:xfrm flipV="1">
            <a:off x="6846888" y="1617663"/>
            <a:ext cx="1028700" cy="158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Přímá spojnice 198">
            <a:extLst>
              <a:ext uri="{FF2B5EF4-FFF2-40B4-BE49-F238E27FC236}">
                <a16:creationId xmlns:a16="http://schemas.microsoft.com/office/drawing/2014/main" id="{8B437E68-8D25-B3C2-32AD-1C94CA8D07EA}"/>
              </a:ext>
            </a:extLst>
          </p:cNvPr>
          <p:cNvCxnSpPr>
            <a:cxnSpLocks/>
          </p:cNvCxnSpPr>
          <p:nvPr/>
        </p:nvCxnSpPr>
        <p:spPr>
          <a:xfrm>
            <a:off x="7086600" y="2422525"/>
            <a:ext cx="1809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Přímá spojnice 199">
            <a:extLst>
              <a:ext uri="{FF2B5EF4-FFF2-40B4-BE49-F238E27FC236}">
                <a16:creationId xmlns:a16="http://schemas.microsoft.com/office/drawing/2014/main" id="{9FB94557-B9B0-5B93-B017-23749A773986}"/>
              </a:ext>
            </a:extLst>
          </p:cNvPr>
          <p:cNvCxnSpPr>
            <a:cxnSpLocks/>
          </p:cNvCxnSpPr>
          <p:nvPr/>
        </p:nvCxnSpPr>
        <p:spPr>
          <a:xfrm>
            <a:off x="7267575" y="2097088"/>
            <a:ext cx="0" cy="723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Přímá spojnice 200">
            <a:extLst>
              <a:ext uri="{FF2B5EF4-FFF2-40B4-BE49-F238E27FC236}">
                <a16:creationId xmlns:a16="http://schemas.microsoft.com/office/drawing/2014/main" id="{5FD4B14E-BEE7-2AF4-ECEE-896C6B3E2860}"/>
              </a:ext>
            </a:extLst>
          </p:cNvPr>
          <p:cNvCxnSpPr>
            <a:cxnSpLocks/>
          </p:cNvCxnSpPr>
          <p:nvPr/>
        </p:nvCxnSpPr>
        <p:spPr>
          <a:xfrm>
            <a:off x="7583488" y="1922463"/>
            <a:ext cx="0" cy="406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Přímá spojnice 201">
            <a:extLst>
              <a:ext uri="{FF2B5EF4-FFF2-40B4-BE49-F238E27FC236}">
                <a16:creationId xmlns:a16="http://schemas.microsoft.com/office/drawing/2014/main" id="{8A97DB96-1CBA-D77E-1F2A-93947989C8A9}"/>
              </a:ext>
            </a:extLst>
          </p:cNvPr>
          <p:cNvCxnSpPr>
            <a:cxnSpLocks/>
          </p:cNvCxnSpPr>
          <p:nvPr/>
        </p:nvCxnSpPr>
        <p:spPr>
          <a:xfrm flipH="1">
            <a:off x="7267575" y="2108200"/>
            <a:ext cx="3159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Přímá spojnice 202">
            <a:extLst>
              <a:ext uri="{FF2B5EF4-FFF2-40B4-BE49-F238E27FC236}">
                <a16:creationId xmlns:a16="http://schemas.microsoft.com/office/drawing/2014/main" id="{B9D72465-ADE2-7EA3-6F9E-F62A89DC7461}"/>
              </a:ext>
            </a:extLst>
          </p:cNvPr>
          <p:cNvCxnSpPr>
            <a:cxnSpLocks/>
          </p:cNvCxnSpPr>
          <p:nvPr/>
        </p:nvCxnSpPr>
        <p:spPr>
          <a:xfrm>
            <a:off x="7583488" y="1933575"/>
            <a:ext cx="2921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00" name="TextovéPole 203">
            <a:extLst>
              <a:ext uri="{FF2B5EF4-FFF2-40B4-BE49-F238E27FC236}">
                <a16:creationId xmlns:a16="http://schemas.microsoft.com/office/drawing/2014/main" id="{74AE00F4-44BF-4F1B-4105-89C8426FE5C6}"/>
              </a:ext>
            </a:extLst>
          </p:cNvPr>
          <p:cNvSpPr txBox="1">
            <a:spLocks noChangeArrowheads="1"/>
          </p:cNvSpPr>
          <p:nvPr/>
        </p:nvSpPr>
        <p:spPr bwMode="auto">
          <a:xfrm>
            <a:off x="7872413" y="1708150"/>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D</a:t>
            </a:r>
          </a:p>
        </p:txBody>
      </p:sp>
      <p:sp>
        <p:nvSpPr>
          <p:cNvPr id="7301" name="TextovéPole 204">
            <a:extLst>
              <a:ext uri="{FF2B5EF4-FFF2-40B4-BE49-F238E27FC236}">
                <a16:creationId xmlns:a16="http://schemas.microsoft.com/office/drawing/2014/main" id="{3F2E9D2E-7172-ECBC-0310-8B7BD10355FA}"/>
              </a:ext>
            </a:extLst>
          </p:cNvPr>
          <p:cNvSpPr txBox="1">
            <a:spLocks noChangeArrowheads="1"/>
          </p:cNvSpPr>
          <p:nvPr/>
        </p:nvSpPr>
        <p:spPr bwMode="auto">
          <a:xfrm>
            <a:off x="7848600" y="2085975"/>
            <a:ext cx="388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E</a:t>
            </a:r>
          </a:p>
        </p:txBody>
      </p:sp>
      <p:sp>
        <p:nvSpPr>
          <p:cNvPr id="7302" name="TextovéPole 205">
            <a:extLst>
              <a:ext uri="{FF2B5EF4-FFF2-40B4-BE49-F238E27FC236}">
                <a16:creationId xmlns:a16="http://schemas.microsoft.com/office/drawing/2014/main" id="{3FA6EEF4-CA3E-3FD8-4605-A69BB111CAD9}"/>
              </a:ext>
            </a:extLst>
          </p:cNvPr>
          <p:cNvSpPr txBox="1">
            <a:spLocks noChangeArrowheads="1"/>
          </p:cNvSpPr>
          <p:nvPr/>
        </p:nvSpPr>
        <p:spPr bwMode="auto">
          <a:xfrm>
            <a:off x="7843838" y="1384300"/>
            <a:ext cx="371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F</a:t>
            </a:r>
          </a:p>
        </p:txBody>
      </p:sp>
      <p:sp>
        <p:nvSpPr>
          <p:cNvPr id="7303" name="TextovéPole 206">
            <a:extLst>
              <a:ext uri="{FF2B5EF4-FFF2-40B4-BE49-F238E27FC236}">
                <a16:creationId xmlns:a16="http://schemas.microsoft.com/office/drawing/2014/main" id="{A1759A08-6C48-A41D-2162-C70E861D487A}"/>
              </a:ext>
            </a:extLst>
          </p:cNvPr>
          <p:cNvSpPr txBox="1">
            <a:spLocks noChangeArrowheads="1"/>
          </p:cNvSpPr>
          <p:nvPr/>
        </p:nvSpPr>
        <p:spPr bwMode="auto">
          <a:xfrm>
            <a:off x="7831138" y="2432050"/>
            <a:ext cx="407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A</a:t>
            </a:r>
          </a:p>
        </p:txBody>
      </p:sp>
      <p:sp>
        <p:nvSpPr>
          <p:cNvPr id="7304" name="TextovéPole 207">
            <a:extLst>
              <a:ext uri="{FF2B5EF4-FFF2-40B4-BE49-F238E27FC236}">
                <a16:creationId xmlns:a16="http://schemas.microsoft.com/office/drawing/2014/main" id="{338D7053-3DD8-0ECF-F2D5-A3D92FB6F5D5}"/>
              </a:ext>
            </a:extLst>
          </p:cNvPr>
          <p:cNvSpPr txBox="1">
            <a:spLocks noChangeArrowheads="1"/>
          </p:cNvSpPr>
          <p:nvPr/>
        </p:nvSpPr>
        <p:spPr bwMode="auto">
          <a:xfrm>
            <a:off x="7837488" y="2790825"/>
            <a:ext cx="39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B</a:t>
            </a:r>
          </a:p>
        </p:txBody>
      </p:sp>
      <p:cxnSp>
        <p:nvCxnSpPr>
          <p:cNvPr id="209" name="Přímá spojnice 208">
            <a:extLst>
              <a:ext uri="{FF2B5EF4-FFF2-40B4-BE49-F238E27FC236}">
                <a16:creationId xmlns:a16="http://schemas.microsoft.com/office/drawing/2014/main" id="{94791795-B199-D044-0144-79D00D42B8CA}"/>
              </a:ext>
            </a:extLst>
          </p:cNvPr>
          <p:cNvCxnSpPr>
            <a:cxnSpLocks/>
          </p:cNvCxnSpPr>
          <p:nvPr/>
        </p:nvCxnSpPr>
        <p:spPr>
          <a:xfrm>
            <a:off x="7581900" y="2319338"/>
            <a:ext cx="29051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 name="Přímá spojnice 209">
            <a:extLst>
              <a:ext uri="{FF2B5EF4-FFF2-40B4-BE49-F238E27FC236}">
                <a16:creationId xmlns:a16="http://schemas.microsoft.com/office/drawing/2014/main" id="{9B44C1A5-D1F6-D525-7280-D3D82C465005}"/>
              </a:ext>
            </a:extLst>
          </p:cNvPr>
          <p:cNvCxnSpPr>
            <a:cxnSpLocks/>
          </p:cNvCxnSpPr>
          <p:nvPr/>
        </p:nvCxnSpPr>
        <p:spPr>
          <a:xfrm flipH="1">
            <a:off x="7251700" y="2820988"/>
            <a:ext cx="1746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 name="Přímá spojnice 210">
            <a:extLst>
              <a:ext uri="{FF2B5EF4-FFF2-40B4-BE49-F238E27FC236}">
                <a16:creationId xmlns:a16="http://schemas.microsoft.com/office/drawing/2014/main" id="{FEF6A3F1-0CDF-3FAA-4AA0-DDE4E375CABB}"/>
              </a:ext>
            </a:extLst>
          </p:cNvPr>
          <p:cNvCxnSpPr>
            <a:cxnSpLocks/>
          </p:cNvCxnSpPr>
          <p:nvPr/>
        </p:nvCxnSpPr>
        <p:spPr>
          <a:xfrm>
            <a:off x="7426325" y="2593975"/>
            <a:ext cx="0" cy="460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Přímá spojnice 211">
            <a:extLst>
              <a:ext uri="{FF2B5EF4-FFF2-40B4-BE49-F238E27FC236}">
                <a16:creationId xmlns:a16="http://schemas.microsoft.com/office/drawing/2014/main" id="{16CFE50B-36EB-6646-76BE-FF88209B7812}"/>
              </a:ext>
            </a:extLst>
          </p:cNvPr>
          <p:cNvCxnSpPr>
            <a:cxnSpLocks/>
          </p:cNvCxnSpPr>
          <p:nvPr/>
        </p:nvCxnSpPr>
        <p:spPr>
          <a:xfrm>
            <a:off x="7413625" y="2593975"/>
            <a:ext cx="4619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Přímá spojnice 212">
            <a:extLst>
              <a:ext uri="{FF2B5EF4-FFF2-40B4-BE49-F238E27FC236}">
                <a16:creationId xmlns:a16="http://schemas.microsoft.com/office/drawing/2014/main" id="{5310BF4F-6F27-7713-5BD8-4AFF27DF2EEB}"/>
              </a:ext>
            </a:extLst>
          </p:cNvPr>
          <p:cNvCxnSpPr>
            <a:cxnSpLocks/>
          </p:cNvCxnSpPr>
          <p:nvPr/>
        </p:nvCxnSpPr>
        <p:spPr>
          <a:xfrm>
            <a:off x="7413625" y="3036888"/>
            <a:ext cx="4619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 name="Přímá spojnice 213">
            <a:extLst>
              <a:ext uri="{FF2B5EF4-FFF2-40B4-BE49-F238E27FC236}">
                <a16:creationId xmlns:a16="http://schemas.microsoft.com/office/drawing/2014/main" id="{F0DDB855-0DDD-2966-F219-A81BB38F930E}"/>
              </a:ext>
            </a:extLst>
          </p:cNvPr>
          <p:cNvCxnSpPr>
            <a:cxnSpLocks/>
          </p:cNvCxnSpPr>
          <p:nvPr/>
        </p:nvCxnSpPr>
        <p:spPr>
          <a:xfrm>
            <a:off x="7086600" y="2406650"/>
            <a:ext cx="0" cy="9017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Přímá spojnice 214">
            <a:extLst>
              <a:ext uri="{FF2B5EF4-FFF2-40B4-BE49-F238E27FC236}">
                <a16:creationId xmlns:a16="http://schemas.microsoft.com/office/drawing/2014/main" id="{EB6E79C4-78B2-ED30-9447-5E9EE0A3F942}"/>
              </a:ext>
            </a:extLst>
          </p:cNvPr>
          <p:cNvCxnSpPr>
            <a:cxnSpLocks/>
          </p:cNvCxnSpPr>
          <p:nvPr/>
        </p:nvCxnSpPr>
        <p:spPr>
          <a:xfrm>
            <a:off x="7086600" y="3308350"/>
            <a:ext cx="7969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Přímá spojnice 215">
            <a:extLst>
              <a:ext uri="{FF2B5EF4-FFF2-40B4-BE49-F238E27FC236}">
                <a16:creationId xmlns:a16="http://schemas.microsoft.com/office/drawing/2014/main" id="{96AAE9CD-7067-C07C-4F79-39D1215E1F0A}"/>
              </a:ext>
            </a:extLst>
          </p:cNvPr>
          <p:cNvCxnSpPr>
            <a:cxnSpLocks/>
          </p:cNvCxnSpPr>
          <p:nvPr/>
        </p:nvCxnSpPr>
        <p:spPr>
          <a:xfrm>
            <a:off x="6846888" y="2835275"/>
            <a:ext cx="2397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313" name="TextovéPole 216">
            <a:extLst>
              <a:ext uri="{FF2B5EF4-FFF2-40B4-BE49-F238E27FC236}">
                <a16:creationId xmlns:a16="http://schemas.microsoft.com/office/drawing/2014/main" id="{5CAF311A-CA0A-1159-A5A8-2F0448C7862F}"/>
              </a:ext>
            </a:extLst>
          </p:cNvPr>
          <p:cNvSpPr txBox="1">
            <a:spLocks noChangeArrowheads="1"/>
          </p:cNvSpPr>
          <p:nvPr/>
        </p:nvSpPr>
        <p:spPr bwMode="auto">
          <a:xfrm>
            <a:off x="7843838" y="3106738"/>
            <a:ext cx="3714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b="1">
                <a:latin typeface="Times New Roman" panose="02020603050405020304" pitchFamily="18" charset="0"/>
              </a:rPr>
              <a:t>C</a:t>
            </a:r>
          </a:p>
        </p:txBody>
      </p:sp>
      <p:sp>
        <p:nvSpPr>
          <p:cNvPr id="34" name="TextovéPole 33">
            <a:extLst>
              <a:ext uri="{FF2B5EF4-FFF2-40B4-BE49-F238E27FC236}">
                <a16:creationId xmlns:a16="http://schemas.microsoft.com/office/drawing/2014/main" id="{C4E471C3-5059-466D-8B3A-5F56D3C5EAAC}"/>
              </a:ext>
            </a:extLst>
          </p:cNvPr>
          <p:cNvSpPr txBox="1"/>
          <p:nvPr/>
        </p:nvSpPr>
        <p:spPr>
          <a:xfrm>
            <a:off x="6542088" y="4171950"/>
            <a:ext cx="2644775" cy="1938338"/>
          </a:xfrm>
          <a:prstGeom prst="rect">
            <a:avLst/>
          </a:prstGeom>
          <a:solidFill>
            <a:srgbClr val="FF0000"/>
          </a:solidFill>
        </p:spPr>
        <p:txBody>
          <a:bodyPr>
            <a:spAutoFit/>
          </a:bodyPr>
          <a:lstStyle/>
          <a:p>
            <a:pPr eaLnBrk="1" hangingPunct="1">
              <a:defRPr/>
            </a:pPr>
            <a:r>
              <a:rPr lang="cs-CZ" sz="2000" b="1" dirty="0">
                <a:latin typeface="+mj-lt"/>
              </a:rPr>
              <a:t>BRAIN EXERCISE</a:t>
            </a:r>
          </a:p>
          <a:p>
            <a:pPr eaLnBrk="1" hangingPunct="1">
              <a:defRPr/>
            </a:pPr>
            <a:r>
              <a:rPr lang="cs-CZ" sz="2000" dirty="0" err="1">
                <a:latin typeface="+mj-lt"/>
              </a:rPr>
              <a:t>Construct</a:t>
            </a:r>
            <a:r>
              <a:rPr lang="cs-CZ" sz="2000" dirty="0">
                <a:latin typeface="+mj-lt"/>
              </a:rPr>
              <a:t> </a:t>
            </a:r>
            <a:r>
              <a:rPr lang="cs-CZ" sz="2000" dirty="0" err="1">
                <a:latin typeface="+mj-lt"/>
              </a:rPr>
              <a:t>supertree</a:t>
            </a:r>
            <a:r>
              <a:rPr lang="cs-CZ" sz="2000" dirty="0">
                <a:latin typeface="+mj-lt"/>
              </a:rPr>
              <a:t> </a:t>
            </a:r>
            <a:r>
              <a:rPr lang="cs-CZ" sz="2000" dirty="0" err="1">
                <a:latin typeface="+mj-lt"/>
              </a:rPr>
              <a:t>from</a:t>
            </a:r>
            <a:r>
              <a:rPr lang="cs-CZ" sz="2000" dirty="0">
                <a:latin typeface="+mj-lt"/>
              </a:rPr>
              <a:t> </a:t>
            </a:r>
            <a:r>
              <a:rPr lang="cs-CZ" sz="2000" dirty="0" err="1">
                <a:latin typeface="+mj-lt"/>
              </a:rPr>
              <a:t>the</a:t>
            </a:r>
            <a:r>
              <a:rPr lang="cs-CZ" sz="2000" dirty="0">
                <a:latin typeface="+mj-lt"/>
              </a:rPr>
              <a:t> </a:t>
            </a:r>
            <a:r>
              <a:rPr lang="cs-CZ" sz="2000" dirty="0" err="1">
                <a:latin typeface="+mj-lt"/>
              </a:rPr>
              <a:t>trees</a:t>
            </a:r>
            <a:r>
              <a:rPr lang="cs-CZ" sz="2000" dirty="0">
                <a:latin typeface="+mj-lt"/>
              </a:rPr>
              <a:t> in </a:t>
            </a:r>
            <a:r>
              <a:rPr lang="cs-CZ" sz="2000" dirty="0" err="1">
                <a:latin typeface="+mj-lt"/>
              </a:rPr>
              <a:t>this</a:t>
            </a:r>
            <a:r>
              <a:rPr lang="cs-CZ" sz="2000" dirty="0">
                <a:latin typeface="+mj-lt"/>
              </a:rPr>
              <a:t> slide </a:t>
            </a:r>
            <a:r>
              <a:rPr lang="cs-CZ" sz="2000" dirty="0" err="1">
                <a:latin typeface="+mj-lt"/>
              </a:rPr>
              <a:t>using</a:t>
            </a:r>
            <a:r>
              <a:rPr lang="cs-CZ" sz="2000" dirty="0">
                <a:latin typeface="+mj-lt"/>
              </a:rPr>
              <a:t> „</a:t>
            </a:r>
            <a:r>
              <a:rPr lang="en-US" sz="2000" dirty="0">
                <a:latin typeface="+mj-lt"/>
                <a:cs typeface="Arial" pitchFamily="34" charset="0"/>
              </a:rPr>
              <a:t>Matrix Representation with Parsimony</a:t>
            </a:r>
            <a:r>
              <a:rPr lang="cs-CZ" sz="2000" dirty="0">
                <a:latin typeface="+mj-lt"/>
                <a:cs typeface="Arial" pitchFamily="34" charset="0"/>
              </a:rPr>
              <a:t>„ </a:t>
            </a:r>
            <a:r>
              <a:rPr lang="cs-CZ" sz="2000" dirty="0" err="1">
                <a:latin typeface="+mj-lt"/>
                <a:cs typeface="Arial" pitchFamily="34" charset="0"/>
              </a:rPr>
              <a:t>method</a:t>
            </a:r>
            <a:r>
              <a:rPr lang="cs-CZ" sz="2000" dirty="0">
                <a:latin typeface="+mj-lt"/>
                <a:cs typeface="Arial" pitchFamily="34" charset="0"/>
              </a:rPr>
              <a:t>.</a:t>
            </a:r>
            <a:endParaRPr lang="cs-CZ" sz="20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6">
            <a:extLst>
              <a:ext uri="{FF2B5EF4-FFF2-40B4-BE49-F238E27FC236}">
                <a16:creationId xmlns:a16="http://schemas.microsoft.com/office/drawing/2014/main" id="{971244A9-2148-1000-EA45-82E10B5E9952}"/>
              </a:ext>
            </a:extLst>
          </p:cNvPr>
          <p:cNvSpPr txBox="1">
            <a:spLocks noChangeArrowheads="1"/>
          </p:cNvSpPr>
          <p:nvPr/>
        </p:nvSpPr>
        <p:spPr bwMode="auto">
          <a:xfrm>
            <a:off x="0" y="357188"/>
            <a:ext cx="9144000" cy="769937"/>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4400" b="1">
                <a:solidFill>
                  <a:schemeClr val="bg1"/>
                </a:solidFill>
                <a:latin typeface="Arial" panose="020B0604020202020204" pitchFamily="34" charset="0"/>
                <a:cs typeface="Arial" panose="020B0604020202020204" pitchFamily="34" charset="0"/>
              </a:rPr>
              <a:t>SUPERTREE</a:t>
            </a:r>
            <a:endParaRPr lang="cs-CZ" altLang="cs-CZ" sz="4400">
              <a:solidFill>
                <a:schemeClr val="bg1"/>
              </a:solidFill>
              <a:latin typeface="Arial" panose="020B0604020202020204" pitchFamily="34" charset="0"/>
              <a:cs typeface="Arial" panose="020B0604020202020204" pitchFamily="34" charset="0"/>
            </a:endParaRPr>
          </a:p>
        </p:txBody>
      </p:sp>
      <p:pic>
        <p:nvPicPr>
          <p:cNvPr id="8195" name="Obrázek 2">
            <a:extLst>
              <a:ext uri="{FF2B5EF4-FFF2-40B4-BE49-F238E27FC236}">
                <a16:creationId xmlns:a16="http://schemas.microsoft.com/office/drawing/2014/main" id="{B9E2AD25-1ECE-F831-53CC-983BCBC6EA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563" t="19441" r="14563" b="9254"/>
          <a:stretch>
            <a:fillRect/>
          </a:stretch>
        </p:blipFill>
        <p:spPr bwMode="auto">
          <a:xfrm>
            <a:off x="142875" y="1268413"/>
            <a:ext cx="885825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ovéPole 3">
            <a:extLst>
              <a:ext uri="{FF2B5EF4-FFF2-40B4-BE49-F238E27FC236}">
                <a16:creationId xmlns:a16="http://schemas.microsoft.com/office/drawing/2014/main" id="{1A88034F-7170-B019-C451-73D28B55E00E}"/>
              </a:ext>
            </a:extLst>
          </p:cNvPr>
          <p:cNvSpPr txBox="1">
            <a:spLocks noChangeArrowheads="1"/>
          </p:cNvSpPr>
          <p:nvPr/>
        </p:nvSpPr>
        <p:spPr bwMode="auto">
          <a:xfrm>
            <a:off x="7380288" y="6232525"/>
            <a:ext cx="154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cs-CZ" altLang="cs-CZ" sz="1800">
                <a:latin typeface="Arial" panose="020B0604020202020204" pitchFamily="34" charset="0"/>
              </a:rPr>
              <a:t>Lucie Korená</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a:extLst>
              <a:ext uri="{FF2B5EF4-FFF2-40B4-BE49-F238E27FC236}">
                <a16:creationId xmlns:a16="http://schemas.microsoft.com/office/drawing/2014/main" id="{3F447D9A-2AE0-906B-F678-BDF521833A7E}"/>
              </a:ext>
            </a:extLst>
          </p:cNvPr>
          <p:cNvSpPr>
            <a:spLocks noGrp="1" noChangeArrowheads="1"/>
          </p:cNvSpPr>
          <p:nvPr>
            <p:ph type="title"/>
          </p:nvPr>
        </p:nvSpPr>
        <p:spPr/>
        <p:txBody>
          <a:bodyPr/>
          <a:lstStyle/>
          <a:p>
            <a:endParaRPr lang="cs-CZ" altLang="cs-CZ"/>
          </a:p>
        </p:txBody>
      </p:sp>
      <p:pic>
        <p:nvPicPr>
          <p:cNvPr id="9219" name="Zástupný obsah 5">
            <a:extLst>
              <a:ext uri="{FF2B5EF4-FFF2-40B4-BE49-F238E27FC236}">
                <a16:creationId xmlns:a16="http://schemas.microsoft.com/office/drawing/2014/main" id="{A1372CCC-8627-31AF-7D1D-5E2E283076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09675"/>
            <a:ext cx="7232650" cy="5484813"/>
          </a:xfrm>
        </p:spPr>
      </p:pic>
      <p:sp>
        <p:nvSpPr>
          <p:cNvPr id="9220" name="Text Box 16">
            <a:extLst>
              <a:ext uri="{FF2B5EF4-FFF2-40B4-BE49-F238E27FC236}">
                <a16:creationId xmlns:a16="http://schemas.microsoft.com/office/drawing/2014/main" id="{779787A8-73C7-E3D1-F849-7AF2E245A890}"/>
              </a:ext>
            </a:extLst>
          </p:cNvPr>
          <p:cNvSpPr txBox="1">
            <a:spLocks noChangeArrowheads="1"/>
          </p:cNvSpPr>
          <p:nvPr/>
        </p:nvSpPr>
        <p:spPr bwMode="auto">
          <a:xfrm>
            <a:off x="0" y="357188"/>
            <a:ext cx="9144000" cy="769937"/>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4400" b="1">
                <a:solidFill>
                  <a:schemeClr val="bg1"/>
                </a:solidFill>
                <a:latin typeface="Arial" panose="020B0604020202020204" pitchFamily="34" charset="0"/>
                <a:cs typeface="Arial" panose="020B0604020202020204" pitchFamily="34" charset="0"/>
              </a:rPr>
              <a:t>SUPERTREE</a:t>
            </a:r>
            <a:endParaRPr lang="cs-CZ" altLang="cs-CZ" sz="440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C1F1C17A-DCFC-52B6-D20E-5F76DF97B1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143000"/>
            <a:ext cx="7248525" cy="511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6">
            <a:extLst>
              <a:ext uri="{FF2B5EF4-FFF2-40B4-BE49-F238E27FC236}">
                <a16:creationId xmlns:a16="http://schemas.microsoft.com/office/drawing/2014/main" id="{CEDC427E-9ABA-3B33-3A16-EBBD32F713A0}"/>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en-US" sz="4400" b="1" dirty="0">
                <a:solidFill>
                  <a:schemeClr val="bg1"/>
                </a:solidFill>
                <a:cs typeface="Arial" pitchFamily="34" charset="0"/>
              </a:rPr>
              <a:t>DNA BARCODING</a:t>
            </a:r>
            <a:endParaRPr lang="cs-CZ" sz="4400" dirty="0">
              <a:solidFill>
                <a:schemeClr val="bg1"/>
              </a:solidFill>
              <a:cs typeface="Arial" pitchFamily="34" charset="0"/>
            </a:endParaRPr>
          </a:p>
        </p:txBody>
      </p:sp>
      <p:sp>
        <p:nvSpPr>
          <p:cNvPr id="10244" name="Obdélník 5">
            <a:extLst>
              <a:ext uri="{FF2B5EF4-FFF2-40B4-BE49-F238E27FC236}">
                <a16:creationId xmlns:a16="http://schemas.microsoft.com/office/drawing/2014/main" id="{B7E21F2C-50C2-34DC-EE66-D04E0D8079B3}"/>
              </a:ext>
            </a:extLst>
          </p:cNvPr>
          <p:cNvSpPr>
            <a:spLocks noChangeArrowheads="1"/>
          </p:cNvSpPr>
          <p:nvPr/>
        </p:nvSpPr>
        <p:spPr bwMode="auto">
          <a:xfrm>
            <a:off x="3143250" y="6308725"/>
            <a:ext cx="2225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cs-CZ" altLang="cs-CZ" sz="2400">
                <a:hlinkClick r:id="rId3"/>
              </a:rPr>
              <a:t>https://ibol.org/</a:t>
            </a:r>
            <a:endParaRPr lang="cs-CZ" altLang="cs-CZ" sz="2400">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Obrázek 2">
            <a:extLst>
              <a:ext uri="{FF2B5EF4-FFF2-40B4-BE49-F238E27FC236}">
                <a16:creationId xmlns:a16="http://schemas.microsoft.com/office/drawing/2014/main" id="{C1B35F4C-FFCD-0BA4-2A27-98E13D5D2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3513"/>
            <a:ext cx="9144000" cy="490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Nadpis 1">
            <a:extLst>
              <a:ext uri="{FF2B5EF4-FFF2-40B4-BE49-F238E27FC236}">
                <a16:creationId xmlns:a16="http://schemas.microsoft.com/office/drawing/2014/main" id="{FF4D4385-DE68-B3A3-F6A8-AB7EB2B9B09A}"/>
              </a:ext>
            </a:extLst>
          </p:cNvPr>
          <p:cNvSpPr>
            <a:spLocks noGrp="1" noChangeArrowheads="1"/>
          </p:cNvSpPr>
          <p:nvPr>
            <p:ph type="title"/>
          </p:nvPr>
        </p:nvSpPr>
        <p:spPr/>
        <p:txBody>
          <a:bodyPr/>
          <a:lstStyle/>
          <a:p>
            <a:endParaRPr lang="cs-CZ" altLang="cs-CZ"/>
          </a:p>
        </p:txBody>
      </p:sp>
      <p:sp>
        <p:nvSpPr>
          <p:cNvPr id="7" name="Text Box 16">
            <a:extLst>
              <a:ext uri="{FF2B5EF4-FFF2-40B4-BE49-F238E27FC236}">
                <a16:creationId xmlns:a16="http://schemas.microsoft.com/office/drawing/2014/main" id="{309ED3FB-B684-05A3-5576-8C0230B416A0}"/>
              </a:ext>
            </a:extLst>
          </p:cNvPr>
          <p:cNvSpPr txBox="1">
            <a:spLocks noChangeArrowheads="1"/>
          </p:cNvSpPr>
          <p:nvPr/>
        </p:nvSpPr>
        <p:spPr bwMode="auto">
          <a:xfrm>
            <a:off x="0" y="228600"/>
            <a:ext cx="9144000" cy="769938"/>
          </a:xfrm>
          <a:prstGeom prst="rect">
            <a:avLst/>
          </a:prstGeom>
          <a:solidFill>
            <a:schemeClr val="accent1">
              <a:lumMod val="75000"/>
            </a:schemeClr>
          </a:solidFill>
          <a:ln w="9525">
            <a:noFill/>
            <a:miter lim="800000"/>
            <a:headEnd/>
            <a:tailEnd/>
          </a:ln>
        </p:spPr>
        <p:txBody>
          <a:bodyPr>
            <a:spAutoFit/>
          </a:bodyPr>
          <a:lstStyle/>
          <a:p>
            <a:pPr algn="ctr" eaLnBrk="1" fontAlgn="auto" hangingPunct="1">
              <a:spcBef>
                <a:spcPts val="0"/>
              </a:spcBef>
              <a:spcAft>
                <a:spcPts val="0"/>
              </a:spcAft>
              <a:defRPr/>
            </a:pPr>
            <a:r>
              <a:rPr lang="en-US" sz="4400" b="1" dirty="0">
                <a:solidFill>
                  <a:schemeClr val="bg1"/>
                </a:solidFill>
                <a:cs typeface="Arial" pitchFamily="34" charset="0"/>
              </a:rPr>
              <a:t>BARCOD</a:t>
            </a:r>
            <a:r>
              <a:rPr lang="cs-CZ" sz="4400" b="1" dirty="0">
                <a:solidFill>
                  <a:schemeClr val="bg1"/>
                </a:solidFill>
                <a:cs typeface="Arial" pitchFamily="34" charset="0"/>
              </a:rPr>
              <a:t>E OF LIFE</a:t>
            </a:r>
            <a:endParaRPr lang="cs-CZ" sz="4400" dirty="0">
              <a:solidFill>
                <a:schemeClr val="bg1"/>
              </a:solidFill>
              <a:cs typeface="Arial" pitchFamily="34" charset="0"/>
            </a:endParaRPr>
          </a:p>
        </p:txBody>
      </p:sp>
      <p:sp>
        <p:nvSpPr>
          <p:cNvPr id="5" name="Obdélník: se zakulacenými rohy 4">
            <a:extLst>
              <a:ext uri="{FF2B5EF4-FFF2-40B4-BE49-F238E27FC236}">
                <a16:creationId xmlns:a16="http://schemas.microsoft.com/office/drawing/2014/main" id="{F6C53830-E0C1-63F2-29E2-BDEDB349F839}"/>
              </a:ext>
            </a:extLst>
          </p:cNvPr>
          <p:cNvSpPr/>
          <p:nvPr/>
        </p:nvSpPr>
        <p:spPr>
          <a:xfrm>
            <a:off x="1403350" y="4437063"/>
            <a:ext cx="2016125" cy="13684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11014</TotalTime>
  <Words>1680</Words>
  <Application>Microsoft Office PowerPoint</Application>
  <PresentationFormat>Předvádění na obrazovce (4:3)</PresentationFormat>
  <Paragraphs>236</Paragraphs>
  <Slides>38</Slides>
  <Notes>1</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38</vt:i4>
      </vt:variant>
    </vt:vector>
  </HeadingPairs>
  <TitlesOfParts>
    <vt:vector size="43" baseType="lpstr">
      <vt:lpstr>Arial</vt:lpstr>
      <vt:lpstr>Calibri</vt:lpstr>
      <vt:lpstr>Times New Roman</vt:lpstr>
      <vt:lpstr>inherit</vt:lpstr>
      <vt:lpstr>Motiv sady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Vlada Hampl</dc:creator>
  <cp:lastModifiedBy>Verner Zdeněk</cp:lastModifiedBy>
  <cp:revision>260</cp:revision>
  <dcterms:created xsi:type="dcterms:W3CDTF">2010-05-10T09:29:45Z</dcterms:created>
  <dcterms:modified xsi:type="dcterms:W3CDTF">2023-12-11T17:03:46Z</dcterms:modified>
</cp:coreProperties>
</file>