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39" r:id="rId2"/>
    <p:sldId id="422" r:id="rId3"/>
    <p:sldId id="440" r:id="rId4"/>
    <p:sldId id="424" r:id="rId5"/>
    <p:sldId id="441" r:id="rId6"/>
    <p:sldId id="467" r:id="rId7"/>
    <p:sldId id="468" r:id="rId8"/>
    <p:sldId id="469" r:id="rId9"/>
    <p:sldId id="470" r:id="rId10"/>
    <p:sldId id="464" r:id="rId11"/>
    <p:sldId id="452" r:id="rId12"/>
    <p:sldId id="471" r:id="rId13"/>
    <p:sldId id="363" r:id="rId14"/>
    <p:sldId id="364" r:id="rId15"/>
    <p:sldId id="356" r:id="rId16"/>
    <p:sldId id="359" r:id="rId17"/>
    <p:sldId id="419" r:id="rId18"/>
    <p:sldId id="420" r:id="rId19"/>
    <p:sldId id="326" r:id="rId20"/>
    <p:sldId id="310" r:id="rId21"/>
    <p:sldId id="345" r:id="rId22"/>
    <p:sldId id="330" r:id="rId23"/>
    <p:sldId id="327" r:id="rId24"/>
    <p:sldId id="329" r:id="rId25"/>
    <p:sldId id="332" r:id="rId26"/>
    <p:sldId id="333" r:id="rId27"/>
    <p:sldId id="334" r:id="rId28"/>
    <p:sldId id="311" r:id="rId29"/>
    <p:sldId id="331" r:id="rId30"/>
    <p:sldId id="275" r:id="rId31"/>
    <p:sldId id="313" r:id="rId32"/>
    <p:sldId id="328" r:id="rId33"/>
    <p:sldId id="336" r:id="rId34"/>
    <p:sldId id="344" r:id="rId35"/>
    <p:sldId id="258" r:id="rId36"/>
    <p:sldId id="343" r:id="rId37"/>
    <p:sldId id="342" r:id="rId38"/>
    <p:sldId id="338" r:id="rId39"/>
    <p:sldId id="341" r:id="rId40"/>
    <p:sldId id="339" r:id="rId41"/>
    <p:sldId id="337" r:id="rId42"/>
    <p:sldId id="451" r:id="rId4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D7E"/>
    <a:srgbClr val="003300"/>
    <a:srgbClr val="000066"/>
    <a:srgbClr val="835C29"/>
    <a:srgbClr val="663300"/>
    <a:srgbClr val="996600"/>
    <a:srgbClr val="333300"/>
    <a:srgbClr val="19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86443" autoAdjust="0"/>
  </p:normalViewPr>
  <p:slideViewPr>
    <p:cSldViewPr>
      <p:cViewPr varScale="1">
        <p:scale>
          <a:sx n="68" d="100"/>
          <a:sy n="68" d="100"/>
        </p:scale>
        <p:origin x="12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35.xml"/><Relationship Id="rId1" Type="http://schemas.openxmlformats.org/officeDocument/2006/relationships/slide" Target="slides/slide34.xml"/><Relationship Id="rId4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757D796-FF53-E7E7-684D-3B3DE7ECA5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F36403F-8D4B-3053-241C-4B44A8E874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C5C21D63-3F62-FB7C-1988-1689FC27B56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EF2FE6D-350D-1D6B-0204-B6763A30DB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2F936C-8E5B-4445-ACE6-2F75BC17D1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DF54395-D49B-B11D-2F6B-D3FAC1C129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DFB90E-7467-5502-DD71-A6E4B6D773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1AEE94-EF2F-4CBC-AD5E-C93DD6E53041}" type="datetimeFigureOut">
              <a:rPr lang="cs-CZ"/>
              <a:pPr>
                <a:defRPr/>
              </a:pPr>
              <a:t>13.11.2023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B7D99D9-51EC-C21E-D166-09481E5B68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D8582C9D-B068-8FA3-5C81-48BDC432A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642C61-265B-31EB-0FDD-8EB2EE7825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7804CD-F3DC-F63B-9EBC-5B12ED1FA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2837A8-7BA7-47EC-B95D-6CE3461E8F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1C83BA5C-E436-C45A-DB16-85D18F8A0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94CF60F4-D39C-9751-5D86-2A5992262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Odvoďte tvar funkce  p0(t) pro JC model s frekvencí invariant 1/10. V jakém procentu nukleotidů se budou podle tohoto modelu shodovat zcela nepříbuzné sekvence?</a:t>
            </a: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4AC2AC0A-9484-BDDD-DC20-9C42312E6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6397AB-BD4B-43BA-AC58-B1E58C9A2EE1}" type="slidenum">
              <a:rPr lang="cs-CZ" altLang="cs-CZ" sz="1200" smtClean="0"/>
              <a:pPr/>
              <a:t>14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6A8FBC6C-3E28-0E3A-8464-B4333904F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35D80635-8FFC-C1C5-9A4C-26C51CCBD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CC26D173-2D08-D2EC-4467-152BB16E0D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C39AE3-C9E6-45D9-8ECD-F267DB8DD666}" type="slidenum">
              <a:rPr lang="cs-CZ" altLang="cs-CZ" sz="1200" smtClean="0"/>
              <a:pPr/>
              <a:t>16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b="0" dirty="0">
                <a:solidFill>
                  <a:srgbClr val="000000"/>
                </a:solidFill>
                <a:latin typeface="Arial" panose="020B0604020202020204" pitchFamily="34" charset="0"/>
              </a:rPr>
              <a:t>Postup maximální </a:t>
            </a:r>
            <a:r>
              <a:rPr lang="cs-CZ" altLang="cs-CZ" sz="1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parsimonie</a:t>
            </a:r>
            <a:r>
              <a:rPr lang="cs-CZ" altLang="cs-CZ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předvedu na příkladu z předchozího slidu. Příbuzenské vztahy mezi 4 taxony můžeme znázornit 3 způsoby (stromy, topologiemi). Která odpovídá skutečnosti? MP považuje za pravdivou tu, která vysvětlí přítomnost znaků pomocí nejmenšího počtu mutací. Ukážeme si to na 1 znaku. Ten nabývá u našich taxonů těchto podob. Předpokládejme, že u předků se vyskytovaly G….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837A8-7BA7-47EC-B95D-6CE3461E8FBC}" type="slidenum">
              <a:rPr lang="cs-CZ" altLang="cs-CZ" smtClean="0"/>
              <a:pPr>
                <a:defRPr/>
              </a:pPr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497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15BDEB-BF5E-C839-6C27-C8A1208DA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B2550E-A9AE-9FDE-1B94-753BC5253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C18BF7-0C65-A42A-1A9E-621361DD3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1FB93-3458-4DEE-80DD-E26CB25B9C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860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0A6602-9677-58F2-EEE5-4F1020280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7079BE-5869-B818-4D7F-46318D096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3336E7-4C21-A497-3B0C-16EB1005D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075D-E38E-4A4B-B174-52A570ECFE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297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6F675B-6AC7-6164-D1E7-EA21987D4D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285939-0F7B-D7E6-92EE-2ABADFB1E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DB1C4-176E-E4FB-DD85-8D9C315AB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F5B72-A0EB-4D72-8A6F-58D066274E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614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8A7AAC-3F40-E32E-0F78-6C211895A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599820-BA01-12FB-7AE7-8C8BA5B8E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90FF3A-F425-C0A1-9771-109941995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7D06D-80AB-414D-A315-B78BC5B92F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622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9587CA-305E-A144-62E9-0FF9667C1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6B15A-473F-63B8-D945-42FA14CB3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C62671-D22B-F9E0-0C0E-F772AC343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630D6-5FCA-4C04-BF1D-74EB4AE468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644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1BC55-378E-A370-C6F3-B41D3E6CD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B18C9-110A-12F2-51F2-6E583FCE17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18E8D-6E0A-4CF0-B487-D4987829C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7F89-3768-4099-AE96-EF45788F7C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99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59A40F-A9E9-F973-8E4E-3F71B8000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1A2BF9-F9F6-6872-6153-BE627CEEE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90DA1B-14A9-45AF-F7DE-419B285FA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79CE-D80B-4FF3-AB47-1F169A8456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131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E6A0FA-F5E1-9D43-5D56-FEB2C0C03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49026B-6D85-7070-8399-520234ABA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488723-B6A7-21FD-AC95-083AED4E1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537D-8CC2-4BFF-AED1-44E771A956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486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95EA9D-7E9F-8BC4-5A11-73DE256D8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DE925E-11E0-735B-A196-54DE3E0ED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88C6B9-C1D2-FB7A-9D4D-03CD4D6F8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C6071-F754-4E65-A6A8-85DEE1AB89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954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DB98A-8EF1-279C-CE6C-A9AE2D2E6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CE34F-0A24-D6C5-D10D-BBAE3670D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30DC7-BF8C-AE71-0D77-1065A8D43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E610-755F-47B0-8C0A-429F6C525E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21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D381FD-DD17-3407-98B7-D5739E217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4358A-B2C3-E21C-6549-CB6B25BE1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F1224-F8B7-C962-B60D-09EAF4516E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F1A04-41C1-4199-A11E-4370C4D35C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156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98B72D-2B3D-4D08-DA91-284D22C51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2D0665-C9FD-63DB-DCB8-1AB3A3919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0794B4-8D4B-90D9-F987-B483E0CEF5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114BA5-0A24-2F1C-02F8-BCC273B947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F8C69C-05DA-A9F1-C20A-417B98D9CC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62421D-D4F6-4940-B8CA-19DE380C85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>
            <a:extLst>
              <a:ext uri="{FF2B5EF4-FFF2-40B4-BE49-F238E27FC236}">
                <a16:creationId xmlns:a16="http://schemas.microsoft.com/office/drawing/2014/main" id="{76439E60-A34E-2AA5-5C2E-1AAB1550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UPGMA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5CC0DE12-52EA-50A1-7C21-4C919794C057}"/>
              </a:ext>
            </a:extLst>
          </p:cNvPr>
          <p:cNvCxnSpPr>
            <a:cxnSpLocks/>
            <a:endCxn id="4103" idx="1"/>
          </p:cNvCxnSpPr>
          <p:nvPr/>
        </p:nvCxnSpPr>
        <p:spPr>
          <a:xfrm>
            <a:off x="2065338" y="2220913"/>
            <a:ext cx="86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DE60CD45-9658-734E-B19A-C74F9AD494D7}"/>
              </a:ext>
            </a:extLst>
          </p:cNvPr>
          <p:cNvCxnSpPr/>
          <p:nvPr/>
        </p:nvCxnSpPr>
        <p:spPr>
          <a:xfrm rot="5400000">
            <a:off x="1562100" y="2724151"/>
            <a:ext cx="1006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>
            <a:extLst>
              <a:ext uri="{FF2B5EF4-FFF2-40B4-BE49-F238E27FC236}">
                <a16:creationId xmlns:a16="http://schemas.microsoft.com/office/drawing/2014/main" id="{24391850-838C-A1EA-27BE-6E58A3BDCABA}"/>
              </a:ext>
            </a:extLst>
          </p:cNvPr>
          <p:cNvCxnSpPr/>
          <p:nvPr/>
        </p:nvCxnSpPr>
        <p:spPr>
          <a:xfrm flipV="1">
            <a:off x="2065338" y="3214688"/>
            <a:ext cx="1506537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ovéPole 8">
            <a:extLst>
              <a:ext uri="{FF2B5EF4-FFF2-40B4-BE49-F238E27FC236}">
                <a16:creationId xmlns:a16="http://schemas.microsoft.com/office/drawing/2014/main" id="{F05FD4AC-1032-8745-1F3A-CE8F0A9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2916238"/>
            <a:ext cx="21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103" name="TextovéPole 9">
            <a:extLst>
              <a:ext uri="{FF2B5EF4-FFF2-40B4-BE49-F238E27FC236}">
                <a16:creationId xmlns:a16="http://schemas.microsoft.com/office/drawing/2014/main" id="{EDC1ED6B-0DC8-457F-4DAA-627363BC2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1928813"/>
            <a:ext cx="207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104" name="TextovéPole 10">
            <a:extLst>
              <a:ext uri="{FF2B5EF4-FFF2-40B4-BE49-F238E27FC236}">
                <a16:creationId xmlns:a16="http://schemas.microsoft.com/office/drawing/2014/main" id="{E7E3E145-0280-F175-965A-38020199C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3773488"/>
            <a:ext cx="21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2" name="Přímá spojovací čára 11">
            <a:extLst>
              <a:ext uri="{FF2B5EF4-FFF2-40B4-BE49-F238E27FC236}">
                <a16:creationId xmlns:a16="http://schemas.microsoft.com/office/drawing/2014/main" id="{5D92B840-92B7-ED83-B399-7E928B3731F1}"/>
              </a:ext>
            </a:extLst>
          </p:cNvPr>
          <p:cNvCxnSpPr/>
          <p:nvPr/>
        </p:nvCxnSpPr>
        <p:spPr>
          <a:xfrm>
            <a:off x="1222375" y="4064000"/>
            <a:ext cx="849313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D8120D02-7ACF-5F03-7DB7-09C5EB6C6F70}"/>
              </a:ext>
            </a:extLst>
          </p:cNvPr>
          <p:cNvCxnSpPr/>
          <p:nvPr/>
        </p:nvCxnSpPr>
        <p:spPr>
          <a:xfrm>
            <a:off x="1222375" y="2724150"/>
            <a:ext cx="842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>
            <a:extLst>
              <a:ext uri="{FF2B5EF4-FFF2-40B4-BE49-F238E27FC236}">
                <a16:creationId xmlns:a16="http://schemas.microsoft.com/office/drawing/2014/main" id="{D0F09F1F-2D42-FC53-0AC0-65E1D03BE627}"/>
              </a:ext>
            </a:extLst>
          </p:cNvPr>
          <p:cNvCxnSpPr/>
          <p:nvPr/>
        </p:nvCxnSpPr>
        <p:spPr>
          <a:xfrm rot="5400000">
            <a:off x="552450" y="3402013"/>
            <a:ext cx="1339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>
            <a:extLst>
              <a:ext uri="{FF2B5EF4-FFF2-40B4-BE49-F238E27FC236}">
                <a16:creationId xmlns:a16="http://schemas.microsoft.com/office/drawing/2014/main" id="{34B2E498-4FB4-7C5F-308E-93C0B73274F3}"/>
              </a:ext>
            </a:extLst>
          </p:cNvPr>
          <p:cNvCxnSpPr/>
          <p:nvPr/>
        </p:nvCxnSpPr>
        <p:spPr>
          <a:xfrm>
            <a:off x="500063" y="3402013"/>
            <a:ext cx="722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>
            <a:extLst>
              <a:ext uri="{FF2B5EF4-FFF2-40B4-BE49-F238E27FC236}">
                <a16:creationId xmlns:a16="http://schemas.microsoft.com/office/drawing/2014/main" id="{EE3939B6-30EF-33CF-DCD3-01119155F65C}"/>
              </a:ext>
            </a:extLst>
          </p:cNvPr>
          <p:cNvCxnSpPr/>
          <p:nvPr/>
        </p:nvCxnSpPr>
        <p:spPr>
          <a:xfrm rot="5400000">
            <a:off x="-337344" y="4231482"/>
            <a:ext cx="1674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>
            <a:extLst>
              <a:ext uri="{FF2B5EF4-FFF2-40B4-BE49-F238E27FC236}">
                <a16:creationId xmlns:a16="http://schemas.microsoft.com/office/drawing/2014/main" id="{033BAFD7-4890-EA9F-B024-FB2ACF5CA8EE}"/>
              </a:ext>
            </a:extLst>
          </p:cNvPr>
          <p:cNvCxnSpPr/>
          <p:nvPr/>
        </p:nvCxnSpPr>
        <p:spPr>
          <a:xfrm>
            <a:off x="500063" y="5068888"/>
            <a:ext cx="20462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ovéPole 17">
            <a:extLst>
              <a:ext uri="{FF2B5EF4-FFF2-40B4-BE49-F238E27FC236}">
                <a16:creationId xmlns:a16="http://schemas.microsoft.com/office/drawing/2014/main" id="{9144ADBB-6DBB-F105-4983-3FFD9AD8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4773613"/>
            <a:ext cx="207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12" name="TextovéPole 18">
            <a:extLst>
              <a:ext uri="{FF2B5EF4-FFF2-40B4-BE49-F238E27FC236}">
                <a16:creationId xmlns:a16="http://schemas.microsoft.com/office/drawing/2014/main" id="{38DF23F6-09E8-93DC-E606-F770881D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1785938"/>
            <a:ext cx="54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lang="cs-CZ" altLang="cs-CZ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3" name="TextovéPole 19">
            <a:extLst>
              <a:ext uri="{FF2B5EF4-FFF2-40B4-BE49-F238E27FC236}">
                <a16:creationId xmlns:a16="http://schemas.microsoft.com/office/drawing/2014/main" id="{5466A21E-3CE0-E13A-74CA-386350B4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786063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cs-CZ" altLang="cs-CZ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4" name="Obdélník 20">
            <a:extLst>
              <a:ext uri="{FF2B5EF4-FFF2-40B4-BE49-F238E27FC236}">
                <a16:creationId xmlns:a16="http://schemas.microsoft.com/office/drawing/2014/main" id="{0EEF1F86-4701-135C-8277-1CC95A462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643313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2000"/>
          </a:p>
        </p:txBody>
      </p:sp>
      <p:sp>
        <p:nvSpPr>
          <p:cNvPr id="4115" name="Obdélník 21">
            <a:extLst>
              <a:ext uri="{FF2B5EF4-FFF2-40B4-BE49-F238E27FC236}">
                <a16:creationId xmlns:a16="http://schemas.microsoft.com/office/drawing/2014/main" id="{3C8F5DB0-DAF5-E197-5427-D81758E61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2292350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/>
          </a:p>
        </p:txBody>
      </p:sp>
      <p:sp>
        <p:nvSpPr>
          <p:cNvPr id="4116" name="Obdélník 22">
            <a:extLst>
              <a:ext uri="{FF2B5EF4-FFF2-40B4-BE49-F238E27FC236}">
                <a16:creationId xmlns:a16="http://schemas.microsoft.com/office/drawing/2014/main" id="{F284A382-2F86-303A-04B6-36ECE94CC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4672013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endParaRPr lang="cs-CZ" altLang="cs-CZ" sz="2000"/>
          </a:p>
        </p:txBody>
      </p:sp>
      <p:sp>
        <p:nvSpPr>
          <p:cNvPr id="4117" name="Obdélník 23">
            <a:extLst>
              <a:ext uri="{FF2B5EF4-FFF2-40B4-BE49-F238E27FC236}">
                <a16:creationId xmlns:a16="http://schemas.microsoft.com/office/drawing/2014/main" id="{69CF2547-5E33-9E55-E9F8-EB7DFE2DD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028950"/>
            <a:ext cx="541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2000"/>
          </a:p>
        </p:txBody>
      </p:sp>
      <p:sp>
        <p:nvSpPr>
          <p:cNvPr id="37" name="Šipka doprava 36">
            <a:extLst>
              <a:ext uri="{FF2B5EF4-FFF2-40B4-BE49-F238E27FC236}">
                <a16:creationId xmlns:a16="http://schemas.microsoft.com/office/drawing/2014/main" id="{FC523743-9C62-63BB-5EEF-A0A8CC3F256D}"/>
              </a:ext>
            </a:extLst>
          </p:cNvPr>
          <p:cNvSpPr/>
          <p:nvPr/>
        </p:nvSpPr>
        <p:spPr>
          <a:xfrm>
            <a:off x="4214813" y="3571875"/>
            <a:ext cx="1143000" cy="50006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25" name="Přímá spojovací čára 24">
            <a:extLst>
              <a:ext uri="{FF2B5EF4-FFF2-40B4-BE49-F238E27FC236}">
                <a16:creationId xmlns:a16="http://schemas.microsoft.com/office/drawing/2014/main" id="{136F2F78-CEA0-64EE-3DEE-23B56B293262}"/>
              </a:ext>
            </a:extLst>
          </p:cNvPr>
          <p:cNvCxnSpPr/>
          <p:nvPr/>
        </p:nvCxnSpPr>
        <p:spPr>
          <a:xfrm>
            <a:off x="6905625" y="2235200"/>
            <a:ext cx="839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>
            <a:extLst>
              <a:ext uri="{FF2B5EF4-FFF2-40B4-BE49-F238E27FC236}">
                <a16:creationId xmlns:a16="http://schemas.microsoft.com/office/drawing/2014/main" id="{71C7782A-7935-15A4-16C5-198E164D215F}"/>
              </a:ext>
            </a:extLst>
          </p:cNvPr>
          <p:cNvCxnSpPr/>
          <p:nvPr/>
        </p:nvCxnSpPr>
        <p:spPr>
          <a:xfrm rot="5400000">
            <a:off x="6403181" y="2737644"/>
            <a:ext cx="1004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>
            <a:extLst>
              <a:ext uri="{FF2B5EF4-FFF2-40B4-BE49-F238E27FC236}">
                <a16:creationId xmlns:a16="http://schemas.microsoft.com/office/drawing/2014/main" id="{01869F8A-3891-1232-692B-09957F68363D}"/>
              </a:ext>
            </a:extLst>
          </p:cNvPr>
          <p:cNvCxnSpPr/>
          <p:nvPr/>
        </p:nvCxnSpPr>
        <p:spPr>
          <a:xfrm>
            <a:off x="6905625" y="3240088"/>
            <a:ext cx="923925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2" name="TextovéPole 27">
            <a:extLst>
              <a:ext uri="{FF2B5EF4-FFF2-40B4-BE49-F238E27FC236}">
                <a16:creationId xmlns:a16="http://schemas.microsoft.com/office/drawing/2014/main" id="{34B553AF-E8F8-A37E-5102-6C718172B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3" y="2987675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123" name="TextovéPole 28">
            <a:extLst>
              <a:ext uri="{FF2B5EF4-FFF2-40B4-BE49-F238E27FC236}">
                <a16:creationId xmlns:a16="http://schemas.microsoft.com/office/drawing/2014/main" id="{1F2349EB-D307-46C7-E480-9BEE7C01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1928813"/>
            <a:ext cx="38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124" name="TextovéPole 29">
            <a:extLst>
              <a:ext uri="{FF2B5EF4-FFF2-40B4-BE49-F238E27FC236}">
                <a16:creationId xmlns:a16="http://schemas.microsoft.com/office/drawing/2014/main" id="{55F7E281-4723-BBE3-5C87-3CA542CBF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3" y="3786188"/>
            <a:ext cx="88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1" name="Přímá spojovací čára 30">
            <a:extLst>
              <a:ext uri="{FF2B5EF4-FFF2-40B4-BE49-F238E27FC236}">
                <a16:creationId xmlns:a16="http://schemas.microsoft.com/office/drawing/2014/main" id="{178E9EA0-AA2D-962B-AF8A-5CCF19472CF9}"/>
              </a:ext>
            </a:extLst>
          </p:cNvPr>
          <p:cNvCxnSpPr/>
          <p:nvPr/>
        </p:nvCxnSpPr>
        <p:spPr>
          <a:xfrm>
            <a:off x="6651625" y="4071938"/>
            <a:ext cx="118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>
            <a:extLst>
              <a:ext uri="{FF2B5EF4-FFF2-40B4-BE49-F238E27FC236}">
                <a16:creationId xmlns:a16="http://schemas.microsoft.com/office/drawing/2014/main" id="{D4635062-F6FF-97E2-3B91-2D830A78C0DC}"/>
              </a:ext>
            </a:extLst>
          </p:cNvPr>
          <p:cNvCxnSpPr/>
          <p:nvPr/>
        </p:nvCxnSpPr>
        <p:spPr>
          <a:xfrm>
            <a:off x="6651625" y="2732088"/>
            <a:ext cx="254000" cy="4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F02756FF-A4B7-46EF-C2F0-0A52C52EC614}"/>
              </a:ext>
            </a:extLst>
          </p:cNvPr>
          <p:cNvCxnSpPr/>
          <p:nvPr/>
        </p:nvCxnSpPr>
        <p:spPr>
          <a:xfrm rot="5400000">
            <a:off x="5973763" y="3414713"/>
            <a:ext cx="1339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>
            <a:extLst>
              <a:ext uri="{FF2B5EF4-FFF2-40B4-BE49-F238E27FC236}">
                <a16:creationId xmlns:a16="http://schemas.microsoft.com/office/drawing/2014/main" id="{D8AD386B-419E-B45D-7B4E-391C55A7656C}"/>
              </a:ext>
            </a:extLst>
          </p:cNvPr>
          <p:cNvCxnSpPr/>
          <p:nvPr/>
        </p:nvCxnSpPr>
        <p:spPr>
          <a:xfrm>
            <a:off x="5921375" y="3417888"/>
            <a:ext cx="719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>
            <a:extLst>
              <a:ext uri="{FF2B5EF4-FFF2-40B4-BE49-F238E27FC236}">
                <a16:creationId xmlns:a16="http://schemas.microsoft.com/office/drawing/2014/main" id="{EFD59574-F966-5631-6B4F-0BABDC2E3BC5}"/>
              </a:ext>
            </a:extLst>
          </p:cNvPr>
          <p:cNvCxnSpPr/>
          <p:nvPr/>
        </p:nvCxnSpPr>
        <p:spPr>
          <a:xfrm rot="5400000">
            <a:off x="5091907" y="4245769"/>
            <a:ext cx="1674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>
            <a:extLst>
              <a:ext uri="{FF2B5EF4-FFF2-40B4-BE49-F238E27FC236}">
                <a16:creationId xmlns:a16="http://schemas.microsoft.com/office/drawing/2014/main" id="{1F848E0E-A7E4-D08D-A898-2909E810CE98}"/>
              </a:ext>
            </a:extLst>
          </p:cNvPr>
          <p:cNvCxnSpPr>
            <a:endCxn id="4131" idx="1"/>
          </p:cNvCxnSpPr>
          <p:nvPr/>
        </p:nvCxnSpPr>
        <p:spPr>
          <a:xfrm>
            <a:off x="5943600" y="5072063"/>
            <a:ext cx="1889125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1" name="TextovéPole 38">
            <a:extLst>
              <a:ext uri="{FF2B5EF4-FFF2-40B4-BE49-F238E27FC236}">
                <a16:creationId xmlns:a16="http://schemas.microsoft.com/office/drawing/2014/main" id="{2575727A-23D2-CBC1-F1A0-1D03AD18B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4786313"/>
            <a:ext cx="38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32" name="TextovéPole 39">
            <a:extLst>
              <a:ext uri="{FF2B5EF4-FFF2-40B4-BE49-F238E27FC236}">
                <a16:creationId xmlns:a16="http://schemas.microsoft.com/office/drawing/2014/main" id="{D1EECD94-AD3B-97CF-48F9-2E49F4110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188595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lang="cs-CZ" altLang="cs-CZ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3" name="Obdélník 41">
            <a:extLst>
              <a:ext uri="{FF2B5EF4-FFF2-40B4-BE49-F238E27FC236}">
                <a16:creationId xmlns:a16="http://schemas.microsoft.com/office/drawing/2014/main" id="{51D69EBB-F2C7-706C-D573-78D5C0617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988" y="2363788"/>
            <a:ext cx="125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cs-CZ" altLang="cs-CZ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/>
          </a:p>
        </p:txBody>
      </p:sp>
      <p:sp>
        <p:nvSpPr>
          <p:cNvPr id="4134" name="Obdélník 42">
            <a:extLst>
              <a:ext uri="{FF2B5EF4-FFF2-40B4-BE49-F238E27FC236}">
                <a16:creationId xmlns:a16="http://schemas.microsoft.com/office/drawing/2014/main" id="{3E92BA03-7CD5-2E18-7918-1D5699ADA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4684713"/>
            <a:ext cx="151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0,383</a:t>
            </a:r>
            <a:endParaRPr lang="cs-CZ" altLang="cs-CZ" sz="2000"/>
          </a:p>
        </p:txBody>
      </p:sp>
      <p:sp>
        <p:nvSpPr>
          <p:cNvPr id="4135" name="Obdélník 43">
            <a:extLst>
              <a:ext uri="{FF2B5EF4-FFF2-40B4-BE49-F238E27FC236}">
                <a16:creationId xmlns:a16="http://schemas.microsoft.com/office/drawing/2014/main" id="{9F6DD9BE-401B-9CB4-9AA4-A6C7BC4FA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3028950"/>
            <a:ext cx="125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0,13</a:t>
            </a:r>
            <a:endParaRPr lang="cs-CZ" altLang="cs-CZ" sz="2000"/>
          </a:p>
        </p:txBody>
      </p:sp>
      <p:sp>
        <p:nvSpPr>
          <p:cNvPr id="4136" name="TextovéPole 47">
            <a:extLst>
              <a:ext uri="{FF2B5EF4-FFF2-40B4-BE49-F238E27FC236}">
                <a16:creationId xmlns:a16="http://schemas.microsoft.com/office/drawing/2014/main" id="{92A2A204-CEBF-8A23-1663-47C76F8B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28860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lang="cs-CZ" altLang="cs-CZ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7" name="Obdélník 52">
            <a:extLst>
              <a:ext uri="{FF2B5EF4-FFF2-40B4-BE49-F238E27FC236}">
                <a16:creationId xmlns:a16="http://schemas.microsoft.com/office/drawing/2014/main" id="{373BC029-B5C9-A665-A9F2-DB54C527C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3714750"/>
            <a:ext cx="125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  <a:endParaRPr lang="cs-CZ" altLang="cs-CZ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6">
            <a:extLst>
              <a:ext uri="{FF2B5EF4-FFF2-40B4-BE49-F238E27FC236}">
                <a16:creationId xmlns:a16="http://schemas.microsoft.com/office/drawing/2014/main" id="{C15A2629-0903-E804-A710-2CEFBB6D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ASSUMPTIONS</a:t>
            </a:r>
          </a:p>
        </p:txBody>
      </p:sp>
      <p:sp>
        <p:nvSpPr>
          <p:cNvPr id="10243" name="Obdélník 2">
            <a:extLst>
              <a:ext uri="{FF2B5EF4-FFF2-40B4-BE49-F238E27FC236}">
                <a16:creationId xmlns:a16="http://schemas.microsoft.com/office/drawing/2014/main" id="{9EE43AB1-B900-45E5-4957-D72FFD2A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71625"/>
            <a:ext cx="83931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Marcov property </a:t>
            </a:r>
            <a:r>
              <a:rPr lang="cs-CZ" altLang="cs-CZ" sz="2400" i="1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events are not affected by the past.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homogeneity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(in time) – rate are constant in time (opposite is „heterotachy“)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homogeneity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(in place) – are are constant across sites (opposite is „rate heterogeneity across sites“)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Stationarity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base frequencies are in the same equlibrium.</a:t>
            </a:r>
            <a:endParaRPr lang="cs-CZ" altLang="cs-CZ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Skupina 33">
            <a:extLst>
              <a:ext uri="{FF2B5EF4-FFF2-40B4-BE49-F238E27FC236}">
                <a16:creationId xmlns:a16="http://schemas.microsoft.com/office/drawing/2014/main" id="{D52B75AE-2475-4501-60D9-906FA1EB180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196975"/>
            <a:ext cx="3652837" cy="3500438"/>
            <a:chOff x="658813" y="2071688"/>
            <a:chExt cx="3652837" cy="3500437"/>
          </a:xfrm>
        </p:grpSpPr>
        <p:grpSp>
          <p:nvGrpSpPr>
            <p:cNvPr id="12297" name="Skupina 36">
              <a:extLst>
                <a:ext uri="{FF2B5EF4-FFF2-40B4-BE49-F238E27FC236}">
                  <a16:creationId xmlns:a16="http://schemas.microsoft.com/office/drawing/2014/main" id="{F433B374-4062-4CA9-4F93-747899448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813" y="2117725"/>
              <a:ext cx="3652837" cy="3454400"/>
              <a:chOff x="2658604" y="2082800"/>
              <a:chExt cx="3653460" cy="3454400"/>
            </a:xfrm>
          </p:grpSpPr>
          <p:sp>
            <p:nvSpPr>
              <p:cNvPr id="12299" name="TextovéPole 3">
                <a:extLst>
                  <a:ext uri="{FF2B5EF4-FFF2-40B4-BE49-F238E27FC236}">
                    <a16:creationId xmlns:a16="http://schemas.microsoft.com/office/drawing/2014/main" id="{407D07F0-028E-1EA7-AAD1-48A6D43086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3439" y="2082800"/>
                <a:ext cx="64294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4400" b="1">
                    <a:latin typeface="Arial" panose="020B0604020202020204" pitchFamily="34" charset="0"/>
                    <a:cs typeface="Arial" panose="020B0604020202020204" pitchFamily="34" charset="0"/>
                  </a:rPr>
                  <a:t>A                           </a:t>
                </a:r>
              </a:p>
            </p:txBody>
          </p:sp>
          <p:sp>
            <p:nvSpPr>
              <p:cNvPr id="12300" name="TextovéPole 4">
                <a:extLst>
                  <a:ext uri="{FF2B5EF4-FFF2-40B4-BE49-F238E27FC236}">
                    <a16:creationId xmlns:a16="http://schemas.microsoft.com/office/drawing/2014/main" id="{43D432BD-7ADB-D05F-F1B0-09FECF7F2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4263" y="2087053"/>
                <a:ext cx="64294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4400" b="1">
                    <a:latin typeface="Arial" panose="020B0604020202020204" pitchFamily="34" charset="0"/>
                    <a:cs typeface="Arial" panose="020B0604020202020204" pitchFamily="34" charset="0"/>
                  </a:rPr>
                  <a:t>G                           </a:t>
                </a:r>
              </a:p>
            </p:txBody>
          </p:sp>
          <p:sp>
            <p:nvSpPr>
              <p:cNvPr id="12301" name="TextovéPole 5">
                <a:extLst>
                  <a:ext uri="{FF2B5EF4-FFF2-40B4-BE49-F238E27FC236}">
                    <a16:creationId xmlns:a16="http://schemas.microsoft.com/office/drawing/2014/main" id="{06E298D2-8102-F736-352B-680DC3AE74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5482" y="4720664"/>
                <a:ext cx="64294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4400" b="1">
                    <a:latin typeface="Arial" panose="020B0604020202020204" pitchFamily="34" charset="0"/>
                    <a:cs typeface="Arial" panose="020B0604020202020204" pitchFamily="34" charset="0"/>
                  </a:rPr>
                  <a:t>C                           </a:t>
                </a:r>
              </a:p>
            </p:txBody>
          </p:sp>
          <p:sp>
            <p:nvSpPr>
              <p:cNvPr id="12302" name="TextovéPole 6">
                <a:extLst>
                  <a:ext uri="{FF2B5EF4-FFF2-40B4-BE49-F238E27FC236}">
                    <a16:creationId xmlns:a16="http://schemas.microsoft.com/office/drawing/2014/main" id="{211906FF-EE80-5CE1-D511-A3C77F7962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039" y="4767759"/>
                <a:ext cx="64294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4400" b="1">
                    <a:latin typeface="Arial" panose="020B0604020202020204" pitchFamily="34" charset="0"/>
                    <a:cs typeface="Arial" panose="020B0604020202020204" pitchFamily="34" charset="0"/>
                  </a:rPr>
                  <a:t>T                           </a:t>
                </a:r>
              </a:p>
            </p:txBody>
          </p:sp>
          <p:cxnSp>
            <p:nvCxnSpPr>
              <p:cNvPr id="9" name="Přímá spojovací šipka 8">
                <a:extLst>
                  <a:ext uri="{FF2B5EF4-FFF2-40B4-BE49-F238E27FC236}">
                    <a16:creationId xmlns:a16="http://schemas.microsoft.com/office/drawing/2014/main" id="{665D59CB-BE83-0CF4-D4D3-5FD0E7C3AEB3}"/>
                  </a:ext>
                </a:extLst>
              </p:cNvPr>
              <p:cNvCxnSpPr/>
              <p:nvPr/>
            </p:nvCxnSpPr>
            <p:spPr>
              <a:xfrm>
                <a:off x="3714471" y="2500313"/>
                <a:ext cx="1857692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ovací šipka 10">
                <a:extLst>
                  <a:ext uri="{FF2B5EF4-FFF2-40B4-BE49-F238E27FC236}">
                    <a16:creationId xmlns:a16="http://schemas.microsoft.com/office/drawing/2014/main" id="{91EE6E85-51D9-BAA2-C614-C8111DA8A291}"/>
                  </a:ext>
                </a:extLst>
              </p:cNvPr>
              <p:cNvCxnSpPr/>
              <p:nvPr/>
            </p:nvCxnSpPr>
            <p:spPr>
              <a:xfrm rot="10800000" flipV="1">
                <a:off x="3571572" y="2500313"/>
                <a:ext cx="23975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ovací šipka 12">
                <a:extLst>
                  <a:ext uri="{FF2B5EF4-FFF2-40B4-BE49-F238E27FC236}">
                    <a16:creationId xmlns:a16="http://schemas.microsoft.com/office/drawing/2014/main" id="{D8735261-37F2-91EC-D4D2-35DA49DB227A}"/>
                  </a:ext>
                </a:extLst>
              </p:cNvPr>
              <p:cNvCxnSpPr/>
              <p:nvPr/>
            </p:nvCxnSpPr>
            <p:spPr>
              <a:xfrm>
                <a:off x="3714471" y="4999037"/>
                <a:ext cx="1857692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šipka 13">
                <a:extLst>
                  <a:ext uri="{FF2B5EF4-FFF2-40B4-BE49-F238E27FC236}">
                    <a16:creationId xmlns:a16="http://schemas.microsoft.com/office/drawing/2014/main" id="{2825A4D2-A121-FC87-4CC1-09F83DE41569}"/>
                  </a:ext>
                </a:extLst>
              </p:cNvPr>
              <p:cNvCxnSpPr/>
              <p:nvPr/>
            </p:nvCxnSpPr>
            <p:spPr>
              <a:xfrm rot="10800000" flipV="1">
                <a:off x="3571572" y="4999037"/>
                <a:ext cx="23975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07" name="Skupina 16">
                <a:extLst>
                  <a:ext uri="{FF2B5EF4-FFF2-40B4-BE49-F238E27FC236}">
                    <a16:creationId xmlns:a16="http://schemas.microsoft.com/office/drawing/2014/main" id="{06E7FAF3-9426-8CF1-E82F-B19588142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143902" y="3785396"/>
                <a:ext cx="2000264" cy="1588"/>
                <a:chOff x="3724269" y="5008572"/>
                <a:chExt cx="2000264" cy="1588"/>
              </a:xfrm>
            </p:grpSpPr>
            <p:cxnSp>
              <p:nvCxnSpPr>
                <p:cNvPr id="15" name="Přímá spojovací šipka 14">
                  <a:extLst>
                    <a:ext uri="{FF2B5EF4-FFF2-40B4-BE49-F238E27FC236}">
                      <a16:creationId xmlns:a16="http://schemas.microsoft.com/office/drawing/2014/main" id="{D1B55020-F001-2A0E-B714-652C744680B9}"/>
                    </a:ext>
                  </a:extLst>
                </p:cNvPr>
                <p:cNvCxnSpPr/>
                <p:nvPr/>
              </p:nvCxnSpPr>
              <p:spPr>
                <a:xfrm>
                  <a:off x="3867149" y="5008939"/>
                  <a:ext cx="1857374" cy="1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Přímá spojovací šipka 15">
                  <a:extLst>
                    <a:ext uri="{FF2B5EF4-FFF2-40B4-BE49-F238E27FC236}">
                      <a16:creationId xmlns:a16="http://schemas.microsoft.com/office/drawing/2014/main" id="{9416F39F-9D43-08EF-D1AA-CE18A3DD23A5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760786" y="4997827"/>
                  <a:ext cx="239712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08" name="Skupina 17">
                <a:extLst>
                  <a:ext uri="{FF2B5EF4-FFF2-40B4-BE49-F238E27FC236}">
                    <a16:creationId xmlns:a16="http://schemas.microsoft.com/office/drawing/2014/main" id="{9C9CAC9E-EF74-A59A-0CDB-5B5A263F5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929984" y="3785396"/>
                <a:ext cx="2000264" cy="1588"/>
                <a:chOff x="3724269" y="5008572"/>
                <a:chExt cx="2000264" cy="1588"/>
              </a:xfrm>
            </p:grpSpPr>
            <p:cxnSp>
              <p:nvCxnSpPr>
                <p:cNvPr id="19" name="Přímá spojovací šipka 18">
                  <a:extLst>
                    <a:ext uri="{FF2B5EF4-FFF2-40B4-BE49-F238E27FC236}">
                      <a16:creationId xmlns:a16="http://schemas.microsoft.com/office/drawing/2014/main" id="{EFD7A6F4-ED74-FA6D-15ED-C2C1D9E0C4AB}"/>
                    </a:ext>
                  </a:extLst>
                </p:cNvPr>
                <p:cNvCxnSpPr/>
                <p:nvPr/>
              </p:nvCxnSpPr>
              <p:spPr>
                <a:xfrm>
                  <a:off x="3867148" y="5008484"/>
                  <a:ext cx="1857374" cy="15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ovací šipka 19">
                  <a:extLst>
                    <a:ext uri="{FF2B5EF4-FFF2-40B4-BE49-F238E27FC236}">
                      <a16:creationId xmlns:a16="http://schemas.microsoft.com/office/drawing/2014/main" id="{9D3B3345-8805-2C28-632D-50D7ACA3C29C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724274" y="4960859"/>
                  <a:ext cx="23971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09" name="Skupina 20">
                <a:extLst>
                  <a:ext uri="{FF2B5EF4-FFF2-40B4-BE49-F238E27FC236}">
                    <a16:creationId xmlns:a16="http://schemas.microsoft.com/office/drawing/2014/main" id="{D6C3EE4E-5FD7-0197-FED2-ED4B4668A2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553266">
                <a:off x="3318042" y="2789123"/>
                <a:ext cx="2363901" cy="1804672"/>
                <a:chOff x="3770905" y="4999352"/>
                <a:chExt cx="1697366" cy="21283"/>
              </a:xfrm>
            </p:grpSpPr>
            <p:cxnSp>
              <p:nvCxnSpPr>
                <p:cNvPr id="22" name="Přímá spojovací šipka 21">
                  <a:extLst>
                    <a:ext uri="{FF2B5EF4-FFF2-40B4-BE49-F238E27FC236}">
                      <a16:creationId xmlns:a16="http://schemas.microsoft.com/office/drawing/2014/main" id="{F31012F0-51AC-180A-9505-F918532FB7E5}"/>
                    </a:ext>
                  </a:extLst>
                </p:cNvPr>
                <p:cNvCxnSpPr/>
                <p:nvPr/>
              </p:nvCxnSpPr>
              <p:spPr>
                <a:xfrm rot="19046734">
                  <a:off x="4080436" y="4999307"/>
                  <a:ext cx="1381773" cy="2130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ovací šipka 22">
                  <a:extLst>
                    <a:ext uri="{FF2B5EF4-FFF2-40B4-BE49-F238E27FC236}">
                      <a16:creationId xmlns:a16="http://schemas.microsoft.com/office/drawing/2014/main" id="{84198CE2-9202-30C1-A202-685534C998AD}"/>
                    </a:ext>
                  </a:extLst>
                </p:cNvPr>
                <p:cNvCxnSpPr/>
                <p:nvPr/>
              </p:nvCxnSpPr>
              <p:spPr>
                <a:xfrm rot="8246734">
                  <a:off x="3768427" y="5009402"/>
                  <a:ext cx="57004" cy="86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10" name="Skupina 27">
                <a:extLst>
                  <a:ext uri="{FF2B5EF4-FFF2-40B4-BE49-F238E27FC236}">
                    <a16:creationId xmlns:a16="http://schemas.microsoft.com/office/drawing/2014/main" id="{FD0FB86A-E1FE-8AEF-2202-C16EFFFFF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83834">
                <a:off x="3510923" y="2780772"/>
                <a:ext cx="2363901" cy="1804672"/>
                <a:chOff x="3770905" y="4999352"/>
                <a:chExt cx="1697366" cy="21283"/>
              </a:xfrm>
            </p:grpSpPr>
            <p:cxnSp>
              <p:nvCxnSpPr>
                <p:cNvPr id="29" name="Přímá spojovací šipka 28">
                  <a:extLst>
                    <a:ext uri="{FF2B5EF4-FFF2-40B4-BE49-F238E27FC236}">
                      <a16:creationId xmlns:a16="http://schemas.microsoft.com/office/drawing/2014/main" id="{4232BBAF-4EE0-0F09-4E98-27207E9E09A4}"/>
                    </a:ext>
                  </a:extLst>
                </p:cNvPr>
                <p:cNvCxnSpPr/>
                <p:nvPr/>
              </p:nvCxnSpPr>
              <p:spPr>
                <a:xfrm rot="19046734">
                  <a:off x="4051833" y="4999958"/>
                  <a:ext cx="1388613" cy="2093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ovací šipka 29">
                  <a:extLst>
                    <a:ext uri="{FF2B5EF4-FFF2-40B4-BE49-F238E27FC236}">
                      <a16:creationId xmlns:a16="http://schemas.microsoft.com/office/drawing/2014/main" id="{705272FD-CB39-F2DC-C3EB-20B8EF6501CE}"/>
                    </a:ext>
                  </a:extLst>
                </p:cNvPr>
                <p:cNvCxnSpPr/>
                <p:nvPr/>
              </p:nvCxnSpPr>
              <p:spPr>
                <a:xfrm rot="8246734">
                  <a:off x="3732867" y="5009640"/>
                  <a:ext cx="57004" cy="80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11" name="TextovéPole 30">
                <a:extLst>
                  <a:ext uri="{FF2B5EF4-FFF2-40B4-BE49-F238E27FC236}">
                    <a16:creationId xmlns:a16="http://schemas.microsoft.com/office/drawing/2014/main" id="{B08761EC-FCFA-8995-EC10-2ED481CE0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7686" y="5071872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cs-CZ" sz="2400" b="1" i="1"/>
                  <a:t>α</a:t>
                </a:r>
                <a:endParaRPr lang="cs-CZ" altLang="cs-CZ" sz="2400" b="1" i="1"/>
              </a:p>
            </p:txBody>
          </p:sp>
          <p:sp>
            <p:nvSpPr>
              <p:cNvPr id="12312" name="TextovéPole 31">
                <a:extLst>
                  <a:ext uri="{FF2B5EF4-FFF2-40B4-BE49-F238E27FC236}">
                    <a16:creationId xmlns:a16="http://schemas.microsoft.com/office/drawing/2014/main" id="{EF8896CB-DC92-3D83-B187-EC70A0175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0760" y="3500438"/>
                <a:ext cx="3113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cs-CZ" sz="2400" b="1" i="1"/>
                  <a:t>ε</a:t>
                </a:r>
                <a:endParaRPr lang="cs-CZ" altLang="cs-CZ" sz="2400" b="1" i="1"/>
              </a:p>
            </p:txBody>
          </p:sp>
          <p:sp>
            <p:nvSpPr>
              <p:cNvPr id="12313" name="TextovéPole 32">
                <a:extLst>
                  <a:ext uri="{FF2B5EF4-FFF2-40B4-BE49-F238E27FC236}">
                    <a16:creationId xmlns:a16="http://schemas.microsoft.com/office/drawing/2014/main" id="{695B0F5E-5804-FEAE-6395-CCA45BBA5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8604" y="3500438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cs-CZ" sz="2400" b="1" i="1"/>
                  <a:t>β</a:t>
                </a:r>
                <a:endParaRPr lang="cs-CZ" altLang="cs-CZ" sz="2400" b="1" i="1"/>
              </a:p>
            </p:txBody>
          </p:sp>
          <p:sp>
            <p:nvSpPr>
              <p:cNvPr id="12314" name="TextovéPole 34">
                <a:extLst>
                  <a:ext uri="{FF2B5EF4-FFF2-40B4-BE49-F238E27FC236}">
                    <a16:creationId xmlns:a16="http://schemas.microsoft.com/office/drawing/2014/main" id="{5B93391F-254C-E4FF-A62B-91C47A3120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7496" y="3751250"/>
                <a:ext cx="3417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cs-CZ" sz="2400" b="1" i="1"/>
                  <a:t>δ</a:t>
                </a:r>
                <a:endParaRPr lang="cs-CZ" altLang="cs-CZ" sz="2400" b="1" i="1"/>
              </a:p>
            </p:txBody>
          </p:sp>
          <p:sp>
            <p:nvSpPr>
              <p:cNvPr id="12315" name="TextovéPole 35">
                <a:extLst>
                  <a:ext uri="{FF2B5EF4-FFF2-40B4-BE49-F238E27FC236}">
                    <a16:creationId xmlns:a16="http://schemas.microsoft.com/office/drawing/2014/main" id="{3801F32C-82A2-EF71-3A7E-0955BFEA77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0174" y="3786190"/>
                <a:ext cx="3129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cs-CZ" sz="2400" b="1" i="1"/>
                  <a:t>γ</a:t>
                </a:r>
                <a:endParaRPr lang="cs-CZ" altLang="cs-CZ" sz="2400" b="1" i="1"/>
              </a:p>
            </p:txBody>
          </p:sp>
        </p:grpSp>
        <p:sp>
          <p:nvSpPr>
            <p:cNvPr id="12298" name="TextovéPole 36">
              <a:extLst>
                <a:ext uri="{FF2B5EF4-FFF2-40B4-BE49-F238E27FC236}">
                  <a16:creationId xmlns:a16="http://schemas.microsoft.com/office/drawing/2014/main" id="{17A76ED1-D3C9-80D8-A1A1-DE4BCE719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050" y="2071688"/>
              <a:ext cx="3206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cs-CZ" sz="2400" b="1" i="1"/>
                <a:t>ζ</a:t>
              </a:r>
              <a:endParaRPr lang="cs-CZ" altLang="cs-CZ" sz="2400" b="1" i="1"/>
            </a:p>
          </p:txBody>
        </p:sp>
      </p:grpSp>
      <p:sp>
        <p:nvSpPr>
          <p:cNvPr id="12291" name="Text Box 16">
            <a:extLst>
              <a:ext uri="{FF2B5EF4-FFF2-40B4-BE49-F238E27FC236}">
                <a16:creationId xmlns:a16="http://schemas.microsoft.com/office/drawing/2014/main" id="{D2A516A6-8106-8CE5-1245-D3BF9DE4D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COMPLEX MODEL SO FAR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75A75979-4F84-D213-40D4-FF3E7D12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049838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bdélník 34">
            <a:extLst>
              <a:ext uri="{FF2B5EF4-FFF2-40B4-BE49-F238E27FC236}">
                <a16:creationId xmlns:a16="http://schemas.microsoft.com/office/drawing/2014/main" id="{D4F3858A-3874-2D7D-3C0B-5C75B2F4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34075"/>
            <a:ext cx="9144000" cy="9239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P(t)=</a:t>
            </a:r>
            <a:r>
              <a:rPr lang="cs-CZ" altLang="cs-CZ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altLang="cs-CZ" sz="54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cs-CZ" altLang="cs-C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cs-CZ" altLang="cs-CZ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 </a:t>
            </a:r>
            <a:r>
              <a:rPr lang="en-GB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cs-CZ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D=t  </a:t>
            </a:r>
          </a:p>
        </p:txBody>
      </p:sp>
      <p:sp>
        <p:nvSpPr>
          <p:cNvPr id="12294" name="TextovéPole 38">
            <a:extLst>
              <a:ext uri="{FF2B5EF4-FFF2-40B4-BE49-F238E27FC236}">
                <a16:creationId xmlns:a16="http://schemas.microsoft.com/office/drawing/2014/main" id="{5971D953-8A96-735B-94EE-359738F2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1055688"/>
            <a:ext cx="35893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b="1">
                <a:latin typeface="Arial" panose="020B0604020202020204" pitchFamily="34" charset="0"/>
                <a:cs typeface="Arial" panose="020B0604020202020204" pitchFamily="34" charset="0"/>
              </a:rPr>
              <a:t>GTR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General time reversible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3F5E7504-320C-368A-38BC-820D5C048622}"/>
              </a:ext>
            </a:extLst>
          </p:cNvPr>
          <p:cNvSpPr txBox="1"/>
          <p:nvPr/>
        </p:nvSpPr>
        <p:spPr>
          <a:xfrm>
            <a:off x="4641850" y="2408238"/>
            <a:ext cx="40925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Equilibrium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nucleotide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frequencies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3600" dirty="0">
                <a:latin typeface="+mj-lt"/>
                <a:cs typeface="Arial" pitchFamily="34" charset="0"/>
              </a:rPr>
              <a:t>π</a:t>
            </a:r>
            <a:r>
              <a:rPr lang="cs-CZ" sz="3600" baseline="-25000" dirty="0">
                <a:latin typeface="+mj-lt"/>
                <a:cs typeface="Arial" pitchFamily="34" charset="0"/>
              </a:rPr>
              <a:t>A </a:t>
            </a:r>
            <a:r>
              <a:rPr lang="el-GR" sz="3600" dirty="0">
                <a:cs typeface="Arial" pitchFamily="34" charset="0"/>
              </a:rPr>
              <a:t>π</a:t>
            </a:r>
            <a:r>
              <a:rPr lang="cs-CZ" sz="3600" baseline="-25000" dirty="0">
                <a:cs typeface="Arial" pitchFamily="34" charset="0"/>
              </a:rPr>
              <a:t>C </a:t>
            </a:r>
            <a:r>
              <a:rPr lang="el-GR" sz="3600" dirty="0">
                <a:cs typeface="Arial" pitchFamily="34" charset="0"/>
              </a:rPr>
              <a:t>π</a:t>
            </a:r>
            <a:r>
              <a:rPr lang="cs-CZ" sz="3600" baseline="-25000" dirty="0">
                <a:cs typeface="Arial" pitchFamily="34" charset="0"/>
              </a:rPr>
              <a:t>G</a:t>
            </a:r>
            <a:r>
              <a:rPr lang="cs-CZ" sz="3600" dirty="0">
                <a:latin typeface="+mj-lt"/>
                <a:cs typeface="Arial" pitchFamily="34" charset="0"/>
              </a:rPr>
              <a:t> </a:t>
            </a:r>
            <a:r>
              <a:rPr lang="el-GR" sz="3600" dirty="0">
                <a:cs typeface="Arial" pitchFamily="34" charset="0"/>
              </a:rPr>
              <a:t>π</a:t>
            </a:r>
            <a:r>
              <a:rPr lang="cs-CZ" sz="3600" baseline="-25000" dirty="0">
                <a:cs typeface="Arial" pitchFamily="34" charset="0"/>
              </a:rPr>
              <a:t>T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E1FB6FA-9F29-38F5-562D-48743E1867FC}"/>
              </a:ext>
            </a:extLst>
          </p:cNvPr>
          <p:cNvSpPr txBox="1"/>
          <p:nvPr/>
        </p:nvSpPr>
        <p:spPr>
          <a:xfrm>
            <a:off x="3995738" y="3436938"/>
            <a:ext cx="4872037" cy="1323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 err="1">
                <a:latin typeface="Arial" pitchFamily="34" charset="0"/>
                <a:cs typeface="Arial" pitchFamily="34" charset="0"/>
              </a:rPr>
              <a:t>Parameters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requence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(r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change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l-GR" sz="2000" dirty="0">
                <a:latin typeface="+mj-lt"/>
                <a:cs typeface="Arial" pitchFamily="34" charset="0"/>
              </a:rPr>
              <a:t>αβγδεζ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nucleotide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fre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qu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l-GR" sz="2000" dirty="0">
                <a:latin typeface="+mj-lt"/>
                <a:cs typeface="Arial" pitchFamily="34" charset="0"/>
              </a:rPr>
              <a:t>π</a:t>
            </a:r>
            <a:r>
              <a:rPr lang="cs-CZ" sz="2000" baseline="-25000" dirty="0">
                <a:latin typeface="+mj-lt"/>
                <a:cs typeface="Arial" pitchFamily="34" charset="0"/>
              </a:rPr>
              <a:t>A </a:t>
            </a:r>
            <a:r>
              <a:rPr lang="el-GR" sz="2000" dirty="0">
                <a:latin typeface="+mj-lt"/>
                <a:cs typeface="Arial" pitchFamily="34" charset="0"/>
              </a:rPr>
              <a:t>π</a:t>
            </a:r>
            <a:r>
              <a:rPr lang="cs-CZ" sz="2000" baseline="-25000" dirty="0">
                <a:latin typeface="+mj-lt"/>
                <a:cs typeface="Arial" pitchFamily="34" charset="0"/>
              </a:rPr>
              <a:t>C </a:t>
            </a:r>
            <a:r>
              <a:rPr lang="el-GR" sz="2000" dirty="0">
                <a:latin typeface="+mj-lt"/>
                <a:cs typeface="Arial" pitchFamily="34" charset="0"/>
              </a:rPr>
              <a:t>π</a:t>
            </a:r>
            <a:r>
              <a:rPr lang="cs-CZ" sz="2000" baseline="-25000" dirty="0">
                <a:latin typeface="+mj-lt"/>
                <a:cs typeface="Arial" pitchFamily="34" charset="0"/>
              </a:rPr>
              <a:t>G</a:t>
            </a:r>
            <a:r>
              <a:rPr lang="cs-CZ" sz="2000" dirty="0">
                <a:latin typeface="+mj-lt"/>
                <a:cs typeface="Arial" pitchFamily="34" charset="0"/>
              </a:rPr>
              <a:t> </a:t>
            </a:r>
            <a:r>
              <a:rPr lang="el-GR" sz="2000" dirty="0">
                <a:latin typeface="+mj-lt"/>
                <a:cs typeface="Arial" pitchFamily="34" charset="0"/>
              </a:rPr>
              <a:t>π</a:t>
            </a:r>
            <a:r>
              <a:rPr lang="cs-CZ" sz="2000" baseline="-25000" dirty="0">
                <a:latin typeface="+mj-lt"/>
                <a:cs typeface="Arial" pitchFamily="34" charset="0"/>
              </a:rPr>
              <a:t>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are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estimated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analysed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sequences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>
            <a:extLst>
              <a:ext uri="{FF2B5EF4-FFF2-40B4-BE49-F238E27FC236}">
                <a16:creationId xmlns:a16="http://schemas.microsoft.com/office/drawing/2014/main" id="{C30BC69E-CF74-1389-935B-49087915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C00000">
              <a:alpha val="77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EXERCISE</a:t>
            </a:r>
          </a:p>
        </p:txBody>
      </p:sp>
      <p:cxnSp>
        <p:nvCxnSpPr>
          <p:cNvPr id="2" name="Přímá spojovací čára 24">
            <a:extLst>
              <a:ext uri="{FF2B5EF4-FFF2-40B4-BE49-F238E27FC236}">
                <a16:creationId xmlns:a16="http://schemas.microsoft.com/office/drawing/2014/main" id="{385E3214-5F50-C83B-196B-7A348DEAE989}"/>
              </a:ext>
            </a:extLst>
          </p:cNvPr>
          <p:cNvCxnSpPr>
            <a:cxnSpLocks/>
          </p:cNvCxnSpPr>
          <p:nvPr/>
        </p:nvCxnSpPr>
        <p:spPr>
          <a:xfrm>
            <a:off x="7337147" y="991602"/>
            <a:ext cx="3926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25">
            <a:extLst>
              <a:ext uri="{FF2B5EF4-FFF2-40B4-BE49-F238E27FC236}">
                <a16:creationId xmlns:a16="http://schemas.microsoft.com/office/drawing/2014/main" id="{64D501D2-0BBD-CC3D-99AE-089F1D97FFBB}"/>
              </a:ext>
            </a:extLst>
          </p:cNvPr>
          <p:cNvCxnSpPr>
            <a:cxnSpLocks/>
          </p:cNvCxnSpPr>
          <p:nvPr/>
        </p:nvCxnSpPr>
        <p:spPr>
          <a:xfrm flipH="1">
            <a:off x="7351421" y="1020319"/>
            <a:ext cx="6891" cy="1006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26">
            <a:extLst>
              <a:ext uri="{FF2B5EF4-FFF2-40B4-BE49-F238E27FC236}">
                <a16:creationId xmlns:a16="http://schemas.microsoft.com/office/drawing/2014/main" id="{E6709206-4D4D-7691-DD0D-4D4814706566}"/>
              </a:ext>
            </a:extLst>
          </p:cNvPr>
          <p:cNvCxnSpPr>
            <a:cxnSpLocks/>
          </p:cNvCxnSpPr>
          <p:nvPr/>
        </p:nvCxnSpPr>
        <p:spPr>
          <a:xfrm>
            <a:off x="7337147" y="2026739"/>
            <a:ext cx="412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27">
            <a:extLst>
              <a:ext uri="{FF2B5EF4-FFF2-40B4-BE49-F238E27FC236}">
                <a16:creationId xmlns:a16="http://schemas.microsoft.com/office/drawing/2014/main" id="{7763CCB2-ED05-ED06-5139-CD3B4BC4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681" y="1744077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9" name="TextovéPole 28">
            <a:extLst>
              <a:ext uri="{FF2B5EF4-FFF2-40B4-BE49-F238E27FC236}">
                <a16:creationId xmlns:a16="http://schemas.microsoft.com/office/drawing/2014/main" id="{44943F0E-07E0-C66F-70B9-5F313A7DC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5" y="743095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0" name="TextovéPole 29">
            <a:extLst>
              <a:ext uri="{FF2B5EF4-FFF2-40B4-BE49-F238E27FC236}">
                <a16:creationId xmlns:a16="http://schemas.microsoft.com/office/drawing/2014/main" id="{D89373E5-1566-8E7F-2EBE-607A4D2D7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681" y="2542590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1" name="Přímá spojovací čára 30">
            <a:extLst>
              <a:ext uri="{FF2B5EF4-FFF2-40B4-BE49-F238E27FC236}">
                <a16:creationId xmlns:a16="http://schemas.microsoft.com/office/drawing/2014/main" id="{F3DCA8EA-34E2-856E-59A9-41DEB9688686}"/>
              </a:ext>
            </a:extLst>
          </p:cNvPr>
          <p:cNvCxnSpPr/>
          <p:nvPr/>
        </p:nvCxnSpPr>
        <p:spPr>
          <a:xfrm>
            <a:off x="6635993" y="2828340"/>
            <a:ext cx="118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31">
            <a:extLst>
              <a:ext uri="{FF2B5EF4-FFF2-40B4-BE49-F238E27FC236}">
                <a16:creationId xmlns:a16="http://schemas.microsoft.com/office/drawing/2014/main" id="{A459FBFA-77BD-7A0D-90C7-6C9358EB21E7}"/>
              </a:ext>
            </a:extLst>
          </p:cNvPr>
          <p:cNvCxnSpPr>
            <a:cxnSpLocks/>
          </p:cNvCxnSpPr>
          <p:nvPr/>
        </p:nvCxnSpPr>
        <p:spPr>
          <a:xfrm>
            <a:off x="6635993" y="1488490"/>
            <a:ext cx="729703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32">
            <a:extLst>
              <a:ext uri="{FF2B5EF4-FFF2-40B4-BE49-F238E27FC236}">
                <a16:creationId xmlns:a16="http://schemas.microsoft.com/office/drawing/2014/main" id="{C837E671-167C-29C4-C28A-8793CC36577D}"/>
              </a:ext>
            </a:extLst>
          </p:cNvPr>
          <p:cNvCxnSpPr/>
          <p:nvPr/>
        </p:nvCxnSpPr>
        <p:spPr>
          <a:xfrm rot="5400000">
            <a:off x="5958131" y="2171115"/>
            <a:ext cx="1339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33">
            <a:extLst>
              <a:ext uri="{FF2B5EF4-FFF2-40B4-BE49-F238E27FC236}">
                <a16:creationId xmlns:a16="http://schemas.microsoft.com/office/drawing/2014/main" id="{5F9EF959-246A-0DB7-362C-FF76B9529E4F}"/>
              </a:ext>
            </a:extLst>
          </p:cNvPr>
          <p:cNvCxnSpPr/>
          <p:nvPr/>
        </p:nvCxnSpPr>
        <p:spPr>
          <a:xfrm>
            <a:off x="5905743" y="2174290"/>
            <a:ext cx="719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34">
            <a:extLst>
              <a:ext uri="{FF2B5EF4-FFF2-40B4-BE49-F238E27FC236}">
                <a16:creationId xmlns:a16="http://schemas.microsoft.com/office/drawing/2014/main" id="{577D278C-7ECD-2064-FC2D-B2586605ECDB}"/>
              </a:ext>
            </a:extLst>
          </p:cNvPr>
          <p:cNvCxnSpPr/>
          <p:nvPr/>
        </p:nvCxnSpPr>
        <p:spPr>
          <a:xfrm rot="5400000">
            <a:off x="5076275" y="3002171"/>
            <a:ext cx="1674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35">
            <a:extLst>
              <a:ext uri="{FF2B5EF4-FFF2-40B4-BE49-F238E27FC236}">
                <a16:creationId xmlns:a16="http://schemas.microsoft.com/office/drawing/2014/main" id="{F045A8FE-E1D1-9404-EBC7-1C646B3D644F}"/>
              </a:ext>
            </a:extLst>
          </p:cNvPr>
          <p:cNvCxnSpPr>
            <a:endCxn id="17" idx="1"/>
          </p:cNvCxnSpPr>
          <p:nvPr/>
        </p:nvCxnSpPr>
        <p:spPr>
          <a:xfrm>
            <a:off x="5927968" y="3828465"/>
            <a:ext cx="1889125" cy="6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38">
            <a:extLst>
              <a:ext uri="{FF2B5EF4-FFF2-40B4-BE49-F238E27FC236}">
                <a16:creationId xmlns:a16="http://schemas.microsoft.com/office/drawing/2014/main" id="{DABED517-EC66-4504-B4AB-59E3D35D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093" y="3542715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extovéPole 39">
            <a:extLst>
              <a:ext uri="{FF2B5EF4-FFF2-40B4-BE49-F238E27FC236}">
                <a16:creationId xmlns:a16="http://schemas.microsoft.com/office/drawing/2014/main" id="{FEAADEF1-F52A-DBFB-DE37-7F9FD598E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573" y="991602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41">
            <a:extLst>
              <a:ext uri="{FF2B5EF4-FFF2-40B4-BE49-F238E27FC236}">
                <a16:creationId xmlns:a16="http://schemas.microsoft.com/office/drawing/2014/main" id="{9C10FFA5-2ED9-E689-EC80-0250707B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332" y="1096229"/>
            <a:ext cx="3978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/>
          </a:p>
        </p:txBody>
      </p:sp>
      <p:sp>
        <p:nvSpPr>
          <p:cNvPr id="20" name="Obdélník 42">
            <a:extLst>
              <a:ext uri="{FF2B5EF4-FFF2-40B4-BE49-F238E27FC236}">
                <a16:creationId xmlns:a16="http://schemas.microsoft.com/office/drawing/2014/main" id="{381D621D-0E14-C04C-3635-FD7C75147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043" y="3441115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cs-CZ" altLang="cs-CZ" sz="2000" dirty="0"/>
          </a:p>
        </p:txBody>
      </p:sp>
      <p:sp>
        <p:nvSpPr>
          <p:cNvPr id="21" name="Obdélník 43">
            <a:extLst>
              <a:ext uri="{FF2B5EF4-FFF2-40B4-BE49-F238E27FC236}">
                <a16:creationId xmlns:a16="http://schemas.microsoft.com/office/drawing/2014/main" id="{C24D4781-07B8-12F9-DC6A-A136EDC1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606" y="1785352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endParaRPr lang="cs-CZ" altLang="cs-CZ" sz="2000" dirty="0"/>
          </a:p>
        </p:txBody>
      </p:sp>
      <p:sp>
        <p:nvSpPr>
          <p:cNvPr id="23" name="Obdélník 52">
            <a:extLst>
              <a:ext uri="{FF2B5EF4-FFF2-40B4-BE49-F238E27FC236}">
                <a16:creationId xmlns:a16="http://schemas.microsoft.com/office/drawing/2014/main" id="{18E39A39-D4E5-AA65-C03C-C3296AC0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293" y="2471152"/>
            <a:ext cx="3978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t7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/>
          </a:p>
        </p:txBody>
      </p:sp>
      <p:cxnSp>
        <p:nvCxnSpPr>
          <p:cNvPr id="24" name="Přímá spojovací čára 24">
            <a:extLst>
              <a:ext uri="{FF2B5EF4-FFF2-40B4-BE49-F238E27FC236}">
                <a16:creationId xmlns:a16="http://schemas.microsoft.com/office/drawing/2014/main" id="{F9DA6BFE-70CE-D2F1-2F4A-8EABB8D02CFB}"/>
              </a:ext>
            </a:extLst>
          </p:cNvPr>
          <p:cNvCxnSpPr>
            <a:cxnSpLocks/>
          </p:cNvCxnSpPr>
          <p:nvPr/>
        </p:nvCxnSpPr>
        <p:spPr>
          <a:xfrm>
            <a:off x="6878886" y="4719628"/>
            <a:ext cx="1780478" cy="9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5">
            <a:extLst>
              <a:ext uri="{FF2B5EF4-FFF2-40B4-BE49-F238E27FC236}">
                <a16:creationId xmlns:a16="http://schemas.microsoft.com/office/drawing/2014/main" id="{7D72129C-AF83-7E64-E016-2075D4D61B6D}"/>
              </a:ext>
            </a:extLst>
          </p:cNvPr>
          <p:cNvCxnSpPr/>
          <p:nvPr/>
        </p:nvCxnSpPr>
        <p:spPr>
          <a:xfrm rot="5400000">
            <a:off x="6376442" y="5222072"/>
            <a:ext cx="1004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6">
            <a:extLst>
              <a:ext uri="{FF2B5EF4-FFF2-40B4-BE49-F238E27FC236}">
                <a16:creationId xmlns:a16="http://schemas.microsoft.com/office/drawing/2014/main" id="{4C206DE5-8734-6E79-9126-9023D09C5EC2}"/>
              </a:ext>
            </a:extLst>
          </p:cNvPr>
          <p:cNvCxnSpPr/>
          <p:nvPr/>
        </p:nvCxnSpPr>
        <p:spPr>
          <a:xfrm>
            <a:off x="6878886" y="5724516"/>
            <a:ext cx="923925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7">
            <a:extLst>
              <a:ext uri="{FF2B5EF4-FFF2-40B4-BE49-F238E27FC236}">
                <a16:creationId xmlns:a16="http://schemas.microsoft.com/office/drawing/2014/main" id="{914879B1-25A2-8E5B-932C-2F955AD6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6658" y="5370503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" name="TextovéPole 28">
            <a:extLst>
              <a:ext uri="{FF2B5EF4-FFF2-40B4-BE49-F238E27FC236}">
                <a16:creationId xmlns:a16="http://schemas.microsoft.com/office/drawing/2014/main" id="{5F841025-5833-09CC-3387-326058CCD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740" y="4394978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9" name="Přímá spojovací čára 31">
            <a:extLst>
              <a:ext uri="{FF2B5EF4-FFF2-40B4-BE49-F238E27FC236}">
                <a16:creationId xmlns:a16="http://schemas.microsoft.com/office/drawing/2014/main" id="{B1171D8F-2FBB-EA07-4A3D-C2C06EE51619}"/>
              </a:ext>
            </a:extLst>
          </p:cNvPr>
          <p:cNvCxnSpPr>
            <a:cxnSpLocks/>
          </p:cNvCxnSpPr>
          <p:nvPr/>
        </p:nvCxnSpPr>
        <p:spPr>
          <a:xfrm>
            <a:off x="4672851" y="5221278"/>
            <a:ext cx="2206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39">
            <a:extLst>
              <a:ext uri="{FF2B5EF4-FFF2-40B4-BE49-F238E27FC236}">
                <a16:creationId xmlns:a16="http://schemas.microsoft.com/office/drawing/2014/main" id="{3AE8BA8E-CB7B-1DBD-8BCE-18700164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178" y="4293185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t9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ovéPole 47">
            <a:extLst>
              <a:ext uri="{FF2B5EF4-FFF2-40B4-BE49-F238E27FC236}">
                <a16:creationId xmlns:a16="http://schemas.microsoft.com/office/drawing/2014/main" id="{726E99CC-B27F-5055-7C22-9AA63D07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574" y="5370503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t10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Přímá spojovací čára 31">
            <a:extLst>
              <a:ext uri="{FF2B5EF4-FFF2-40B4-BE49-F238E27FC236}">
                <a16:creationId xmlns:a16="http://schemas.microsoft.com/office/drawing/2014/main" id="{76173E0E-16F0-5B7C-55C4-00A5CB0C03F0}"/>
              </a:ext>
            </a:extLst>
          </p:cNvPr>
          <p:cNvCxnSpPr>
            <a:cxnSpLocks/>
          </p:cNvCxnSpPr>
          <p:nvPr/>
        </p:nvCxnSpPr>
        <p:spPr>
          <a:xfrm flipV="1">
            <a:off x="4672851" y="2987312"/>
            <a:ext cx="1255117" cy="14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1">
            <a:extLst>
              <a:ext uri="{FF2B5EF4-FFF2-40B4-BE49-F238E27FC236}">
                <a16:creationId xmlns:a16="http://schemas.microsoft.com/office/drawing/2014/main" id="{644CAC26-B60C-3CB5-0EF0-C3F8E0D9D9EC}"/>
              </a:ext>
            </a:extLst>
          </p:cNvPr>
          <p:cNvCxnSpPr>
            <a:cxnSpLocks/>
          </p:cNvCxnSpPr>
          <p:nvPr/>
        </p:nvCxnSpPr>
        <p:spPr>
          <a:xfrm>
            <a:off x="4666495" y="3002171"/>
            <a:ext cx="6356" cy="221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1">
            <a:extLst>
              <a:ext uri="{FF2B5EF4-FFF2-40B4-BE49-F238E27FC236}">
                <a16:creationId xmlns:a16="http://schemas.microsoft.com/office/drawing/2014/main" id="{35059A00-4024-0E2C-354A-0B3DE2B62C56}"/>
              </a:ext>
            </a:extLst>
          </p:cNvPr>
          <p:cNvCxnSpPr>
            <a:cxnSpLocks/>
          </p:cNvCxnSpPr>
          <p:nvPr/>
        </p:nvCxnSpPr>
        <p:spPr>
          <a:xfrm>
            <a:off x="4024779" y="4127490"/>
            <a:ext cx="651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39">
            <a:extLst>
              <a:ext uri="{FF2B5EF4-FFF2-40B4-BE49-F238E27FC236}">
                <a16:creationId xmlns:a16="http://schemas.microsoft.com/office/drawing/2014/main" id="{ACE49C61-D0D2-49AA-3709-5C331D29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25" y="1597434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t6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délník 43">
            <a:extLst>
              <a:ext uri="{FF2B5EF4-FFF2-40B4-BE49-F238E27FC236}">
                <a16:creationId xmlns:a16="http://schemas.microsoft.com/office/drawing/2014/main" id="{09BB2817-A949-CFF6-89C3-C3A57C64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243" y="2524216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  <a:endParaRPr lang="cs-CZ" altLang="cs-CZ" sz="2000" dirty="0"/>
          </a:p>
        </p:txBody>
      </p:sp>
      <p:sp>
        <p:nvSpPr>
          <p:cNvPr id="51" name="Obdélník 43">
            <a:extLst>
              <a:ext uri="{FF2B5EF4-FFF2-40B4-BE49-F238E27FC236}">
                <a16:creationId xmlns:a16="http://schemas.microsoft.com/office/drawing/2014/main" id="{3CE5B011-0EBF-4DCB-E900-D7B9EA69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6" y="4779698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2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AD90297-9E9E-7F66-7B7E-E84BB1E60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34075"/>
            <a:ext cx="9144000" cy="9239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P(t)=</a:t>
            </a:r>
            <a:r>
              <a:rPr lang="cs-CZ" altLang="cs-CZ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altLang="cs-CZ" sz="54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</a:t>
            </a:r>
            <a:r>
              <a:rPr lang="cs-CZ" altLang="cs-C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cs-CZ" altLang="cs-CZ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en-GB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  <a:r>
              <a:rPr lang="cs-CZ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 </a:t>
            </a:r>
            <a:r>
              <a:rPr lang="en-GB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cs-CZ" alt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D=t  </a:t>
            </a:r>
          </a:p>
        </p:txBody>
      </p:sp>
      <p:pic>
        <p:nvPicPr>
          <p:cNvPr id="52" name="Picture 1">
            <a:extLst>
              <a:ext uri="{FF2B5EF4-FFF2-40B4-BE49-F238E27FC236}">
                <a16:creationId xmlns:a16="http://schemas.microsoft.com/office/drawing/2014/main" id="{210E736F-0547-7CEA-E3EB-759E202F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5" y="2015778"/>
            <a:ext cx="4960927" cy="91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ovéPole 52">
            <a:extLst>
              <a:ext uri="{FF2B5EF4-FFF2-40B4-BE49-F238E27FC236}">
                <a16:creationId xmlns:a16="http://schemas.microsoft.com/office/drawing/2014/main" id="{2D7DCC41-D437-65E6-394F-D6F13F00342D}"/>
              </a:ext>
            </a:extLst>
          </p:cNvPr>
          <p:cNvSpPr txBox="1"/>
          <p:nvPr/>
        </p:nvSpPr>
        <p:spPr>
          <a:xfrm>
            <a:off x="28340" y="3119483"/>
            <a:ext cx="3742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Relative rate matrix </a:t>
            </a:r>
            <a:r>
              <a:rPr lang="cs-CZ" dirty="0"/>
              <a:t>= 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off-diagonal</a:t>
            </a:r>
            <a:r>
              <a:rPr lang="cs-CZ" dirty="0"/>
              <a:t> </a:t>
            </a:r>
            <a:r>
              <a:rPr lang="cs-CZ" dirty="0" err="1"/>
              <a:t>elements</a:t>
            </a:r>
            <a:r>
              <a:rPr lang="cs-CZ" dirty="0"/>
              <a:t> </a:t>
            </a:r>
            <a:r>
              <a:rPr lang="cs-CZ" dirty="0" err="1"/>
              <a:t>equals</a:t>
            </a:r>
            <a:r>
              <a:rPr lang="cs-CZ" dirty="0"/>
              <a:t> 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C00462C-2300-D4E5-4FDE-147FE97A5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803"/>
            <a:ext cx="3059832" cy="98488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P(t)=</a:t>
            </a:r>
            <a:r>
              <a:rPr lang="cs-CZ" altLang="cs-CZ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altLang="cs-CZ" sz="40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cs-CZ" alt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altLang="cs-CZ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altLang="cs-CZ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 </a:t>
            </a:r>
            <a:r>
              <a:rPr lang="en-GB" altLang="cs-CZ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cs-CZ" altLang="cs-CZ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D=t  </a:t>
            </a:r>
          </a:p>
        </p:txBody>
      </p:sp>
    </p:spTree>
    <p:extLst>
      <p:ext uri="{BB962C8B-B14F-4D97-AF65-F5344CB8AC3E}">
        <p14:creationId xmlns:p14="http://schemas.microsoft.com/office/powerpoint/2010/main" val="31529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>
            <a:extLst>
              <a:ext uri="{FF2B5EF4-FFF2-40B4-BE49-F238E27FC236}">
                <a16:creationId xmlns:a16="http://schemas.microsoft.com/office/drawing/2014/main" id="{B3F5AAB5-A634-8A6E-859C-42FE10A2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 RATE HETEROGENEITY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extovéPole 3">
            <a:extLst>
              <a:ext uri="{FF2B5EF4-FFF2-40B4-BE49-F238E27FC236}">
                <a16:creationId xmlns:a16="http://schemas.microsoft.com/office/drawing/2014/main" id="{86ABC7A3-ECF9-2705-09ED-FCD79A764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701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Se</a:t>
            </a:r>
            <a:r>
              <a:rPr lang="en-GB" altLang="cs-CZ" sz="2400"/>
              <a:t>quence</a:t>
            </a:r>
            <a:r>
              <a:rPr lang="cs-CZ" altLang="cs-CZ" sz="2400"/>
              <a:t> A                                                   Se</a:t>
            </a:r>
            <a:r>
              <a:rPr lang="en-GB" altLang="cs-CZ" sz="2400"/>
              <a:t>qu</a:t>
            </a:r>
            <a:r>
              <a:rPr lang="cs-CZ" altLang="cs-CZ" sz="2400"/>
              <a:t>ence B</a:t>
            </a:r>
          </a:p>
        </p:txBody>
      </p: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02F8F834-BE9A-70BB-5786-8A52BF170F51}"/>
              </a:ext>
            </a:extLst>
          </p:cNvPr>
          <p:cNvCxnSpPr/>
          <p:nvPr/>
        </p:nvCxnSpPr>
        <p:spPr>
          <a:xfrm>
            <a:off x="2700338" y="1628775"/>
            <a:ext cx="33845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ovéPole 6">
            <a:extLst>
              <a:ext uri="{FF2B5EF4-FFF2-40B4-BE49-F238E27FC236}">
                <a16:creationId xmlns:a16="http://schemas.microsoft.com/office/drawing/2014/main" id="{FECDDC5F-D481-E2B6-7EBB-C0516D722C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273550" y="1279526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8</a:t>
            </a:r>
          </a:p>
        </p:txBody>
      </p:sp>
      <p:sp>
        <p:nvSpPr>
          <p:cNvPr id="13318" name="TextovéPole 7">
            <a:extLst>
              <a:ext uri="{FF2B5EF4-FFF2-40B4-BE49-F238E27FC236}">
                <a16:creationId xmlns:a16="http://schemas.microsoft.com/office/drawing/2014/main" id="{8C453F7E-BF89-2D53-412F-E7E8FF99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349500"/>
            <a:ext cx="1644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Se</a:t>
            </a:r>
            <a:r>
              <a:rPr lang="en-GB" altLang="cs-CZ" sz="2400"/>
              <a:t>qu</a:t>
            </a:r>
            <a:r>
              <a:rPr lang="cs-CZ" altLang="cs-CZ" sz="2400"/>
              <a:t>ence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Se</a:t>
            </a:r>
            <a:r>
              <a:rPr lang="en-GB" altLang="cs-CZ" sz="2400"/>
              <a:t>qu</a:t>
            </a:r>
            <a:r>
              <a:rPr lang="cs-CZ" altLang="cs-CZ" sz="2400"/>
              <a:t>ence B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1020B2C-25D7-03A1-1596-5F8C148D42EE}"/>
              </a:ext>
            </a:extLst>
          </p:cNvPr>
          <p:cNvSpPr txBox="1"/>
          <p:nvPr/>
        </p:nvSpPr>
        <p:spPr>
          <a:xfrm>
            <a:off x="2873375" y="4119563"/>
            <a:ext cx="3714750" cy="46196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b="1" i="1" dirty="0">
                <a:latin typeface="+mj-lt"/>
                <a:cs typeface="Arial" pitchFamily="34" charset="0"/>
              </a:rPr>
              <a:t>D </a:t>
            </a:r>
            <a:r>
              <a:rPr lang="cs-CZ" b="1" dirty="0">
                <a:latin typeface="+mj-lt"/>
                <a:cs typeface="Arial" pitchFamily="34" charset="0"/>
              </a:rPr>
              <a:t>= -3/4 </a:t>
            </a:r>
            <a:r>
              <a:rPr lang="cs-CZ" b="1" dirty="0" err="1">
                <a:latin typeface="+mj-lt"/>
                <a:cs typeface="Arial" pitchFamily="34" charset="0"/>
              </a:rPr>
              <a:t>ln</a:t>
            </a:r>
            <a:r>
              <a:rPr lang="cs-CZ" b="1" dirty="0">
                <a:latin typeface="+mj-lt"/>
                <a:cs typeface="Arial" pitchFamily="34" charset="0"/>
              </a:rPr>
              <a:t>(1- 4/3 </a:t>
            </a:r>
            <a:r>
              <a:rPr lang="cs-CZ" b="1" i="1" dirty="0">
                <a:latin typeface="+mj-lt"/>
                <a:cs typeface="Arial" pitchFamily="34" charset="0"/>
              </a:rPr>
              <a:t>p</a:t>
            </a:r>
            <a:r>
              <a:rPr lang="cs-CZ" b="1" dirty="0">
                <a:latin typeface="+mj-lt"/>
                <a:cs typeface="Arial" pitchFamily="34" charset="0"/>
              </a:rPr>
              <a:t>)</a:t>
            </a:r>
            <a:endParaRPr lang="cs-CZ" b="1" dirty="0">
              <a:latin typeface="+mj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027AA50-52E3-DD41-6C28-235071D54EA3}"/>
              </a:ext>
            </a:extLst>
          </p:cNvPr>
          <p:cNvSpPr/>
          <p:nvPr/>
        </p:nvSpPr>
        <p:spPr>
          <a:xfrm>
            <a:off x="3276600" y="2420938"/>
            <a:ext cx="5111750" cy="72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F1310B5-50E1-D9AC-E315-0694E9C52535}"/>
              </a:ext>
            </a:extLst>
          </p:cNvPr>
          <p:cNvSpPr/>
          <p:nvPr/>
        </p:nvSpPr>
        <p:spPr>
          <a:xfrm>
            <a:off x="6804025" y="2420938"/>
            <a:ext cx="1584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3322" name="TextovéPole 11">
            <a:extLst>
              <a:ext uri="{FF2B5EF4-FFF2-40B4-BE49-F238E27FC236}">
                <a16:creationId xmlns:a16="http://schemas.microsoft.com/office/drawing/2014/main" id="{EC675F9C-E33B-094D-3E7B-8AB393525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492375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1/4</a:t>
            </a:r>
          </a:p>
        </p:txBody>
      </p:sp>
      <p:sp>
        <p:nvSpPr>
          <p:cNvPr id="13323" name="TextovéPole 13">
            <a:extLst>
              <a:ext uri="{FF2B5EF4-FFF2-40B4-BE49-F238E27FC236}">
                <a16:creationId xmlns:a16="http://schemas.microsoft.com/office/drawing/2014/main" id="{6F61DA0F-7CF9-4FA3-5FA5-A90BAFC2C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911725"/>
            <a:ext cx="483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/>
              <a:t>If</a:t>
            </a:r>
            <a:r>
              <a:rPr lang="cs-CZ" altLang="cs-CZ" sz="2400"/>
              <a:t> </a:t>
            </a:r>
            <a:r>
              <a:rPr lang="cs-CZ" altLang="cs-CZ" sz="2400" b="1" i="1"/>
              <a:t>p</a:t>
            </a:r>
            <a:r>
              <a:rPr lang="cs-CZ" altLang="cs-CZ" sz="2400"/>
              <a:t> </a:t>
            </a:r>
            <a:r>
              <a:rPr lang="en-GB" altLang="cs-CZ" sz="2400"/>
              <a:t>approaches</a:t>
            </a:r>
            <a:r>
              <a:rPr lang="cs-CZ" altLang="cs-CZ" sz="2400"/>
              <a:t> ¾ </a:t>
            </a:r>
            <a:r>
              <a:rPr lang="en-GB" altLang="cs-CZ" sz="2400"/>
              <a:t>then</a:t>
            </a:r>
            <a:r>
              <a:rPr lang="cs-CZ" altLang="cs-CZ" sz="2400"/>
              <a:t> </a:t>
            </a:r>
            <a:r>
              <a:rPr lang="cs-CZ" altLang="cs-CZ" sz="2400" b="1"/>
              <a:t>D</a:t>
            </a:r>
            <a:r>
              <a:rPr lang="cs-CZ" altLang="cs-CZ" sz="2400"/>
              <a:t> </a:t>
            </a:r>
            <a:r>
              <a:rPr lang="en-GB" altLang="cs-CZ" sz="2400"/>
              <a:t>approaches</a:t>
            </a:r>
            <a:r>
              <a:rPr lang="cs-CZ" altLang="cs-CZ" sz="2400"/>
              <a:t> </a:t>
            </a:r>
          </a:p>
        </p:txBody>
      </p:sp>
      <p:sp>
        <p:nvSpPr>
          <p:cNvPr id="13324" name="TextovéPole 14">
            <a:extLst>
              <a:ext uri="{FF2B5EF4-FFF2-40B4-BE49-F238E27FC236}">
                <a16:creationId xmlns:a16="http://schemas.microsoft.com/office/drawing/2014/main" id="{CCBB86DB-AAA4-1AE3-5684-C4FC16801A7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619875" y="4943476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8</a:t>
            </a:r>
          </a:p>
        </p:txBody>
      </p:sp>
      <p:pic>
        <p:nvPicPr>
          <p:cNvPr id="13325" name="Obrázek 7" descr="Figure1c-upr.jpg">
            <a:extLst>
              <a:ext uri="{FF2B5EF4-FFF2-40B4-BE49-F238E27FC236}">
                <a16:creationId xmlns:a16="http://schemas.microsoft.com/office/drawing/2014/main" id="{CDDE7018-D246-EF0F-869A-79BAE34E3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0" t="16731" r="4326" b="54893"/>
          <a:stretch>
            <a:fillRect/>
          </a:stretch>
        </p:blipFill>
        <p:spPr bwMode="auto">
          <a:xfrm>
            <a:off x="3024188" y="3429000"/>
            <a:ext cx="2160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ovéPole 16">
            <a:extLst>
              <a:ext uri="{FF2B5EF4-FFF2-40B4-BE49-F238E27FC236}">
                <a16:creationId xmlns:a16="http://schemas.microsoft.com/office/drawing/2014/main" id="{EC509932-329A-B989-F7BE-EAFB281AB14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027613" y="339248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8</a:t>
            </a:r>
          </a:p>
        </p:txBody>
      </p:sp>
      <p:sp>
        <p:nvSpPr>
          <p:cNvPr id="13327" name="TextovéPole 17">
            <a:extLst>
              <a:ext uri="{FF2B5EF4-FFF2-40B4-BE49-F238E27FC236}">
                <a16:creationId xmlns:a16="http://schemas.microsoft.com/office/drawing/2014/main" id="{10439234-8E0A-EFE5-2AB5-A8EFDD49F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5" y="3471863"/>
            <a:ext cx="827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= 1/4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>
            <a:extLst>
              <a:ext uri="{FF2B5EF4-FFF2-40B4-BE49-F238E27FC236}">
                <a16:creationId xmlns:a16="http://schemas.microsoft.com/office/drawing/2014/main" id="{AB6DB284-A1E3-C6DF-0E3C-855615269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 RATE HETEROGENEITY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ovéPole 3">
            <a:extLst>
              <a:ext uri="{FF2B5EF4-FFF2-40B4-BE49-F238E27FC236}">
                <a16:creationId xmlns:a16="http://schemas.microsoft.com/office/drawing/2014/main" id="{862C0208-BE2C-1977-99B4-17B01ED5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701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Se</a:t>
            </a:r>
            <a:r>
              <a:rPr lang="en-GB" altLang="cs-CZ" sz="2400"/>
              <a:t>qu</a:t>
            </a:r>
            <a:r>
              <a:rPr lang="cs-CZ" altLang="cs-CZ" sz="2400"/>
              <a:t>ence A                                                   Se</a:t>
            </a:r>
            <a:r>
              <a:rPr lang="en-GB" altLang="cs-CZ" sz="2400"/>
              <a:t>qu</a:t>
            </a:r>
            <a:r>
              <a:rPr lang="cs-CZ" altLang="cs-CZ" sz="2400"/>
              <a:t>ence B</a:t>
            </a:r>
          </a:p>
        </p:txBody>
      </p: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41A3527D-BE1B-F30A-F530-694B5C418D85}"/>
              </a:ext>
            </a:extLst>
          </p:cNvPr>
          <p:cNvCxnSpPr/>
          <p:nvPr/>
        </p:nvCxnSpPr>
        <p:spPr>
          <a:xfrm>
            <a:off x="2700338" y="1628775"/>
            <a:ext cx="33845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ovéPole 6">
            <a:extLst>
              <a:ext uri="{FF2B5EF4-FFF2-40B4-BE49-F238E27FC236}">
                <a16:creationId xmlns:a16="http://schemas.microsoft.com/office/drawing/2014/main" id="{816477E7-65D4-C081-BD26-FC885D6AE8B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273550" y="1279526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8</a:t>
            </a:r>
          </a:p>
        </p:txBody>
      </p:sp>
      <p:sp>
        <p:nvSpPr>
          <p:cNvPr id="14342" name="TextovéPole 7">
            <a:extLst>
              <a:ext uri="{FF2B5EF4-FFF2-40B4-BE49-F238E27FC236}">
                <a16:creationId xmlns:a16="http://schemas.microsoft.com/office/drawing/2014/main" id="{24B365A9-D468-8CB6-2E33-CDE8DAA6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349500"/>
            <a:ext cx="1646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Se</a:t>
            </a:r>
            <a:r>
              <a:rPr lang="en-GB" altLang="cs-CZ" sz="2400"/>
              <a:t>qu</a:t>
            </a:r>
            <a:r>
              <a:rPr lang="cs-CZ" altLang="cs-CZ" sz="2400"/>
              <a:t>ence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Se</a:t>
            </a:r>
            <a:r>
              <a:rPr lang="en-GB" altLang="cs-CZ" sz="2400"/>
              <a:t>qu</a:t>
            </a:r>
            <a:r>
              <a:rPr lang="cs-CZ" altLang="cs-CZ" sz="2400"/>
              <a:t>ence B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84DBB0-1867-3A68-DE5F-F6A66FD7D880}"/>
              </a:ext>
            </a:extLst>
          </p:cNvPr>
          <p:cNvSpPr txBox="1"/>
          <p:nvPr/>
        </p:nvSpPr>
        <p:spPr>
          <a:xfrm>
            <a:off x="1238250" y="4076700"/>
            <a:ext cx="3714750" cy="46196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b="1" i="1" dirty="0">
                <a:latin typeface="+mj-lt"/>
                <a:cs typeface="Arial" pitchFamily="34" charset="0"/>
              </a:rPr>
              <a:t>D </a:t>
            </a:r>
            <a:r>
              <a:rPr lang="cs-CZ" b="1" dirty="0">
                <a:latin typeface="+mj-lt"/>
                <a:cs typeface="Arial" pitchFamily="34" charset="0"/>
              </a:rPr>
              <a:t>= -3/4 </a:t>
            </a:r>
            <a:r>
              <a:rPr lang="cs-CZ" b="1" dirty="0" err="1">
                <a:latin typeface="+mj-lt"/>
                <a:cs typeface="Arial" pitchFamily="34" charset="0"/>
              </a:rPr>
              <a:t>ln</a:t>
            </a:r>
            <a:r>
              <a:rPr lang="cs-CZ" b="1" dirty="0">
                <a:latin typeface="+mj-lt"/>
                <a:cs typeface="Arial" pitchFamily="34" charset="0"/>
              </a:rPr>
              <a:t>(1- 4/3 </a:t>
            </a:r>
            <a:r>
              <a:rPr lang="cs-CZ" b="1" i="1" dirty="0">
                <a:latin typeface="+mj-lt"/>
                <a:cs typeface="Arial" pitchFamily="34" charset="0"/>
              </a:rPr>
              <a:t>p</a:t>
            </a:r>
            <a:r>
              <a:rPr lang="cs-CZ" b="1" dirty="0">
                <a:latin typeface="+mj-lt"/>
                <a:cs typeface="Arial" pitchFamily="34" charset="0"/>
              </a:rPr>
              <a:t>)</a:t>
            </a:r>
            <a:endParaRPr lang="cs-CZ" b="1" dirty="0">
              <a:latin typeface="+mj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8D786E9-7E12-66AE-741D-88E83D3E8FD9}"/>
              </a:ext>
            </a:extLst>
          </p:cNvPr>
          <p:cNvSpPr/>
          <p:nvPr/>
        </p:nvSpPr>
        <p:spPr>
          <a:xfrm>
            <a:off x="3276600" y="2420938"/>
            <a:ext cx="5111750" cy="72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2F5F1B1-1088-2E5F-612F-ED0D5E55F70E}"/>
              </a:ext>
            </a:extLst>
          </p:cNvPr>
          <p:cNvSpPr/>
          <p:nvPr/>
        </p:nvSpPr>
        <p:spPr>
          <a:xfrm>
            <a:off x="5867400" y="2420938"/>
            <a:ext cx="252095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16" name="Přímá spojovací čára 15">
            <a:extLst>
              <a:ext uri="{FF2B5EF4-FFF2-40B4-BE49-F238E27FC236}">
                <a16:creationId xmlns:a16="http://schemas.microsoft.com/office/drawing/2014/main" id="{59C6B2FD-CA45-B01D-A048-905E8F6521DC}"/>
              </a:ext>
            </a:extLst>
          </p:cNvPr>
          <p:cNvCxnSpPr/>
          <p:nvPr/>
        </p:nvCxnSpPr>
        <p:spPr>
          <a:xfrm>
            <a:off x="5867400" y="1916113"/>
            <a:ext cx="0" cy="16573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4C0FDCA0-4AAF-6D13-8783-0BBA3479446D}"/>
              </a:ext>
            </a:extLst>
          </p:cNvPr>
          <p:cNvSpPr/>
          <p:nvPr/>
        </p:nvSpPr>
        <p:spPr>
          <a:xfrm>
            <a:off x="5219700" y="2420938"/>
            <a:ext cx="64770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348" name="TextovéPole 17">
            <a:extLst>
              <a:ext uri="{FF2B5EF4-FFF2-40B4-BE49-F238E27FC236}">
                <a16:creationId xmlns:a16="http://schemas.microsoft.com/office/drawing/2014/main" id="{775A0019-3293-1C2B-BA03-FFF681CC5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25654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1/8</a:t>
            </a:r>
          </a:p>
        </p:txBody>
      </p:sp>
      <p:sp>
        <p:nvSpPr>
          <p:cNvPr id="14349" name="TextovéPole 18">
            <a:extLst>
              <a:ext uri="{FF2B5EF4-FFF2-40B4-BE49-F238E27FC236}">
                <a16:creationId xmlns:a16="http://schemas.microsoft.com/office/drawing/2014/main" id="{8EE601DE-2FE1-BE3A-CADA-C1EDBF43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56540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4/8</a:t>
            </a:r>
          </a:p>
        </p:txBody>
      </p:sp>
      <p:sp>
        <p:nvSpPr>
          <p:cNvPr id="14350" name="TextovéPole 19">
            <a:extLst>
              <a:ext uri="{FF2B5EF4-FFF2-40B4-BE49-F238E27FC236}">
                <a16:creationId xmlns:a16="http://schemas.microsoft.com/office/drawing/2014/main" id="{8A2303B7-CEAF-8D5A-C71D-A561441B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8" y="1989138"/>
            <a:ext cx="414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4351" name="TextovéPole 20">
            <a:extLst>
              <a:ext uri="{FF2B5EF4-FFF2-40B4-BE49-F238E27FC236}">
                <a16:creationId xmlns:a16="http://schemas.microsoft.com/office/drawing/2014/main" id="{F923B9EC-BD3E-A131-9AAB-3B59DC7B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1989138"/>
            <a:ext cx="415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2" name="Pravá složená závorka 21">
            <a:extLst>
              <a:ext uri="{FF2B5EF4-FFF2-40B4-BE49-F238E27FC236}">
                <a16:creationId xmlns:a16="http://schemas.microsoft.com/office/drawing/2014/main" id="{86045D4B-000C-3860-8E77-66849761272E}"/>
              </a:ext>
            </a:extLst>
          </p:cNvPr>
          <p:cNvSpPr/>
          <p:nvPr/>
        </p:nvSpPr>
        <p:spPr>
          <a:xfrm rot="5400000">
            <a:off x="6515893" y="1916907"/>
            <a:ext cx="576263" cy="3168650"/>
          </a:xfrm>
          <a:prstGeom prst="rightBrace">
            <a:avLst>
              <a:gd name="adj1" fmla="val 183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353" name="TextovéPole 22">
            <a:extLst>
              <a:ext uri="{FF2B5EF4-FFF2-40B4-BE49-F238E27FC236}">
                <a16:creationId xmlns:a16="http://schemas.microsoft.com/office/drawing/2014/main" id="{CB0C84CA-B6C2-2AC4-3620-89F97B9B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64490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5/8</a:t>
            </a:r>
          </a:p>
        </p:txBody>
      </p:sp>
      <p:sp>
        <p:nvSpPr>
          <p:cNvPr id="14354" name="TextovéPole 23">
            <a:extLst>
              <a:ext uri="{FF2B5EF4-FFF2-40B4-BE49-F238E27FC236}">
                <a16:creationId xmlns:a16="http://schemas.microsoft.com/office/drawing/2014/main" id="{C8AD5239-5CF1-2C06-F65B-6D7EC6E39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76700"/>
            <a:ext cx="237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p= 3/8 → D=0,52</a:t>
            </a:r>
          </a:p>
        </p:txBody>
      </p:sp>
      <p:cxnSp>
        <p:nvCxnSpPr>
          <p:cNvPr id="26" name="Přímá spojovací šipka 25">
            <a:extLst>
              <a:ext uri="{FF2B5EF4-FFF2-40B4-BE49-F238E27FC236}">
                <a16:creationId xmlns:a16="http://schemas.microsoft.com/office/drawing/2014/main" id="{1FE7F8D4-AF56-3FAB-DF92-62B3D33B26DF}"/>
              </a:ext>
            </a:extLst>
          </p:cNvPr>
          <p:cNvCxnSpPr/>
          <p:nvPr/>
        </p:nvCxnSpPr>
        <p:spPr>
          <a:xfrm>
            <a:off x="3276600" y="3357563"/>
            <a:ext cx="25908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2D6B9807-A6A2-B64A-8395-D73DCFD4B13C}"/>
              </a:ext>
            </a:extLst>
          </p:cNvPr>
          <p:cNvCxnSpPr/>
          <p:nvPr/>
        </p:nvCxnSpPr>
        <p:spPr>
          <a:xfrm>
            <a:off x="5867400" y="3357563"/>
            <a:ext cx="252095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ovéPole 28">
            <a:extLst>
              <a:ext uri="{FF2B5EF4-FFF2-40B4-BE49-F238E27FC236}">
                <a16:creationId xmlns:a16="http://schemas.microsoft.com/office/drawing/2014/main" id="{C067D2BB-690C-346A-4E3E-3A06ADCF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0" y="3171825"/>
            <a:ext cx="5762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r</a:t>
            </a:r>
            <a:r>
              <a:rPr lang="cs-CZ" altLang="cs-CZ" sz="1600" baseline="-25000"/>
              <a:t>1</a:t>
            </a:r>
            <a:r>
              <a:rPr lang="cs-CZ" altLang="cs-CZ" sz="1600"/>
              <a:t>=2 </a:t>
            </a:r>
          </a:p>
        </p:txBody>
      </p:sp>
      <p:sp>
        <p:nvSpPr>
          <p:cNvPr id="9238" name="TextovéPole 29">
            <a:extLst>
              <a:ext uri="{FF2B5EF4-FFF2-40B4-BE49-F238E27FC236}">
                <a16:creationId xmlns:a16="http://schemas.microsoft.com/office/drawing/2014/main" id="{D9CCA482-9B88-710A-6B2E-ED2B6427D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192463"/>
            <a:ext cx="57626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r</a:t>
            </a:r>
            <a:r>
              <a:rPr lang="cs-CZ" altLang="cs-CZ" sz="1600" baseline="-25000"/>
              <a:t>2</a:t>
            </a:r>
            <a:r>
              <a:rPr lang="cs-CZ" altLang="cs-CZ" sz="1600"/>
              <a:t>=0 </a:t>
            </a:r>
          </a:p>
        </p:txBody>
      </p:sp>
      <p:pic>
        <p:nvPicPr>
          <p:cNvPr id="9239" name="Obrázek 7" descr="Figure1c-upr.jpg">
            <a:extLst>
              <a:ext uri="{FF2B5EF4-FFF2-40B4-BE49-F238E27FC236}">
                <a16:creationId xmlns:a16="http://schemas.microsoft.com/office/drawing/2014/main" id="{8ABD1640-28B7-BB1D-9FA9-62F3F92AF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0" t="16731" r="4326" b="54893"/>
          <a:stretch>
            <a:fillRect/>
          </a:stretch>
        </p:blipFill>
        <p:spPr bwMode="auto">
          <a:xfrm>
            <a:off x="539750" y="4826000"/>
            <a:ext cx="21605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ovéPole 31">
            <a:extLst>
              <a:ext uri="{FF2B5EF4-FFF2-40B4-BE49-F238E27FC236}">
                <a16:creationId xmlns:a16="http://schemas.microsoft.com/office/drawing/2014/main" id="{176F4235-52EB-5DD4-DABE-538D673BF40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586831" y="4788695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8</a:t>
            </a:r>
          </a:p>
        </p:txBody>
      </p:sp>
      <p:sp>
        <p:nvSpPr>
          <p:cNvPr id="9241" name="TextovéPole 34">
            <a:extLst>
              <a:ext uri="{FF2B5EF4-FFF2-40B4-BE49-F238E27FC236}">
                <a16:creationId xmlns:a16="http://schemas.microsoft.com/office/drawing/2014/main" id="{861B2F96-D294-5C26-1212-BBF05E2E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4841875"/>
            <a:ext cx="287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242" name="Obrázek 7" descr="Figure1c-upr.jpg">
            <a:extLst>
              <a:ext uri="{FF2B5EF4-FFF2-40B4-BE49-F238E27FC236}">
                <a16:creationId xmlns:a16="http://schemas.microsoft.com/office/drawing/2014/main" id="{0510169B-76C5-E15C-E2C5-D0F4C7260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5" t="16731" r="4326" b="54893"/>
          <a:stretch>
            <a:fillRect/>
          </a:stretch>
        </p:blipFill>
        <p:spPr bwMode="auto">
          <a:xfrm>
            <a:off x="3924300" y="4826000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3" name="TextovéPole 36">
            <a:extLst>
              <a:ext uri="{FF2B5EF4-FFF2-40B4-BE49-F238E27FC236}">
                <a16:creationId xmlns:a16="http://schemas.microsoft.com/office/drawing/2014/main" id="{8565E326-A0EB-5A79-8A72-B705684AD33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006181" y="4783932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8</a:t>
            </a:r>
          </a:p>
        </p:txBody>
      </p:sp>
      <p:sp>
        <p:nvSpPr>
          <p:cNvPr id="9244" name="TextovéPole 37">
            <a:extLst>
              <a:ext uri="{FF2B5EF4-FFF2-40B4-BE49-F238E27FC236}">
                <a16:creationId xmlns:a16="http://schemas.microsoft.com/office/drawing/2014/main" id="{753F7F1B-71E8-65A9-DB0A-6AFFA197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4846638"/>
            <a:ext cx="33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0</a:t>
            </a:r>
            <a:r>
              <a:rPr lang="cs-CZ" altLang="cs-CZ" sz="1600"/>
              <a:t> </a:t>
            </a:r>
          </a:p>
        </p:txBody>
      </p:sp>
      <p:sp>
        <p:nvSpPr>
          <p:cNvPr id="9245" name="TextovéPole 38">
            <a:extLst>
              <a:ext uri="{FF2B5EF4-FFF2-40B4-BE49-F238E27FC236}">
                <a16:creationId xmlns:a16="http://schemas.microsoft.com/office/drawing/2014/main" id="{9CBE4220-FC6E-CE66-7E66-B3D736A2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4735513"/>
            <a:ext cx="2236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/>
              <a:t>(        </a:t>
            </a:r>
            <a:r>
              <a:rPr lang="cs-CZ" altLang="cs-CZ" sz="3600" dirty="0">
                <a:solidFill>
                  <a:srgbClr val="FF0000"/>
                </a:solidFill>
              </a:rPr>
              <a:t>  </a:t>
            </a:r>
            <a:r>
              <a:rPr lang="cs-CZ" altLang="cs-CZ" sz="3600" dirty="0"/>
              <a:t>)1/2</a:t>
            </a:r>
          </a:p>
        </p:txBody>
      </p:sp>
      <p:sp>
        <p:nvSpPr>
          <p:cNvPr id="9246" name="TextovéPole 46">
            <a:extLst>
              <a:ext uri="{FF2B5EF4-FFF2-40B4-BE49-F238E27FC236}">
                <a16:creationId xmlns:a16="http://schemas.microsoft.com/office/drawing/2014/main" id="{98621665-C814-C2D4-9F6B-29609213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4749800"/>
            <a:ext cx="2611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+(           )1/2</a:t>
            </a:r>
          </a:p>
        </p:txBody>
      </p:sp>
      <p:sp>
        <p:nvSpPr>
          <p:cNvPr id="9247" name="TextovéPole 53">
            <a:extLst>
              <a:ext uri="{FF2B5EF4-FFF2-40B4-BE49-F238E27FC236}">
                <a16:creationId xmlns:a16="http://schemas.microsoft.com/office/drawing/2014/main" id="{64D0AB7A-70E1-41D5-1446-BEF13412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5395913"/>
            <a:ext cx="1931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=(1/4)1/2</a:t>
            </a:r>
          </a:p>
        </p:txBody>
      </p:sp>
      <p:sp>
        <p:nvSpPr>
          <p:cNvPr id="9248" name="TextovéPole 54">
            <a:extLst>
              <a:ext uri="{FF2B5EF4-FFF2-40B4-BE49-F238E27FC236}">
                <a16:creationId xmlns:a16="http://schemas.microsoft.com/office/drawing/2014/main" id="{166A5C67-DBE0-8543-FF2D-D629F5BE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5403850"/>
            <a:ext cx="2652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+(1)1/2 = 5/8</a:t>
            </a: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8A641629-E887-1380-5821-E371CAA6C833}"/>
              </a:ext>
            </a:extLst>
          </p:cNvPr>
          <p:cNvSpPr/>
          <p:nvPr/>
        </p:nvSpPr>
        <p:spPr>
          <a:xfrm>
            <a:off x="979488" y="5008563"/>
            <a:ext cx="111125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250" name="TextovéPole 57">
            <a:extLst>
              <a:ext uri="{FF2B5EF4-FFF2-40B4-BE49-F238E27FC236}">
                <a16:creationId xmlns:a16="http://schemas.microsoft.com/office/drawing/2014/main" id="{943CC430-3D63-452B-3F0B-FB61208CF27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62820" y="4920456"/>
            <a:ext cx="144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8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2FB7B6-EA9C-77DA-F7A4-244F5B1C350E}"/>
              </a:ext>
            </a:extLst>
          </p:cNvPr>
          <p:cNvSpPr txBox="1"/>
          <p:nvPr/>
        </p:nvSpPr>
        <p:spPr>
          <a:xfrm>
            <a:off x="7938" y="6399213"/>
            <a:ext cx="9144000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/>
              <a:t>Model with invariants </a:t>
            </a:r>
            <a:r>
              <a:rPr lang="cs-CZ" b="1" dirty="0" err="1"/>
              <a:t>p</a:t>
            </a:r>
            <a:r>
              <a:rPr lang="cs-CZ" b="1" baseline="30000" dirty="0" err="1"/>
              <a:t>i</a:t>
            </a:r>
            <a:endParaRPr lang="cs-CZ" b="1" baseline="30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E47E6F2-6BD0-A63A-4B5C-7725AB69426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-11113" y="5299075"/>
            <a:ext cx="9144001" cy="15700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</a:rPr>
              <a:t>Compulsory assignment: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>
                <a:solidFill>
                  <a:schemeClr val="bg1"/>
                </a:solidFill>
              </a:rPr>
              <a:t>Derive formula for the </a:t>
            </a:r>
            <a:r>
              <a:rPr lang="cs-CZ" altLang="cs-CZ">
                <a:solidFill>
                  <a:schemeClr val="bg1"/>
                </a:solidFill>
              </a:rPr>
              <a:t>P</a:t>
            </a:r>
            <a:r>
              <a:rPr lang="cs-CZ" altLang="cs-CZ" baseline="-25000">
                <a:solidFill>
                  <a:schemeClr val="bg1"/>
                </a:solidFill>
              </a:rPr>
              <a:t>0</a:t>
            </a:r>
            <a:r>
              <a:rPr lang="cs-CZ" altLang="cs-CZ" baseline="30000">
                <a:solidFill>
                  <a:schemeClr val="bg1"/>
                </a:solidFill>
              </a:rPr>
              <a:t>(t)</a:t>
            </a:r>
            <a:r>
              <a:rPr lang="en-GB" altLang="cs-CZ" baseline="30000">
                <a:solidFill>
                  <a:schemeClr val="bg1"/>
                </a:solidFill>
              </a:rPr>
              <a:t> </a:t>
            </a:r>
            <a:r>
              <a:rPr lang="en-GB" altLang="cs-CZ">
                <a:solidFill>
                  <a:schemeClr val="bg1"/>
                </a:solidFill>
              </a:rPr>
              <a:t>for the situation</a:t>
            </a:r>
            <a:r>
              <a:rPr lang="cs-CZ" altLang="cs-CZ">
                <a:solidFill>
                  <a:schemeClr val="bg1"/>
                </a:solidFill>
              </a:rPr>
              <a:t>,</a:t>
            </a:r>
            <a:r>
              <a:rPr lang="en-GB" altLang="cs-CZ">
                <a:solidFill>
                  <a:schemeClr val="bg1"/>
                </a:solidFill>
              </a:rPr>
              <a:t> when the sequence contains </a:t>
            </a:r>
            <a:r>
              <a:rPr lang="cs-CZ" altLang="cs-CZ">
                <a:solidFill>
                  <a:schemeClr val="bg1"/>
                </a:solidFill>
              </a:rPr>
              <a:t>2</a:t>
            </a:r>
            <a:r>
              <a:rPr lang="en-GB" altLang="cs-CZ">
                <a:solidFill>
                  <a:schemeClr val="bg1"/>
                </a:solidFill>
              </a:rPr>
              <a:t>0</a:t>
            </a:r>
            <a:r>
              <a:rPr lang="cs-CZ" altLang="cs-CZ">
                <a:solidFill>
                  <a:schemeClr val="bg1"/>
                </a:solidFill>
              </a:rPr>
              <a:t>% of invariants.</a:t>
            </a:r>
            <a:r>
              <a:rPr lang="en-GB" altLang="cs-CZ">
                <a:solidFill>
                  <a:schemeClr val="bg1"/>
                </a:solidFill>
              </a:rPr>
              <a:t> </a:t>
            </a:r>
            <a:endParaRPr lang="cs-CZ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 animBg="1"/>
      <p:bldP spid="9238" grpId="0" animBg="1"/>
      <p:bldP spid="9240" grpId="0"/>
      <p:bldP spid="9241" grpId="0"/>
      <p:bldP spid="9243" grpId="0"/>
      <p:bldP spid="9244" grpId="0"/>
      <p:bldP spid="9245" grpId="0"/>
      <p:bldP spid="9246" grpId="0"/>
      <p:bldP spid="9247" grpId="0"/>
      <p:bldP spid="9248" grpId="0"/>
      <p:bldP spid="57" grpId="0" animBg="1"/>
      <p:bldP spid="9250" grpId="0"/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8D23E6B0-0A19-4A38-8562-8BABE1BC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 RATE HETEROGENEITY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2" name="Picture 2">
            <a:extLst>
              <a:ext uri="{FF2B5EF4-FFF2-40B4-BE49-F238E27FC236}">
                <a16:creationId xmlns:a16="http://schemas.microsoft.com/office/drawing/2014/main" id="{2443CC83-6783-D11D-DC7C-053B1E0D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0" r="50781" b="19572"/>
          <a:stretch>
            <a:fillRect/>
          </a:stretch>
        </p:blipFill>
        <p:spPr bwMode="auto">
          <a:xfrm>
            <a:off x="-142875" y="1500188"/>
            <a:ext cx="7429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5">
            <a:extLst>
              <a:ext uri="{FF2B5EF4-FFF2-40B4-BE49-F238E27FC236}">
                <a16:creationId xmlns:a16="http://schemas.microsoft.com/office/drawing/2014/main" id="{C8324E4D-072F-EFAF-7019-D037EB761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214438"/>
            <a:ext cx="16748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P(t)</a:t>
            </a:r>
            <a:r>
              <a:rPr lang="en-US" altLang="cs-CZ" sz="2800" b="1" baseline="-25000"/>
              <a:t> </a:t>
            </a:r>
            <a:r>
              <a:rPr lang="en-US" altLang="cs-CZ" sz="2800" b="1"/>
              <a:t>=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cs-CZ" altLang="cs-CZ" sz="2800" b="1" i="1" baseline="30000">
                <a:cs typeface="Arial" panose="020B0604020202020204" pitchFamily="34" charset="0"/>
              </a:rPr>
              <a:t>Qt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P(t)</a:t>
            </a:r>
            <a:r>
              <a:rPr lang="en-US" altLang="cs-CZ" sz="2800" b="1" baseline="-25000"/>
              <a:t> </a:t>
            </a:r>
            <a:r>
              <a:rPr lang="en-US" altLang="cs-CZ" sz="2800" b="1"/>
              <a:t>=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cs-CZ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cs-CZ" altLang="cs-CZ" sz="16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i</a:t>
            </a:r>
            <a:r>
              <a:rPr lang="cs-CZ" altLang="cs-CZ" sz="2800" b="1" i="1" baseline="30000">
                <a:cs typeface="Arial" panose="020B0604020202020204" pitchFamily="34" charset="0"/>
              </a:rPr>
              <a:t>Qt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800" b="1" i="1">
              <a:cs typeface="Arial" panose="020B0604020202020204" pitchFamily="34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B78347F0-84B7-3BCC-16F2-65326630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365250"/>
            <a:ext cx="362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Taxon A       </a:t>
            </a:r>
            <a:r>
              <a:rPr lang="cs-CZ" altLang="cs-CZ" sz="2400">
                <a:solidFill>
                  <a:srgbClr val="CC3300"/>
                </a:solidFill>
              </a:rPr>
              <a:t>C C C </a:t>
            </a:r>
            <a:r>
              <a:rPr lang="cs-CZ" altLang="cs-CZ" sz="2400">
                <a:solidFill>
                  <a:srgbClr val="00CC00"/>
                </a:solidFill>
              </a:rPr>
              <a:t>T </a:t>
            </a:r>
            <a:r>
              <a:rPr lang="cs-CZ" altLang="cs-CZ" sz="2400">
                <a:solidFill>
                  <a:srgbClr val="0066FF"/>
                </a:solidFill>
              </a:rPr>
              <a:t>G G</a:t>
            </a:r>
            <a:br>
              <a:rPr lang="cs-CZ" altLang="cs-CZ" sz="2400">
                <a:latin typeface="Arial" panose="020B0604020202020204" pitchFamily="34" charset="0"/>
              </a:rPr>
            </a:br>
            <a:r>
              <a:rPr lang="en-US" altLang="cs-CZ" sz="2400">
                <a:latin typeface="Arial" panose="020B0604020202020204" pitchFamily="34" charset="0"/>
              </a:rPr>
              <a:t>Taxon B      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cs-CZ" altLang="cs-CZ" sz="2400"/>
              <a:t>A </a:t>
            </a:r>
            <a:r>
              <a:rPr lang="cs-CZ" altLang="cs-CZ" sz="2400">
                <a:solidFill>
                  <a:srgbClr val="CC3300"/>
                </a:solidFill>
              </a:rPr>
              <a:t>C </a:t>
            </a:r>
            <a:r>
              <a:rPr lang="cs-CZ" altLang="cs-CZ" sz="2400">
                <a:solidFill>
                  <a:srgbClr val="00CC00"/>
                </a:solidFill>
              </a:rPr>
              <a:t>T T </a:t>
            </a:r>
            <a:r>
              <a:rPr lang="cs-CZ" altLang="cs-CZ" sz="2400">
                <a:solidFill>
                  <a:srgbClr val="0066FF"/>
                </a:solidFill>
              </a:rPr>
              <a:t>G </a:t>
            </a:r>
            <a:r>
              <a:rPr lang="cs-CZ" altLang="cs-CZ" sz="2400"/>
              <a:t>A</a:t>
            </a:r>
            <a:br>
              <a:rPr lang="cs-CZ" altLang="cs-CZ" sz="2400"/>
            </a:br>
            <a:endParaRPr lang="cs-CZ" altLang="cs-CZ" sz="2400"/>
          </a:p>
        </p:txBody>
      </p:sp>
      <p:sp>
        <p:nvSpPr>
          <p:cNvPr id="4102" name="TextovéPole 7">
            <a:extLst>
              <a:ext uri="{FF2B5EF4-FFF2-40B4-BE49-F238E27FC236}">
                <a16:creationId xmlns:a16="http://schemas.microsoft.com/office/drawing/2014/main" id="{54A54816-910B-2D77-BB8B-EC19B36F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1071563"/>
            <a:ext cx="189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r1 r2 r3 r4 r5 r6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8FB95D6-BE61-C605-C506-47C4BB366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071688"/>
            <a:ext cx="2535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P(t)</a:t>
            </a:r>
            <a:r>
              <a:rPr lang="en-US" altLang="cs-CZ" sz="2800" b="1" baseline="-25000"/>
              <a:t> </a:t>
            </a:r>
            <a:r>
              <a:rPr lang="en-US" altLang="cs-CZ" sz="2800" b="1"/>
              <a:t>= </a:t>
            </a:r>
            <a:r>
              <a:rPr lang="cs-CZ" altLang="cs-CZ" sz="2800" b="1"/>
              <a:t>∫</a:t>
            </a:r>
            <a:r>
              <a:rPr lang="en-US" altLang="cs-CZ" sz="2800" b="1" baseline="-25000"/>
              <a:t>0 </a:t>
            </a:r>
            <a:r>
              <a:rPr lang="en-US" altLang="cs-CZ" sz="2800" b="1" i="1"/>
              <a:t>f</a:t>
            </a:r>
            <a:r>
              <a:rPr lang="en-US" altLang="cs-CZ" sz="2800" b="1"/>
              <a:t>(r)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cs-CZ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cs-CZ" altLang="cs-CZ" sz="2800" b="1" i="1" baseline="30000">
                <a:cs typeface="Arial" panose="020B0604020202020204" pitchFamily="34" charset="0"/>
              </a:rPr>
              <a:t>Qt</a:t>
            </a:r>
            <a:endParaRPr lang="en-US" altLang="cs-CZ" sz="2800" b="1" i="1" baseline="30000">
              <a:cs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9650805-9737-D024-B833-D01FD81A5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1966913"/>
            <a:ext cx="33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baseline="30000"/>
              <a:t>∞</a:t>
            </a:r>
            <a:endParaRPr lang="cs-CZ" altLang="cs-CZ" sz="240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AF86FAB-36A7-57B8-4611-E7DEDAEED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2571750"/>
            <a:ext cx="4178300" cy="954088"/>
          </a:xfrm>
          <a:prstGeom prst="rect">
            <a:avLst/>
          </a:prstGeom>
          <a:solidFill>
            <a:srgbClr val="E2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1"/>
              <a:t>Jin a Nei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800" b="1" i="1"/>
              <a:t>D </a:t>
            </a:r>
            <a:r>
              <a:rPr lang="el-GR" altLang="cs-CZ" sz="2800" b="1"/>
              <a:t>=</a:t>
            </a:r>
            <a:r>
              <a:rPr lang="el-GR" altLang="cs-CZ" sz="2800" b="1" i="1"/>
              <a:t> </a:t>
            </a:r>
            <a:r>
              <a:rPr lang="el-GR" altLang="cs-CZ" sz="2800" b="1"/>
              <a:t>-3/4 α[1-(1- 4/3 </a:t>
            </a:r>
            <a:r>
              <a:rPr lang="cs-CZ" altLang="cs-CZ" sz="2800" b="1" i="1"/>
              <a:t>p</a:t>
            </a:r>
            <a:r>
              <a:rPr lang="el-GR" altLang="cs-CZ" sz="2800" b="1"/>
              <a:t>)</a:t>
            </a:r>
            <a:r>
              <a:rPr lang="el-GR" altLang="cs-CZ" sz="2800" b="1" baseline="30000"/>
              <a:t>-1/α</a:t>
            </a:r>
            <a:r>
              <a:rPr lang="el-GR" altLang="cs-CZ" sz="2800" b="1"/>
              <a:t>]</a:t>
            </a:r>
            <a:endParaRPr lang="en-US" altLang="cs-CZ" sz="2800" b="1" i="1"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822BA3F-B28A-521B-78DC-16E3B7F53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868863"/>
            <a:ext cx="3619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400" b="1"/>
              <a:t>α</a:t>
            </a:r>
            <a:r>
              <a:rPr lang="cs-CZ" altLang="cs-CZ" sz="2400" b="1"/>
              <a:t>=0,5  p=0,5 pak D=3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400" b="1"/>
              <a:t>α</a:t>
            </a:r>
            <a:r>
              <a:rPr lang="cs-CZ" altLang="cs-CZ" sz="2400" b="1"/>
              <a:t>=10   p=0,5 pak D=0,87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" name="Čárový popisek 1 35">
            <a:extLst>
              <a:ext uri="{FF2B5EF4-FFF2-40B4-BE49-F238E27FC236}">
                <a16:creationId xmlns:a16="http://schemas.microsoft.com/office/drawing/2014/main" id="{F3731462-5E29-6412-9A99-225FE181346C}"/>
              </a:ext>
            </a:extLst>
          </p:cNvPr>
          <p:cNvSpPr/>
          <p:nvPr/>
        </p:nvSpPr>
        <p:spPr>
          <a:xfrm>
            <a:off x="971550" y="4581525"/>
            <a:ext cx="5256213" cy="2016125"/>
          </a:xfrm>
          <a:prstGeom prst="borderCallout1">
            <a:avLst>
              <a:gd name="adj1" fmla="val -880"/>
              <a:gd name="adj2" fmla="val 92923"/>
              <a:gd name="adj3" fmla="val -106832"/>
              <a:gd name="adj4" fmla="val 11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2" name="Skupina 36">
            <a:extLst>
              <a:ext uri="{FF2B5EF4-FFF2-40B4-BE49-F238E27FC236}">
                <a16:creationId xmlns:a16="http://schemas.microsoft.com/office/drawing/2014/main" id="{7F7B8CE1-AE65-EA6E-E2C1-E23ACBAC54EA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4648200"/>
            <a:ext cx="5091112" cy="1873250"/>
            <a:chOff x="201613" y="1908175"/>
            <a:chExt cx="5091112" cy="1873250"/>
          </a:xfrm>
        </p:grpSpPr>
        <p:pic>
          <p:nvPicPr>
            <p:cNvPr id="16397" name="Obrázek 6" descr="Figure1a-upr.jpg">
              <a:extLst>
                <a:ext uri="{FF2B5EF4-FFF2-40B4-BE49-F238E27FC236}">
                  <a16:creationId xmlns:a16="http://schemas.microsoft.com/office/drawing/2014/main" id="{AFA681F8-724E-F1A0-643E-F57B245AD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3" y="1908175"/>
              <a:ext cx="5091112" cy="187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E79DC072-DCF8-41F7-5904-3FC81BF7EAA5}"/>
                </a:ext>
              </a:extLst>
            </p:cNvPr>
            <p:cNvSpPr/>
            <p:nvPr/>
          </p:nvSpPr>
          <p:spPr>
            <a:xfrm>
              <a:off x="2070100" y="2100263"/>
              <a:ext cx="3006725" cy="14398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16399" name="TextovéPole 31">
              <a:extLst>
                <a:ext uri="{FF2B5EF4-FFF2-40B4-BE49-F238E27FC236}">
                  <a16:creationId xmlns:a16="http://schemas.microsoft.com/office/drawing/2014/main" id="{56D580F2-2189-16B5-2C79-C5D89D676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538" y="2676525"/>
              <a:ext cx="5953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00" name="TextovéPole 31">
              <a:extLst>
                <a:ext uri="{FF2B5EF4-FFF2-40B4-BE49-F238E27FC236}">
                  <a16:creationId xmlns:a16="http://schemas.microsoft.com/office/drawing/2014/main" id="{F2876235-A55B-9597-B68F-F664A614B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575" y="3006725"/>
              <a:ext cx="4587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-u</a:t>
              </a:r>
            </a:p>
          </p:txBody>
        </p:sp>
        <p:sp>
          <p:nvSpPr>
            <p:cNvPr id="16401" name="TextovéPole 31">
              <a:extLst>
                <a:ext uri="{FF2B5EF4-FFF2-40B4-BE49-F238E27FC236}">
                  <a16:creationId xmlns:a16="http://schemas.microsoft.com/office/drawing/2014/main" id="{86CAEE89-86C8-56B2-7A1E-E1AD030BA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375" y="3036888"/>
              <a:ext cx="5953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02" name="TextovéPole 31">
              <a:extLst>
                <a:ext uri="{FF2B5EF4-FFF2-40B4-BE49-F238E27FC236}">
                  <a16:creationId xmlns:a16="http://schemas.microsoft.com/office/drawing/2014/main" id="{3689877C-05C5-1614-05BA-AC5D9B9CC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213" y="2719388"/>
              <a:ext cx="59531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03" name="TextovéPole 31">
              <a:extLst>
                <a:ext uri="{FF2B5EF4-FFF2-40B4-BE49-F238E27FC236}">
                  <a16:creationId xmlns:a16="http://schemas.microsoft.com/office/drawing/2014/main" id="{80249C51-A854-00C6-68CD-FC817D69D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213" y="3036888"/>
              <a:ext cx="59531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04" name="TextovéPole 31">
              <a:extLst>
                <a:ext uri="{FF2B5EF4-FFF2-40B4-BE49-F238E27FC236}">
                  <a16:creationId xmlns:a16="http://schemas.microsoft.com/office/drawing/2014/main" id="{FA674EC0-35B8-1C35-C8B3-9321CA91C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000" y="2719388"/>
              <a:ext cx="5953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05" name="TextovéPole 31">
              <a:extLst>
                <a:ext uri="{FF2B5EF4-FFF2-40B4-BE49-F238E27FC236}">
                  <a16:creationId xmlns:a16="http://schemas.microsoft.com/office/drawing/2014/main" id="{98F030AD-EC46-1962-1F76-CD8BA3A6A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3036888"/>
              <a:ext cx="5953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06" name="TextovéPole 31">
              <a:extLst>
                <a:ext uri="{FF2B5EF4-FFF2-40B4-BE49-F238E27FC236}">
                  <a16:creationId xmlns:a16="http://schemas.microsoft.com/office/drawing/2014/main" id="{83B437F2-0470-7CE2-3033-CDE7E5E6A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1413" y="2676525"/>
              <a:ext cx="4587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-u</a:t>
              </a:r>
            </a:p>
          </p:txBody>
        </p:sp>
        <p:sp>
          <p:nvSpPr>
            <p:cNvPr id="16407" name="TextovéPole 31">
              <a:extLst>
                <a:ext uri="{FF2B5EF4-FFF2-40B4-BE49-F238E27FC236}">
                  <a16:creationId xmlns:a16="http://schemas.microsoft.com/office/drawing/2014/main" id="{B673E1D3-E306-A861-CB17-5A3FFA6C7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213" y="2028825"/>
              <a:ext cx="59531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08" name="TextovéPole 31">
              <a:extLst>
                <a:ext uri="{FF2B5EF4-FFF2-40B4-BE49-F238E27FC236}">
                  <a16:creationId xmlns:a16="http://schemas.microsoft.com/office/drawing/2014/main" id="{A7351C3C-3505-9079-05AF-DA784C12C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375" y="2028825"/>
              <a:ext cx="5953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09" name="TextovéPole 31">
              <a:extLst>
                <a:ext uri="{FF2B5EF4-FFF2-40B4-BE49-F238E27FC236}">
                  <a16:creationId xmlns:a16="http://schemas.microsoft.com/office/drawing/2014/main" id="{E2CA76AF-5F03-5B1B-12B5-805C865DF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488" y="2028825"/>
              <a:ext cx="59531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10" name="TextovéPole 31">
              <a:extLst>
                <a:ext uri="{FF2B5EF4-FFF2-40B4-BE49-F238E27FC236}">
                  <a16:creationId xmlns:a16="http://schemas.microsoft.com/office/drawing/2014/main" id="{B3EC00CF-B334-AD00-1AEC-C272D548B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2359025"/>
              <a:ext cx="5953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11" name="TextovéPole 31">
              <a:extLst>
                <a:ext uri="{FF2B5EF4-FFF2-40B4-BE49-F238E27FC236}">
                  <a16:creationId xmlns:a16="http://schemas.microsoft.com/office/drawing/2014/main" id="{58BAB629-ED8A-5388-29F0-10F817DB6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2316163"/>
              <a:ext cx="5953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12" name="TextovéPole 52">
              <a:extLst>
                <a:ext uri="{FF2B5EF4-FFF2-40B4-BE49-F238E27FC236}">
                  <a16:creationId xmlns:a16="http://schemas.microsoft.com/office/drawing/2014/main" id="{8731CE3C-B453-AB25-115E-6690E9648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538" y="2359025"/>
              <a:ext cx="5953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u/3</a:t>
              </a:r>
            </a:p>
          </p:txBody>
        </p:sp>
        <p:sp>
          <p:nvSpPr>
            <p:cNvPr id="16413" name="TextovéPole 31">
              <a:extLst>
                <a:ext uri="{FF2B5EF4-FFF2-40B4-BE49-F238E27FC236}">
                  <a16:creationId xmlns:a16="http://schemas.microsoft.com/office/drawing/2014/main" id="{8D965431-EB04-BC3B-52DA-11ED6CB03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9250" y="2359025"/>
              <a:ext cx="4587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-u</a:t>
              </a:r>
            </a:p>
          </p:txBody>
        </p:sp>
        <p:sp>
          <p:nvSpPr>
            <p:cNvPr id="16414" name="TextovéPole 31">
              <a:extLst>
                <a:ext uri="{FF2B5EF4-FFF2-40B4-BE49-F238E27FC236}">
                  <a16:creationId xmlns:a16="http://schemas.microsoft.com/office/drawing/2014/main" id="{36DB7C05-6BDC-F33F-19C6-82D1A2E08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1998663"/>
              <a:ext cx="4587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-u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9" grpId="0"/>
      <p:bldP spid="10" grpId="0"/>
      <p:bldP spid="11" grpId="0" animBg="1"/>
      <p:bldP spid="13" grpId="0"/>
      <p:bldP spid="36" grpId="0" animBg="1"/>
      <p:bldP spid="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0262BDD1-8370-8740-FA6B-F1A0ECAD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0" r="50781" b="21863"/>
          <a:stretch>
            <a:fillRect/>
          </a:stretch>
        </p:blipFill>
        <p:spPr bwMode="auto">
          <a:xfrm>
            <a:off x="-142875" y="1500188"/>
            <a:ext cx="74295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Přímá spojovací čára 26">
            <a:extLst>
              <a:ext uri="{FF2B5EF4-FFF2-40B4-BE49-F238E27FC236}">
                <a16:creationId xmlns:a16="http://schemas.microsoft.com/office/drawing/2014/main" id="{D52E8FC6-DF1D-5056-EB5D-5232B10538DD}"/>
              </a:ext>
            </a:extLst>
          </p:cNvPr>
          <p:cNvCxnSpPr>
            <a:endCxn id="21" idx="94"/>
          </p:cNvCxnSpPr>
          <p:nvPr/>
        </p:nvCxnSpPr>
        <p:spPr>
          <a:xfrm flipH="1" flipV="1">
            <a:off x="4922838" y="6122988"/>
            <a:ext cx="7937" cy="2270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>
            <a:extLst>
              <a:ext uri="{FF2B5EF4-FFF2-40B4-BE49-F238E27FC236}">
                <a16:creationId xmlns:a16="http://schemas.microsoft.com/office/drawing/2014/main" id="{73ECEA24-E771-89A1-8C98-024E734CBB72}"/>
              </a:ext>
            </a:extLst>
          </p:cNvPr>
          <p:cNvSpPr/>
          <p:nvPr/>
        </p:nvSpPr>
        <p:spPr>
          <a:xfrm>
            <a:off x="754063" y="6249988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id="{2659A49F-BAAE-1FED-5510-6C1617607661}"/>
              </a:ext>
            </a:extLst>
          </p:cNvPr>
          <p:cNvSpPr/>
          <p:nvPr/>
        </p:nvSpPr>
        <p:spPr>
          <a:xfrm>
            <a:off x="1390650" y="6248400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22DA93CD-E863-83E6-B005-03D71C095281}"/>
              </a:ext>
            </a:extLst>
          </p:cNvPr>
          <p:cNvSpPr/>
          <p:nvPr/>
        </p:nvSpPr>
        <p:spPr>
          <a:xfrm>
            <a:off x="3219450" y="6261100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110A7E57-D6A4-CBFC-4F12-89860D4376E7}"/>
              </a:ext>
            </a:extLst>
          </p:cNvPr>
          <p:cNvSpPr/>
          <p:nvPr/>
        </p:nvSpPr>
        <p:spPr>
          <a:xfrm>
            <a:off x="7726363" y="625475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130A33E-8A75-639D-091F-DA32D0F1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63674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rgbClr val="FF0000"/>
                </a:solidFill>
              </a:rPr>
              <a:t>r</a:t>
            </a:r>
            <a:r>
              <a:rPr lang="cs-CZ" altLang="cs-CZ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FA042D8-67D2-03BA-F5A6-F5ACEAB6F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63674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rgbClr val="FF0000"/>
                </a:solidFill>
              </a:rPr>
              <a:t>r</a:t>
            </a:r>
            <a:r>
              <a:rPr lang="cs-CZ" altLang="cs-CZ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C8B36EC-9F10-383A-92B5-0D160A8E5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640080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rgbClr val="FF0000"/>
                </a:solidFill>
              </a:rPr>
              <a:t>r</a:t>
            </a:r>
            <a:r>
              <a:rPr lang="cs-CZ" altLang="cs-CZ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EBA22C5-EE05-28D7-43E7-D35D4DF29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3" y="639286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solidFill>
                  <a:srgbClr val="FF0000"/>
                </a:solidFill>
              </a:rPr>
              <a:t>r</a:t>
            </a:r>
            <a:r>
              <a:rPr lang="cs-CZ" altLang="cs-CZ" baseline="-25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DB08882F-8CB0-7DC5-ADB3-EE9F50B9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 RATE HETEROGENEITY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Text Box 7">
            <a:extLst>
              <a:ext uri="{FF2B5EF4-FFF2-40B4-BE49-F238E27FC236}">
                <a16:creationId xmlns:a16="http://schemas.microsoft.com/office/drawing/2014/main" id="{F9EC42D9-0278-6FD0-0E46-E5BACB49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3716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Taxon A       </a:t>
            </a:r>
            <a:r>
              <a:rPr lang="cs-CZ" altLang="cs-CZ" sz="2400">
                <a:solidFill>
                  <a:srgbClr val="CC3300"/>
                </a:solidFill>
              </a:rPr>
              <a:t>C C C </a:t>
            </a:r>
            <a:r>
              <a:rPr lang="cs-CZ" altLang="cs-CZ" sz="2400">
                <a:solidFill>
                  <a:srgbClr val="00CC00"/>
                </a:solidFill>
              </a:rPr>
              <a:t>T </a:t>
            </a:r>
            <a:r>
              <a:rPr lang="cs-CZ" altLang="cs-CZ" sz="2400">
                <a:solidFill>
                  <a:srgbClr val="0066FF"/>
                </a:solidFill>
              </a:rPr>
              <a:t>G G</a:t>
            </a:r>
            <a:br>
              <a:rPr lang="cs-CZ" altLang="cs-CZ" sz="2400">
                <a:latin typeface="Arial" panose="020B0604020202020204" pitchFamily="34" charset="0"/>
              </a:rPr>
            </a:br>
            <a:r>
              <a:rPr lang="en-US" altLang="cs-CZ" sz="2400">
                <a:latin typeface="Arial" panose="020B0604020202020204" pitchFamily="34" charset="0"/>
              </a:rPr>
              <a:t>Taxon B      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cs-CZ" altLang="cs-CZ" sz="2400"/>
              <a:t>A </a:t>
            </a:r>
            <a:r>
              <a:rPr lang="cs-CZ" altLang="cs-CZ" sz="2400">
                <a:solidFill>
                  <a:srgbClr val="CC3300"/>
                </a:solidFill>
              </a:rPr>
              <a:t>C </a:t>
            </a:r>
            <a:r>
              <a:rPr lang="cs-CZ" altLang="cs-CZ" sz="2400">
                <a:solidFill>
                  <a:srgbClr val="00CC00"/>
                </a:solidFill>
              </a:rPr>
              <a:t>T T </a:t>
            </a:r>
            <a:r>
              <a:rPr lang="cs-CZ" altLang="cs-CZ" sz="2400">
                <a:solidFill>
                  <a:srgbClr val="0066FF"/>
                </a:solidFill>
              </a:rPr>
              <a:t>G </a:t>
            </a:r>
            <a:r>
              <a:rPr lang="cs-CZ" altLang="cs-CZ" sz="2400"/>
              <a:t>A</a:t>
            </a:r>
            <a:br>
              <a:rPr lang="cs-CZ" altLang="cs-CZ" sz="2400"/>
            </a:br>
            <a:endParaRPr lang="cs-CZ" altLang="cs-CZ" sz="2400"/>
          </a:p>
        </p:txBody>
      </p:sp>
      <p:sp>
        <p:nvSpPr>
          <p:cNvPr id="17422" name="TextovéPole 7">
            <a:extLst>
              <a:ext uri="{FF2B5EF4-FFF2-40B4-BE49-F238E27FC236}">
                <a16:creationId xmlns:a16="http://schemas.microsoft.com/office/drawing/2014/main" id="{3B845C05-4C90-DAA9-966C-5B4BF408C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1071563"/>
            <a:ext cx="189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r1 r2 r3 r4 r5 r6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7AE9B38-D2EE-7F20-A620-05F05126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257175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P(t)</a:t>
            </a:r>
            <a:r>
              <a:rPr lang="en-US" altLang="cs-CZ" sz="2800" b="1" baseline="-25000"/>
              <a:t> </a:t>
            </a:r>
            <a:r>
              <a:rPr lang="en-US" altLang="cs-CZ" sz="2800" b="1"/>
              <a:t>= 1/4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cs-CZ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cs-CZ" altLang="cs-CZ" sz="2800" b="1" i="1" baseline="30000">
                <a:cs typeface="Arial" panose="020B0604020202020204" pitchFamily="34" charset="0"/>
              </a:rPr>
              <a:t>Qt</a:t>
            </a:r>
            <a:r>
              <a:rPr lang="en-US" altLang="cs-CZ" sz="2800" b="1" i="1" baseline="30000">
                <a:cs typeface="Arial" panose="020B0604020202020204" pitchFamily="34" charset="0"/>
              </a:rPr>
              <a:t> </a:t>
            </a:r>
            <a:r>
              <a:rPr lang="en-US" altLang="cs-CZ" sz="2800" b="1" i="1">
                <a:cs typeface="Arial" panose="020B0604020202020204" pitchFamily="34" charset="0"/>
              </a:rPr>
              <a:t>+</a:t>
            </a:r>
            <a:r>
              <a:rPr lang="en-US" altLang="cs-CZ" sz="2800" b="1"/>
              <a:t> 1/4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cs-CZ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cs-CZ" altLang="cs-CZ" sz="2800" b="1" i="1" baseline="30000">
                <a:cs typeface="Arial" panose="020B0604020202020204" pitchFamily="34" charset="0"/>
              </a:rPr>
              <a:t>Qt</a:t>
            </a:r>
            <a:r>
              <a:rPr lang="en-US" altLang="cs-CZ" sz="2800" b="1" i="1" baseline="3000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 i="1" baseline="30000">
                <a:cs typeface="Arial" panose="020B0604020202020204" pitchFamily="34" charset="0"/>
              </a:rPr>
              <a:t>                       </a:t>
            </a:r>
            <a:r>
              <a:rPr lang="en-US" altLang="cs-CZ" sz="2800" b="1" i="1">
                <a:cs typeface="Arial" panose="020B0604020202020204" pitchFamily="34" charset="0"/>
              </a:rPr>
              <a:t>+</a:t>
            </a:r>
            <a:r>
              <a:rPr lang="en-US" altLang="cs-CZ" sz="2800" b="1"/>
              <a:t> 1/4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cs-CZ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cs-CZ" altLang="cs-CZ" sz="2800" b="1" i="1" baseline="30000">
                <a:cs typeface="Arial" panose="020B0604020202020204" pitchFamily="34" charset="0"/>
              </a:rPr>
              <a:t>Qt</a:t>
            </a:r>
            <a:r>
              <a:rPr lang="en-US" altLang="cs-CZ" sz="2800" b="1" i="1" baseline="30000">
                <a:cs typeface="Arial" panose="020B0604020202020204" pitchFamily="34" charset="0"/>
              </a:rPr>
              <a:t> </a:t>
            </a:r>
            <a:r>
              <a:rPr lang="en-US" altLang="cs-CZ" sz="2800" b="1" i="1">
                <a:cs typeface="Arial" panose="020B0604020202020204" pitchFamily="34" charset="0"/>
              </a:rPr>
              <a:t>+</a:t>
            </a:r>
            <a:r>
              <a:rPr lang="en-US" altLang="cs-CZ" sz="2800" b="1"/>
              <a:t> 1/4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cs-CZ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4</a:t>
            </a:r>
            <a:r>
              <a:rPr lang="cs-CZ" altLang="cs-CZ" sz="2800" b="1" i="1" baseline="30000">
                <a:cs typeface="Arial" panose="020B0604020202020204" pitchFamily="34" charset="0"/>
              </a:rPr>
              <a:t>Qt</a:t>
            </a:r>
            <a:endParaRPr lang="en-US" altLang="cs-CZ" sz="2800" b="1" i="1">
              <a:cs typeface="Arial" panose="020B060402020202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64F4AF8-6C59-E18E-E516-84A3B92F19DF}"/>
              </a:ext>
            </a:extLst>
          </p:cNvPr>
          <p:cNvSpPr/>
          <p:nvPr/>
        </p:nvSpPr>
        <p:spPr>
          <a:xfrm>
            <a:off x="2771775" y="1052513"/>
            <a:ext cx="1857375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425" name="Obdélník 5">
            <a:extLst>
              <a:ext uri="{FF2B5EF4-FFF2-40B4-BE49-F238E27FC236}">
                <a16:creationId xmlns:a16="http://schemas.microsoft.com/office/drawing/2014/main" id="{23A1006A-0677-0DC2-24C0-EE2AFFAB5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214438"/>
            <a:ext cx="1606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P(t)</a:t>
            </a:r>
            <a:r>
              <a:rPr lang="en-US" altLang="cs-CZ" sz="2800" b="1" baseline="-25000"/>
              <a:t> </a:t>
            </a:r>
            <a:r>
              <a:rPr lang="en-US" altLang="cs-CZ" sz="2800" b="1"/>
              <a:t>=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cs-CZ" altLang="cs-CZ" sz="2800" b="1" i="1" baseline="30000">
                <a:cs typeface="Arial" panose="020B0604020202020204" pitchFamily="34" charset="0"/>
              </a:rPr>
              <a:t>Qt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P(t)</a:t>
            </a:r>
            <a:r>
              <a:rPr lang="en-US" altLang="cs-CZ" sz="2800" b="1" baseline="-25000"/>
              <a:t> </a:t>
            </a:r>
            <a:r>
              <a:rPr lang="en-US" altLang="cs-CZ" sz="2800" b="1"/>
              <a:t>=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cs-CZ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cs-CZ" altLang="cs-CZ" sz="2800" b="1" i="1" baseline="30000">
                <a:cs typeface="Arial" panose="020B0604020202020204" pitchFamily="34" charset="0"/>
              </a:rPr>
              <a:t>Qt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800" b="1" i="1">
              <a:cs typeface="Arial" panose="020B0604020202020204" pitchFamily="34" charset="0"/>
            </a:endParaRPr>
          </a:p>
        </p:txBody>
      </p:sp>
      <p:sp>
        <p:nvSpPr>
          <p:cNvPr id="17426" name="Obdélník 17">
            <a:extLst>
              <a:ext uri="{FF2B5EF4-FFF2-40B4-BE49-F238E27FC236}">
                <a16:creationId xmlns:a16="http://schemas.microsoft.com/office/drawing/2014/main" id="{E97504DA-8D40-594F-02EC-60B349AC6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2071688"/>
            <a:ext cx="2535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P(t)</a:t>
            </a:r>
            <a:r>
              <a:rPr lang="en-US" altLang="cs-CZ" sz="2800" b="1" baseline="-25000"/>
              <a:t> </a:t>
            </a:r>
            <a:r>
              <a:rPr lang="en-US" altLang="cs-CZ" sz="2800" b="1"/>
              <a:t>= </a:t>
            </a:r>
            <a:r>
              <a:rPr lang="cs-CZ" altLang="cs-CZ" sz="2800" b="1"/>
              <a:t>∫</a:t>
            </a:r>
            <a:r>
              <a:rPr lang="en-US" altLang="cs-CZ" sz="2800" b="1" baseline="-25000"/>
              <a:t>0 </a:t>
            </a:r>
            <a:r>
              <a:rPr lang="en-US" altLang="cs-CZ" sz="2800" b="1" i="1"/>
              <a:t>f</a:t>
            </a:r>
            <a:r>
              <a:rPr lang="en-US" altLang="cs-CZ" sz="2800" b="1"/>
              <a:t>(r) </a:t>
            </a:r>
            <a:r>
              <a:rPr lang="cs-CZ" altLang="cs-CZ" sz="2800" b="1" i="1">
                <a:cs typeface="Arial" panose="020B0604020202020204" pitchFamily="34" charset="0"/>
              </a:rPr>
              <a:t>e</a:t>
            </a:r>
            <a:r>
              <a:rPr lang="cs-CZ" altLang="cs-CZ" sz="2800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cs-CZ" altLang="cs-CZ" sz="2800" b="1" i="1" baseline="30000">
                <a:cs typeface="Arial" panose="020B0604020202020204" pitchFamily="34" charset="0"/>
              </a:rPr>
              <a:t>Qt</a:t>
            </a:r>
            <a:endParaRPr lang="en-US" altLang="cs-CZ" sz="2800" b="1" i="1" baseline="30000">
              <a:cs typeface="Arial" panose="020B0604020202020204" pitchFamily="34" charset="0"/>
            </a:endParaRPr>
          </a:p>
        </p:txBody>
      </p:sp>
      <p:sp>
        <p:nvSpPr>
          <p:cNvPr id="17427" name="Obdélník 18">
            <a:extLst>
              <a:ext uri="{FF2B5EF4-FFF2-40B4-BE49-F238E27FC236}">
                <a16:creationId xmlns:a16="http://schemas.microsoft.com/office/drawing/2014/main" id="{F7CA6D14-D855-7259-9603-DB3112B0A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1966913"/>
            <a:ext cx="33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baseline="30000"/>
              <a:t>∞</a:t>
            </a:r>
            <a:endParaRPr lang="cs-CZ" altLang="cs-CZ" sz="2400"/>
          </a:p>
        </p:txBody>
      </p:sp>
      <p:sp>
        <p:nvSpPr>
          <p:cNvPr id="21" name="Volný tvar 20">
            <a:extLst>
              <a:ext uri="{FF2B5EF4-FFF2-40B4-BE49-F238E27FC236}">
                <a16:creationId xmlns:a16="http://schemas.microsoft.com/office/drawing/2014/main" id="{71156B91-040D-98FA-7A5D-391C69E88DCE}"/>
              </a:ext>
            </a:extLst>
          </p:cNvPr>
          <p:cNvSpPr/>
          <p:nvPr/>
        </p:nvSpPr>
        <p:spPr>
          <a:xfrm>
            <a:off x="757238" y="1725613"/>
            <a:ext cx="6608762" cy="4495800"/>
          </a:xfrm>
          <a:custGeom>
            <a:avLst/>
            <a:gdLst>
              <a:gd name="connsiteX0" fmla="*/ 3710 w 6609666"/>
              <a:gd name="connsiteY0" fmla="*/ 0 h 4495273"/>
              <a:gd name="connsiteX1" fmla="*/ 11025 w 6609666"/>
              <a:gd name="connsiteY1" fmla="*/ 175565 h 4495273"/>
              <a:gd name="connsiteX2" fmla="*/ 18340 w 6609666"/>
              <a:gd name="connsiteY2" fmla="*/ 197511 h 4495273"/>
              <a:gd name="connsiteX3" fmla="*/ 32971 w 6609666"/>
              <a:gd name="connsiteY3" fmla="*/ 855879 h 4495273"/>
              <a:gd name="connsiteX4" fmla="*/ 40286 w 6609666"/>
              <a:gd name="connsiteY4" fmla="*/ 1353312 h 4495273"/>
              <a:gd name="connsiteX5" fmla="*/ 54916 w 6609666"/>
              <a:gd name="connsiteY5" fmla="*/ 1382573 h 4495273"/>
              <a:gd name="connsiteX6" fmla="*/ 69547 w 6609666"/>
              <a:gd name="connsiteY6" fmla="*/ 1426464 h 4495273"/>
              <a:gd name="connsiteX7" fmla="*/ 76862 w 6609666"/>
              <a:gd name="connsiteY7" fmla="*/ 1880007 h 4495273"/>
              <a:gd name="connsiteX8" fmla="*/ 91492 w 6609666"/>
              <a:gd name="connsiteY8" fmla="*/ 2172615 h 4495273"/>
              <a:gd name="connsiteX9" fmla="*/ 98807 w 6609666"/>
              <a:gd name="connsiteY9" fmla="*/ 2253082 h 4495273"/>
              <a:gd name="connsiteX10" fmla="*/ 106123 w 6609666"/>
              <a:gd name="connsiteY10" fmla="*/ 2406701 h 4495273"/>
              <a:gd name="connsiteX11" fmla="*/ 113438 w 6609666"/>
              <a:gd name="connsiteY11" fmla="*/ 2443277 h 4495273"/>
              <a:gd name="connsiteX12" fmla="*/ 135383 w 6609666"/>
              <a:gd name="connsiteY12" fmla="*/ 2545690 h 4495273"/>
              <a:gd name="connsiteX13" fmla="*/ 142699 w 6609666"/>
              <a:gd name="connsiteY13" fmla="*/ 2640787 h 4495273"/>
              <a:gd name="connsiteX14" fmla="*/ 157329 w 6609666"/>
              <a:gd name="connsiteY14" fmla="*/ 2691994 h 4495273"/>
              <a:gd name="connsiteX15" fmla="*/ 171959 w 6609666"/>
              <a:gd name="connsiteY15" fmla="*/ 2750515 h 4495273"/>
              <a:gd name="connsiteX16" fmla="*/ 186590 w 6609666"/>
              <a:gd name="connsiteY16" fmla="*/ 2809037 h 4495273"/>
              <a:gd name="connsiteX17" fmla="*/ 193905 w 6609666"/>
              <a:gd name="connsiteY17" fmla="*/ 2860243 h 4495273"/>
              <a:gd name="connsiteX18" fmla="*/ 201220 w 6609666"/>
              <a:gd name="connsiteY18" fmla="*/ 2882189 h 4495273"/>
              <a:gd name="connsiteX19" fmla="*/ 208535 w 6609666"/>
              <a:gd name="connsiteY19" fmla="*/ 2911450 h 4495273"/>
              <a:gd name="connsiteX20" fmla="*/ 215851 w 6609666"/>
              <a:gd name="connsiteY20" fmla="*/ 2962656 h 4495273"/>
              <a:gd name="connsiteX21" fmla="*/ 223166 w 6609666"/>
              <a:gd name="connsiteY21" fmla="*/ 2991917 h 4495273"/>
              <a:gd name="connsiteX22" fmla="*/ 237796 w 6609666"/>
              <a:gd name="connsiteY22" fmla="*/ 3094330 h 4495273"/>
              <a:gd name="connsiteX23" fmla="*/ 252427 w 6609666"/>
              <a:gd name="connsiteY23" fmla="*/ 3138221 h 4495273"/>
              <a:gd name="connsiteX24" fmla="*/ 296318 w 6609666"/>
              <a:gd name="connsiteY24" fmla="*/ 3196743 h 4495273"/>
              <a:gd name="connsiteX25" fmla="*/ 318263 w 6609666"/>
              <a:gd name="connsiteY25" fmla="*/ 3240634 h 4495273"/>
              <a:gd name="connsiteX26" fmla="*/ 325579 w 6609666"/>
              <a:gd name="connsiteY26" fmla="*/ 3262579 h 4495273"/>
              <a:gd name="connsiteX27" fmla="*/ 347524 w 6609666"/>
              <a:gd name="connsiteY27" fmla="*/ 3299155 h 4495273"/>
              <a:gd name="connsiteX28" fmla="*/ 369470 w 6609666"/>
              <a:gd name="connsiteY28" fmla="*/ 3343047 h 4495273"/>
              <a:gd name="connsiteX29" fmla="*/ 413361 w 6609666"/>
              <a:gd name="connsiteY29" fmla="*/ 3394253 h 4495273"/>
              <a:gd name="connsiteX30" fmla="*/ 464567 w 6609666"/>
              <a:gd name="connsiteY30" fmla="*/ 3489351 h 4495273"/>
              <a:gd name="connsiteX31" fmla="*/ 479198 w 6609666"/>
              <a:gd name="connsiteY31" fmla="*/ 3518611 h 4495273"/>
              <a:gd name="connsiteX32" fmla="*/ 493828 w 6609666"/>
              <a:gd name="connsiteY32" fmla="*/ 3540557 h 4495273"/>
              <a:gd name="connsiteX33" fmla="*/ 515774 w 6609666"/>
              <a:gd name="connsiteY33" fmla="*/ 3584448 h 4495273"/>
              <a:gd name="connsiteX34" fmla="*/ 537719 w 6609666"/>
              <a:gd name="connsiteY34" fmla="*/ 3635655 h 4495273"/>
              <a:gd name="connsiteX35" fmla="*/ 552350 w 6609666"/>
              <a:gd name="connsiteY35" fmla="*/ 3657600 h 4495273"/>
              <a:gd name="connsiteX36" fmla="*/ 581611 w 6609666"/>
              <a:gd name="connsiteY36" fmla="*/ 3686861 h 4495273"/>
              <a:gd name="connsiteX37" fmla="*/ 603556 w 6609666"/>
              <a:gd name="connsiteY37" fmla="*/ 3694176 h 4495273"/>
              <a:gd name="connsiteX38" fmla="*/ 647447 w 6609666"/>
              <a:gd name="connsiteY38" fmla="*/ 3723437 h 4495273"/>
              <a:gd name="connsiteX39" fmla="*/ 698654 w 6609666"/>
              <a:gd name="connsiteY39" fmla="*/ 3745383 h 4495273"/>
              <a:gd name="connsiteX40" fmla="*/ 742545 w 6609666"/>
              <a:gd name="connsiteY40" fmla="*/ 3781959 h 4495273"/>
              <a:gd name="connsiteX41" fmla="*/ 779121 w 6609666"/>
              <a:gd name="connsiteY41" fmla="*/ 3811219 h 4495273"/>
              <a:gd name="connsiteX42" fmla="*/ 793751 w 6609666"/>
              <a:gd name="connsiteY42" fmla="*/ 3825850 h 4495273"/>
              <a:gd name="connsiteX43" fmla="*/ 823012 w 6609666"/>
              <a:gd name="connsiteY43" fmla="*/ 3847795 h 4495273"/>
              <a:gd name="connsiteX44" fmla="*/ 844958 w 6609666"/>
              <a:gd name="connsiteY44" fmla="*/ 3869741 h 4495273"/>
              <a:gd name="connsiteX45" fmla="*/ 874219 w 6609666"/>
              <a:gd name="connsiteY45" fmla="*/ 3884371 h 4495273"/>
              <a:gd name="connsiteX46" fmla="*/ 896164 w 6609666"/>
              <a:gd name="connsiteY46" fmla="*/ 3899002 h 4495273"/>
              <a:gd name="connsiteX47" fmla="*/ 991262 w 6609666"/>
              <a:gd name="connsiteY47" fmla="*/ 3928263 h 4495273"/>
              <a:gd name="connsiteX48" fmla="*/ 1071729 w 6609666"/>
              <a:gd name="connsiteY48" fmla="*/ 3935578 h 4495273"/>
              <a:gd name="connsiteX49" fmla="*/ 1108305 w 6609666"/>
              <a:gd name="connsiteY49" fmla="*/ 3942893 h 4495273"/>
              <a:gd name="connsiteX50" fmla="*/ 1174142 w 6609666"/>
              <a:gd name="connsiteY50" fmla="*/ 3950208 h 4495273"/>
              <a:gd name="connsiteX51" fmla="*/ 1232663 w 6609666"/>
              <a:gd name="connsiteY51" fmla="*/ 3964839 h 4495273"/>
              <a:gd name="connsiteX52" fmla="*/ 1291185 w 6609666"/>
              <a:gd name="connsiteY52" fmla="*/ 3994099 h 4495273"/>
              <a:gd name="connsiteX53" fmla="*/ 1313131 w 6609666"/>
              <a:gd name="connsiteY53" fmla="*/ 4001415 h 4495273"/>
              <a:gd name="connsiteX54" fmla="*/ 1342391 w 6609666"/>
              <a:gd name="connsiteY54" fmla="*/ 4016045 h 4495273"/>
              <a:gd name="connsiteX55" fmla="*/ 1364337 w 6609666"/>
              <a:gd name="connsiteY55" fmla="*/ 4023360 h 4495273"/>
              <a:gd name="connsiteX56" fmla="*/ 1400913 w 6609666"/>
              <a:gd name="connsiteY56" fmla="*/ 4045306 h 4495273"/>
              <a:gd name="connsiteX57" fmla="*/ 1422859 w 6609666"/>
              <a:gd name="connsiteY57" fmla="*/ 4059936 h 4495273"/>
              <a:gd name="connsiteX58" fmla="*/ 1459435 w 6609666"/>
              <a:gd name="connsiteY58" fmla="*/ 4067251 h 4495273"/>
              <a:gd name="connsiteX59" fmla="*/ 1488695 w 6609666"/>
              <a:gd name="connsiteY59" fmla="*/ 4074567 h 4495273"/>
              <a:gd name="connsiteX60" fmla="*/ 1539902 w 6609666"/>
              <a:gd name="connsiteY60" fmla="*/ 4081882 h 4495273"/>
              <a:gd name="connsiteX61" fmla="*/ 1583793 w 6609666"/>
              <a:gd name="connsiteY61" fmla="*/ 4089197 h 4495273"/>
              <a:gd name="connsiteX62" fmla="*/ 1656945 w 6609666"/>
              <a:gd name="connsiteY62" fmla="*/ 4103827 h 4495273"/>
              <a:gd name="connsiteX63" fmla="*/ 1700836 w 6609666"/>
              <a:gd name="connsiteY63" fmla="*/ 4118458 h 4495273"/>
              <a:gd name="connsiteX64" fmla="*/ 1839825 w 6609666"/>
              <a:gd name="connsiteY64" fmla="*/ 4125773 h 4495273"/>
              <a:gd name="connsiteX65" fmla="*/ 1978814 w 6609666"/>
              <a:gd name="connsiteY65" fmla="*/ 4140403 h 4495273"/>
              <a:gd name="connsiteX66" fmla="*/ 2044651 w 6609666"/>
              <a:gd name="connsiteY66" fmla="*/ 4155034 h 4495273"/>
              <a:gd name="connsiteX67" fmla="*/ 2110487 w 6609666"/>
              <a:gd name="connsiteY67" fmla="*/ 4184295 h 4495273"/>
              <a:gd name="connsiteX68" fmla="*/ 2176324 w 6609666"/>
              <a:gd name="connsiteY68" fmla="*/ 4198925 h 4495273"/>
              <a:gd name="connsiteX69" fmla="*/ 2220215 w 6609666"/>
              <a:gd name="connsiteY69" fmla="*/ 4213555 h 4495273"/>
              <a:gd name="connsiteX70" fmla="*/ 2256791 w 6609666"/>
              <a:gd name="connsiteY70" fmla="*/ 4220871 h 4495273"/>
              <a:gd name="connsiteX71" fmla="*/ 2439671 w 6609666"/>
              <a:gd name="connsiteY71" fmla="*/ 4242816 h 4495273"/>
              <a:gd name="connsiteX72" fmla="*/ 2607921 w 6609666"/>
              <a:gd name="connsiteY72" fmla="*/ 4257447 h 4495273"/>
              <a:gd name="connsiteX73" fmla="*/ 2768855 w 6609666"/>
              <a:gd name="connsiteY73" fmla="*/ 4264762 h 4495273"/>
              <a:gd name="connsiteX74" fmla="*/ 2820062 w 6609666"/>
              <a:gd name="connsiteY74" fmla="*/ 4279392 h 4495273"/>
              <a:gd name="connsiteX75" fmla="*/ 2863953 w 6609666"/>
              <a:gd name="connsiteY75" fmla="*/ 4294023 h 4495273"/>
              <a:gd name="connsiteX76" fmla="*/ 2915159 w 6609666"/>
              <a:gd name="connsiteY76" fmla="*/ 4308653 h 4495273"/>
              <a:gd name="connsiteX77" fmla="*/ 2951735 w 6609666"/>
              <a:gd name="connsiteY77" fmla="*/ 4323283 h 4495273"/>
              <a:gd name="connsiteX78" fmla="*/ 3017572 w 6609666"/>
              <a:gd name="connsiteY78" fmla="*/ 4337914 h 4495273"/>
              <a:gd name="connsiteX79" fmla="*/ 3149246 w 6609666"/>
              <a:gd name="connsiteY79" fmla="*/ 4345229 h 4495273"/>
              <a:gd name="connsiteX80" fmla="*/ 3273604 w 6609666"/>
              <a:gd name="connsiteY80" fmla="*/ 4359859 h 4495273"/>
              <a:gd name="connsiteX81" fmla="*/ 3295550 w 6609666"/>
              <a:gd name="connsiteY81" fmla="*/ 4367175 h 4495273"/>
              <a:gd name="connsiteX82" fmla="*/ 3478430 w 6609666"/>
              <a:gd name="connsiteY82" fmla="*/ 4374490 h 4495273"/>
              <a:gd name="connsiteX83" fmla="*/ 3566212 w 6609666"/>
              <a:gd name="connsiteY83" fmla="*/ 4367175 h 4495273"/>
              <a:gd name="connsiteX84" fmla="*/ 3719831 w 6609666"/>
              <a:gd name="connsiteY84" fmla="*/ 4345229 h 4495273"/>
              <a:gd name="connsiteX85" fmla="*/ 3749092 w 6609666"/>
              <a:gd name="connsiteY85" fmla="*/ 4359859 h 4495273"/>
              <a:gd name="connsiteX86" fmla="*/ 3771038 w 6609666"/>
              <a:gd name="connsiteY86" fmla="*/ 4352544 h 4495273"/>
              <a:gd name="connsiteX87" fmla="*/ 3814929 w 6609666"/>
              <a:gd name="connsiteY87" fmla="*/ 4359859 h 4495273"/>
              <a:gd name="connsiteX88" fmla="*/ 3990494 w 6609666"/>
              <a:gd name="connsiteY88" fmla="*/ 4374490 h 4495273"/>
              <a:gd name="connsiteX89" fmla="*/ 4019755 w 6609666"/>
              <a:gd name="connsiteY89" fmla="*/ 4381805 h 4495273"/>
              <a:gd name="connsiteX90" fmla="*/ 4056331 w 6609666"/>
              <a:gd name="connsiteY90" fmla="*/ 4389120 h 4495273"/>
              <a:gd name="connsiteX91" fmla="*/ 4070961 w 6609666"/>
              <a:gd name="connsiteY91" fmla="*/ 4403751 h 4495273"/>
              <a:gd name="connsiteX92" fmla="*/ 4092907 w 6609666"/>
              <a:gd name="connsiteY92" fmla="*/ 4396435 h 4495273"/>
              <a:gd name="connsiteX93" fmla="*/ 4129483 w 6609666"/>
              <a:gd name="connsiteY93" fmla="*/ 4389120 h 4495273"/>
              <a:gd name="connsiteX94" fmla="*/ 4166059 w 6609666"/>
              <a:gd name="connsiteY94" fmla="*/ 4396435 h 4495273"/>
              <a:gd name="connsiteX95" fmla="*/ 4224580 w 6609666"/>
              <a:gd name="connsiteY95" fmla="*/ 4403751 h 4495273"/>
              <a:gd name="connsiteX96" fmla="*/ 4268471 w 6609666"/>
              <a:gd name="connsiteY96" fmla="*/ 4411066 h 4495273"/>
              <a:gd name="connsiteX97" fmla="*/ 4305047 w 6609666"/>
              <a:gd name="connsiteY97" fmla="*/ 4425696 h 4495273"/>
              <a:gd name="connsiteX98" fmla="*/ 4348939 w 6609666"/>
              <a:gd name="connsiteY98" fmla="*/ 4433011 h 4495273"/>
              <a:gd name="connsiteX99" fmla="*/ 4378199 w 6609666"/>
              <a:gd name="connsiteY99" fmla="*/ 4454957 h 4495273"/>
              <a:gd name="connsiteX100" fmla="*/ 4429406 w 6609666"/>
              <a:gd name="connsiteY100" fmla="*/ 4469587 h 4495273"/>
              <a:gd name="connsiteX101" fmla="*/ 4502558 w 6609666"/>
              <a:gd name="connsiteY101" fmla="*/ 4447642 h 4495273"/>
              <a:gd name="connsiteX102" fmla="*/ 4670807 w 6609666"/>
              <a:gd name="connsiteY102" fmla="*/ 4476903 h 4495273"/>
              <a:gd name="connsiteX103" fmla="*/ 4692753 w 6609666"/>
              <a:gd name="connsiteY103" fmla="*/ 4469587 h 4495273"/>
              <a:gd name="connsiteX104" fmla="*/ 4736644 w 6609666"/>
              <a:gd name="connsiteY104" fmla="*/ 4440327 h 4495273"/>
              <a:gd name="connsiteX105" fmla="*/ 4846372 w 6609666"/>
              <a:gd name="connsiteY105" fmla="*/ 4425696 h 4495273"/>
              <a:gd name="connsiteX106" fmla="*/ 5036567 w 6609666"/>
              <a:gd name="connsiteY106" fmla="*/ 4433011 h 4495273"/>
              <a:gd name="connsiteX107" fmla="*/ 5065828 w 6609666"/>
              <a:gd name="connsiteY107" fmla="*/ 4447642 h 4495273"/>
              <a:gd name="connsiteX108" fmla="*/ 5095089 w 6609666"/>
              <a:gd name="connsiteY108" fmla="*/ 4454957 h 4495273"/>
              <a:gd name="connsiteX109" fmla="*/ 5168241 w 6609666"/>
              <a:gd name="connsiteY109" fmla="*/ 4440327 h 4495273"/>
              <a:gd name="connsiteX110" fmla="*/ 5204817 w 6609666"/>
              <a:gd name="connsiteY110" fmla="*/ 4433011 h 4495273"/>
              <a:gd name="connsiteX111" fmla="*/ 5248708 w 6609666"/>
              <a:gd name="connsiteY111" fmla="*/ 4418381 h 4495273"/>
              <a:gd name="connsiteX112" fmla="*/ 5321860 w 6609666"/>
              <a:gd name="connsiteY112" fmla="*/ 4433011 h 4495273"/>
              <a:gd name="connsiteX113" fmla="*/ 5402327 w 6609666"/>
              <a:gd name="connsiteY113" fmla="*/ 4440327 h 4495273"/>
              <a:gd name="connsiteX114" fmla="*/ 5431588 w 6609666"/>
              <a:gd name="connsiteY114" fmla="*/ 4447642 h 4495273"/>
              <a:gd name="connsiteX115" fmla="*/ 5512055 w 6609666"/>
              <a:gd name="connsiteY115" fmla="*/ 4433011 h 4495273"/>
              <a:gd name="connsiteX116" fmla="*/ 5614468 w 6609666"/>
              <a:gd name="connsiteY116" fmla="*/ 4425696 h 4495273"/>
              <a:gd name="connsiteX117" fmla="*/ 5680305 w 6609666"/>
              <a:gd name="connsiteY117" fmla="*/ 4425696 h 4495273"/>
              <a:gd name="connsiteX118" fmla="*/ 5753457 w 6609666"/>
              <a:gd name="connsiteY118" fmla="*/ 4433011 h 4495273"/>
              <a:gd name="connsiteX119" fmla="*/ 5863185 w 6609666"/>
              <a:gd name="connsiteY119" fmla="*/ 4454957 h 4495273"/>
              <a:gd name="connsiteX120" fmla="*/ 5936337 w 6609666"/>
              <a:gd name="connsiteY120" fmla="*/ 4462272 h 4495273"/>
              <a:gd name="connsiteX121" fmla="*/ 5994859 w 6609666"/>
              <a:gd name="connsiteY121" fmla="*/ 4454957 h 4495273"/>
              <a:gd name="connsiteX122" fmla="*/ 6016804 w 6609666"/>
              <a:gd name="connsiteY122" fmla="*/ 4447642 h 4495273"/>
              <a:gd name="connsiteX123" fmla="*/ 6038750 w 6609666"/>
              <a:gd name="connsiteY123" fmla="*/ 4433011 h 4495273"/>
              <a:gd name="connsiteX124" fmla="*/ 6097271 w 6609666"/>
              <a:gd name="connsiteY124" fmla="*/ 4447642 h 4495273"/>
              <a:gd name="connsiteX125" fmla="*/ 6155793 w 6609666"/>
              <a:gd name="connsiteY125" fmla="*/ 4454957 h 4495273"/>
              <a:gd name="connsiteX126" fmla="*/ 6177739 w 6609666"/>
              <a:gd name="connsiteY126" fmla="*/ 4447642 h 4495273"/>
              <a:gd name="connsiteX127" fmla="*/ 6265521 w 6609666"/>
              <a:gd name="connsiteY127" fmla="*/ 4440327 h 4495273"/>
              <a:gd name="connsiteX128" fmla="*/ 6272836 w 6609666"/>
              <a:gd name="connsiteY128" fmla="*/ 4476903 h 4495273"/>
              <a:gd name="connsiteX129" fmla="*/ 6302097 w 6609666"/>
              <a:gd name="connsiteY129" fmla="*/ 4469587 h 4495273"/>
              <a:gd name="connsiteX130" fmla="*/ 6477662 w 6609666"/>
              <a:gd name="connsiteY130" fmla="*/ 4440327 h 4495273"/>
              <a:gd name="connsiteX131" fmla="*/ 6528868 w 6609666"/>
              <a:gd name="connsiteY131" fmla="*/ 4454957 h 4495273"/>
              <a:gd name="connsiteX132" fmla="*/ 6550814 w 6609666"/>
              <a:gd name="connsiteY132" fmla="*/ 4476903 h 4495273"/>
              <a:gd name="connsiteX133" fmla="*/ 6594705 w 6609666"/>
              <a:gd name="connsiteY133" fmla="*/ 4491533 h 4495273"/>
              <a:gd name="connsiteX134" fmla="*/ 6558129 w 6609666"/>
              <a:gd name="connsiteY134" fmla="*/ 4476903 h 44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6609666" h="4495273">
                <a:moveTo>
                  <a:pt x="3710" y="0"/>
                </a:moveTo>
                <a:cubicBezTo>
                  <a:pt x="6148" y="58522"/>
                  <a:pt x="6698" y="117153"/>
                  <a:pt x="11025" y="175565"/>
                </a:cubicBezTo>
                <a:cubicBezTo>
                  <a:pt x="11595" y="183255"/>
                  <a:pt x="18159" y="189802"/>
                  <a:pt x="18340" y="197511"/>
                </a:cubicBezTo>
                <a:cubicBezTo>
                  <a:pt x="34544" y="886202"/>
                  <a:pt x="0" y="592136"/>
                  <a:pt x="32971" y="855879"/>
                </a:cubicBezTo>
                <a:cubicBezTo>
                  <a:pt x="35409" y="1021690"/>
                  <a:pt x="33383" y="1187627"/>
                  <a:pt x="40286" y="1353312"/>
                </a:cubicBezTo>
                <a:cubicBezTo>
                  <a:pt x="40740" y="1364207"/>
                  <a:pt x="50866" y="1372448"/>
                  <a:pt x="54916" y="1382573"/>
                </a:cubicBezTo>
                <a:cubicBezTo>
                  <a:pt x="60644" y="1396892"/>
                  <a:pt x="69547" y="1426464"/>
                  <a:pt x="69547" y="1426464"/>
                </a:cubicBezTo>
                <a:cubicBezTo>
                  <a:pt x="71985" y="1577645"/>
                  <a:pt x="73777" y="1728838"/>
                  <a:pt x="76862" y="1880007"/>
                </a:cubicBezTo>
                <a:cubicBezTo>
                  <a:pt x="82262" y="2144628"/>
                  <a:pt x="63130" y="2059164"/>
                  <a:pt x="91492" y="2172615"/>
                </a:cubicBezTo>
                <a:cubicBezTo>
                  <a:pt x="93930" y="2199437"/>
                  <a:pt x="97127" y="2226202"/>
                  <a:pt x="98807" y="2253082"/>
                </a:cubicBezTo>
                <a:cubicBezTo>
                  <a:pt x="102005" y="2304247"/>
                  <a:pt x="102191" y="2355588"/>
                  <a:pt x="106123" y="2406701"/>
                </a:cubicBezTo>
                <a:cubicBezTo>
                  <a:pt x="107077" y="2419098"/>
                  <a:pt x="111214" y="2431044"/>
                  <a:pt x="113438" y="2443277"/>
                </a:cubicBezTo>
                <a:cubicBezTo>
                  <a:pt x="127599" y="2521163"/>
                  <a:pt x="112356" y="2453580"/>
                  <a:pt x="135383" y="2545690"/>
                </a:cubicBezTo>
                <a:cubicBezTo>
                  <a:pt x="137822" y="2577389"/>
                  <a:pt x="138984" y="2609212"/>
                  <a:pt x="142699" y="2640787"/>
                </a:cubicBezTo>
                <a:cubicBezTo>
                  <a:pt x="145220" y="2662214"/>
                  <a:pt x="151946" y="2672256"/>
                  <a:pt x="157329" y="2691994"/>
                </a:cubicBezTo>
                <a:cubicBezTo>
                  <a:pt x="162619" y="2711393"/>
                  <a:pt x="167438" y="2730923"/>
                  <a:pt x="171959" y="2750515"/>
                </a:cubicBezTo>
                <a:cubicBezTo>
                  <a:pt x="185200" y="2807889"/>
                  <a:pt x="172607" y="2767086"/>
                  <a:pt x="186590" y="2809037"/>
                </a:cubicBezTo>
                <a:cubicBezTo>
                  <a:pt x="189028" y="2826106"/>
                  <a:pt x="190524" y="2843336"/>
                  <a:pt x="193905" y="2860243"/>
                </a:cubicBezTo>
                <a:cubicBezTo>
                  <a:pt x="195417" y="2867804"/>
                  <a:pt x="199102" y="2874775"/>
                  <a:pt x="201220" y="2882189"/>
                </a:cubicBezTo>
                <a:cubicBezTo>
                  <a:pt x="203982" y="2891856"/>
                  <a:pt x="206736" y="2901558"/>
                  <a:pt x="208535" y="2911450"/>
                </a:cubicBezTo>
                <a:cubicBezTo>
                  <a:pt x="211619" y="2928414"/>
                  <a:pt x="212767" y="2945692"/>
                  <a:pt x="215851" y="2962656"/>
                </a:cubicBezTo>
                <a:cubicBezTo>
                  <a:pt x="217650" y="2972548"/>
                  <a:pt x="221513" y="2982000"/>
                  <a:pt x="223166" y="2991917"/>
                </a:cubicBezTo>
                <a:cubicBezTo>
                  <a:pt x="227495" y="3017895"/>
                  <a:pt x="230890" y="3066705"/>
                  <a:pt x="237796" y="3094330"/>
                </a:cubicBezTo>
                <a:cubicBezTo>
                  <a:pt x="241536" y="3109291"/>
                  <a:pt x="243873" y="3125389"/>
                  <a:pt x="252427" y="3138221"/>
                </a:cubicBezTo>
                <a:cubicBezTo>
                  <a:pt x="285513" y="3187851"/>
                  <a:pt x="269254" y="3169679"/>
                  <a:pt x="296318" y="3196743"/>
                </a:cubicBezTo>
                <a:cubicBezTo>
                  <a:pt x="314702" y="3251895"/>
                  <a:pt x="289905" y="3183920"/>
                  <a:pt x="318263" y="3240634"/>
                </a:cubicBezTo>
                <a:cubicBezTo>
                  <a:pt x="321711" y="3247531"/>
                  <a:pt x="322131" y="3255682"/>
                  <a:pt x="325579" y="3262579"/>
                </a:cubicBezTo>
                <a:cubicBezTo>
                  <a:pt x="331938" y="3275296"/>
                  <a:pt x="340716" y="3286673"/>
                  <a:pt x="347524" y="3299155"/>
                </a:cubicBezTo>
                <a:cubicBezTo>
                  <a:pt x="355357" y="3313515"/>
                  <a:pt x="361054" y="3329020"/>
                  <a:pt x="369470" y="3343047"/>
                </a:cubicBezTo>
                <a:cubicBezTo>
                  <a:pt x="411761" y="3413533"/>
                  <a:pt x="370796" y="3335726"/>
                  <a:pt x="413361" y="3394253"/>
                </a:cubicBezTo>
                <a:cubicBezTo>
                  <a:pt x="457305" y="3454677"/>
                  <a:pt x="441160" y="3436687"/>
                  <a:pt x="464567" y="3489351"/>
                </a:cubicBezTo>
                <a:cubicBezTo>
                  <a:pt x="468996" y="3499316"/>
                  <a:pt x="473788" y="3509143"/>
                  <a:pt x="479198" y="3518611"/>
                </a:cubicBezTo>
                <a:cubicBezTo>
                  <a:pt x="483560" y="3526244"/>
                  <a:pt x="489896" y="3532693"/>
                  <a:pt x="493828" y="3540557"/>
                </a:cubicBezTo>
                <a:cubicBezTo>
                  <a:pt x="524106" y="3601116"/>
                  <a:pt x="473854" y="3521572"/>
                  <a:pt x="515774" y="3584448"/>
                </a:cubicBezTo>
                <a:cubicBezTo>
                  <a:pt x="523980" y="3609067"/>
                  <a:pt x="523257" y="3610347"/>
                  <a:pt x="537719" y="3635655"/>
                </a:cubicBezTo>
                <a:cubicBezTo>
                  <a:pt x="542081" y="3643288"/>
                  <a:pt x="546628" y="3650925"/>
                  <a:pt x="552350" y="3657600"/>
                </a:cubicBezTo>
                <a:cubicBezTo>
                  <a:pt x="561327" y="3668073"/>
                  <a:pt x="568525" y="3682499"/>
                  <a:pt x="581611" y="3686861"/>
                </a:cubicBezTo>
                <a:lnTo>
                  <a:pt x="603556" y="3694176"/>
                </a:lnTo>
                <a:cubicBezTo>
                  <a:pt x="629632" y="3720252"/>
                  <a:pt x="606114" y="3699819"/>
                  <a:pt x="647447" y="3723437"/>
                </a:cubicBezTo>
                <a:cubicBezTo>
                  <a:pt x="686739" y="3745889"/>
                  <a:pt x="650594" y="3733367"/>
                  <a:pt x="698654" y="3745383"/>
                </a:cubicBezTo>
                <a:cubicBezTo>
                  <a:pt x="743569" y="3775326"/>
                  <a:pt x="697482" y="3742530"/>
                  <a:pt x="742545" y="3781959"/>
                </a:cubicBezTo>
                <a:cubicBezTo>
                  <a:pt x="754295" y="3792240"/>
                  <a:pt x="767267" y="3801058"/>
                  <a:pt x="779121" y="3811219"/>
                </a:cubicBezTo>
                <a:cubicBezTo>
                  <a:pt x="784357" y="3815707"/>
                  <a:pt x="788453" y="3821435"/>
                  <a:pt x="793751" y="3825850"/>
                </a:cubicBezTo>
                <a:cubicBezTo>
                  <a:pt x="803117" y="3833655"/>
                  <a:pt x="813755" y="3839861"/>
                  <a:pt x="823012" y="3847795"/>
                </a:cubicBezTo>
                <a:cubicBezTo>
                  <a:pt x="830867" y="3854528"/>
                  <a:pt x="836540" y="3863728"/>
                  <a:pt x="844958" y="3869741"/>
                </a:cubicBezTo>
                <a:cubicBezTo>
                  <a:pt x="853832" y="3876079"/>
                  <a:pt x="864751" y="3878961"/>
                  <a:pt x="874219" y="3884371"/>
                </a:cubicBezTo>
                <a:cubicBezTo>
                  <a:pt x="881852" y="3888733"/>
                  <a:pt x="888300" y="3895070"/>
                  <a:pt x="896164" y="3899002"/>
                </a:cubicBezTo>
                <a:cubicBezTo>
                  <a:pt x="919805" y="3910823"/>
                  <a:pt x="968398" y="3926184"/>
                  <a:pt x="991262" y="3928263"/>
                </a:cubicBezTo>
                <a:lnTo>
                  <a:pt x="1071729" y="3935578"/>
                </a:lnTo>
                <a:cubicBezTo>
                  <a:pt x="1083921" y="3938016"/>
                  <a:pt x="1095997" y="3941135"/>
                  <a:pt x="1108305" y="3942893"/>
                </a:cubicBezTo>
                <a:cubicBezTo>
                  <a:pt x="1130164" y="3946016"/>
                  <a:pt x="1152397" y="3946371"/>
                  <a:pt x="1174142" y="3950208"/>
                </a:cubicBezTo>
                <a:cubicBezTo>
                  <a:pt x="1193943" y="3953702"/>
                  <a:pt x="1214678" y="3955847"/>
                  <a:pt x="1232663" y="3964839"/>
                </a:cubicBezTo>
                <a:cubicBezTo>
                  <a:pt x="1252170" y="3974592"/>
                  <a:pt x="1270495" y="3987202"/>
                  <a:pt x="1291185" y="3994099"/>
                </a:cubicBezTo>
                <a:cubicBezTo>
                  <a:pt x="1298500" y="3996538"/>
                  <a:pt x="1306043" y="3998377"/>
                  <a:pt x="1313131" y="4001415"/>
                </a:cubicBezTo>
                <a:cubicBezTo>
                  <a:pt x="1323154" y="4005711"/>
                  <a:pt x="1332368" y="4011750"/>
                  <a:pt x="1342391" y="4016045"/>
                </a:cubicBezTo>
                <a:cubicBezTo>
                  <a:pt x="1349479" y="4019082"/>
                  <a:pt x="1357440" y="4019912"/>
                  <a:pt x="1364337" y="4023360"/>
                </a:cubicBezTo>
                <a:cubicBezTo>
                  <a:pt x="1377054" y="4029719"/>
                  <a:pt x="1388856" y="4037770"/>
                  <a:pt x="1400913" y="4045306"/>
                </a:cubicBezTo>
                <a:cubicBezTo>
                  <a:pt x="1408368" y="4049966"/>
                  <a:pt x="1414627" y="4056849"/>
                  <a:pt x="1422859" y="4059936"/>
                </a:cubicBezTo>
                <a:cubicBezTo>
                  <a:pt x="1434501" y="4064302"/>
                  <a:pt x="1447298" y="4064554"/>
                  <a:pt x="1459435" y="4067251"/>
                </a:cubicBezTo>
                <a:cubicBezTo>
                  <a:pt x="1469249" y="4069432"/>
                  <a:pt x="1478804" y="4072768"/>
                  <a:pt x="1488695" y="4074567"/>
                </a:cubicBezTo>
                <a:cubicBezTo>
                  <a:pt x="1505659" y="4077652"/>
                  <a:pt x="1522860" y="4079260"/>
                  <a:pt x="1539902" y="4081882"/>
                </a:cubicBezTo>
                <a:cubicBezTo>
                  <a:pt x="1554562" y="4084137"/>
                  <a:pt x="1569215" y="4086464"/>
                  <a:pt x="1583793" y="4089197"/>
                </a:cubicBezTo>
                <a:cubicBezTo>
                  <a:pt x="1608234" y="4093780"/>
                  <a:pt x="1633354" y="4095963"/>
                  <a:pt x="1656945" y="4103827"/>
                </a:cubicBezTo>
                <a:cubicBezTo>
                  <a:pt x="1671575" y="4108704"/>
                  <a:pt x="1685436" y="4117647"/>
                  <a:pt x="1700836" y="4118458"/>
                </a:cubicBezTo>
                <a:lnTo>
                  <a:pt x="1839825" y="4125773"/>
                </a:lnTo>
                <a:cubicBezTo>
                  <a:pt x="1924862" y="4142780"/>
                  <a:pt x="1822982" y="4123999"/>
                  <a:pt x="1978814" y="4140403"/>
                </a:cubicBezTo>
                <a:cubicBezTo>
                  <a:pt x="1994847" y="4142091"/>
                  <a:pt x="2027911" y="4150849"/>
                  <a:pt x="2044651" y="4155034"/>
                </a:cubicBezTo>
                <a:cubicBezTo>
                  <a:pt x="2070140" y="4167779"/>
                  <a:pt x="2082470" y="4174956"/>
                  <a:pt x="2110487" y="4184295"/>
                </a:cubicBezTo>
                <a:cubicBezTo>
                  <a:pt x="2140040" y="4194146"/>
                  <a:pt x="2144445" y="4190231"/>
                  <a:pt x="2176324" y="4198925"/>
                </a:cubicBezTo>
                <a:cubicBezTo>
                  <a:pt x="2191202" y="4202983"/>
                  <a:pt x="2205093" y="4210530"/>
                  <a:pt x="2220215" y="4213555"/>
                </a:cubicBezTo>
                <a:cubicBezTo>
                  <a:pt x="2232407" y="4215994"/>
                  <a:pt x="2244527" y="4218827"/>
                  <a:pt x="2256791" y="4220871"/>
                </a:cubicBezTo>
                <a:cubicBezTo>
                  <a:pt x="2309860" y="4229716"/>
                  <a:pt x="2398062" y="4238358"/>
                  <a:pt x="2439671" y="4242816"/>
                </a:cubicBezTo>
                <a:cubicBezTo>
                  <a:pt x="2493024" y="4248532"/>
                  <a:pt x="2555119" y="4254430"/>
                  <a:pt x="2607921" y="4257447"/>
                </a:cubicBezTo>
                <a:cubicBezTo>
                  <a:pt x="2661534" y="4260511"/>
                  <a:pt x="2715210" y="4262324"/>
                  <a:pt x="2768855" y="4264762"/>
                </a:cubicBezTo>
                <a:cubicBezTo>
                  <a:pt x="2842647" y="4289358"/>
                  <a:pt x="2728158" y="4251820"/>
                  <a:pt x="2820062" y="4279392"/>
                </a:cubicBezTo>
                <a:cubicBezTo>
                  <a:pt x="2834833" y="4283823"/>
                  <a:pt x="2849323" y="4289146"/>
                  <a:pt x="2863953" y="4294023"/>
                </a:cubicBezTo>
                <a:cubicBezTo>
                  <a:pt x="2938241" y="4349737"/>
                  <a:pt x="2857072" y="4301392"/>
                  <a:pt x="2915159" y="4308653"/>
                </a:cubicBezTo>
                <a:cubicBezTo>
                  <a:pt x="2928189" y="4310282"/>
                  <a:pt x="2939278" y="4319131"/>
                  <a:pt x="2951735" y="4323283"/>
                </a:cubicBezTo>
                <a:cubicBezTo>
                  <a:pt x="2961858" y="4326657"/>
                  <a:pt x="3009722" y="4337231"/>
                  <a:pt x="3017572" y="4337914"/>
                </a:cubicBezTo>
                <a:cubicBezTo>
                  <a:pt x="3061366" y="4341722"/>
                  <a:pt x="3105355" y="4342791"/>
                  <a:pt x="3149246" y="4345229"/>
                </a:cubicBezTo>
                <a:cubicBezTo>
                  <a:pt x="3190699" y="4350106"/>
                  <a:pt x="3232327" y="4353667"/>
                  <a:pt x="3273604" y="4359859"/>
                </a:cubicBezTo>
                <a:cubicBezTo>
                  <a:pt x="3281230" y="4361003"/>
                  <a:pt x="3287858" y="4366626"/>
                  <a:pt x="3295550" y="4367175"/>
                </a:cubicBezTo>
                <a:cubicBezTo>
                  <a:pt x="3356404" y="4371522"/>
                  <a:pt x="3417470" y="4372052"/>
                  <a:pt x="3478430" y="4374490"/>
                </a:cubicBezTo>
                <a:cubicBezTo>
                  <a:pt x="3507691" y="4372052"/>
                  <a:pt x="3537063" y="4370708"/>
                  <a:pt x="3566212" y="4367175"/>
                </a:cubicBezTo>
                <a:cubicBezTo>
                  <a:pt x="3617562" y="4360951"/>
                  <a:pt x="3719831" y="4345229"/>
                  <a:pt x="3719831" y="4345229"/>
                </a:cubicBezTo>
                <a:cubicBezTo>
                  <a:pt x="3729585" y="4350106"/>
                  <a:pt x="3738297" y="4358317"/>
                  <a:pt x="3749092" y="4359859"/>
                </a:cubicBezTo>
                <a:cubicBezTo>
                  <a:pt x="3756726" y="4360949"/>
                  <a:pt x="3763327" y="4352544"/>
                  <a:pt x="3771038" y="4352544"/>
                </a:cubicBezTo>
                <a:cubicBezTo>
                  <a:pt x="3785870" y="4352544"/>
                  <a:pt x="3800299" y="4357421"/>
                  <a:pt x="3814929" y="4359859"/>
                </a:cubicBezTo>
                <a:cubicBezTo>
                  <a:pt x="3888609" y="4384421"/>
                  <a:pt x="3808556" y="4359935"/>
                  <a:pt x="3990494" y="4374490"/>
                </a:cubicBezTo>
                <a:cubicBezTo>
                  <a:pt x="4000516" y="4375292"/>
                  <a:pt x="4009941" y="4379624"/>
                  <a:pt x="4019755" y="4381805"/>
                </a:cubicBezTo>
                <a:cubicBezTo>
                  <a:pt x="4031892" y="4384502"/>
                  <a:pt x="4044139" y="4386682"/>
                  <a:pt x="4056331" y="4389120"/>
                </a:cubicBezTo>
                <a:cubicBezTo>
                  <a:pt x="4061208" y="4393997"/>
                  <a:pt x="4064198" y="4402398"/>
                  <a:pt x="4070961" y="4403751"/>
                </a:cubicBezTo>
                <a:cubicBezTo>
                  <a:pt x="4078522" y="4405263"/>
                  <a:pt x="4085426" y="4398305"/>
                  <a:pt x="4092907" y="4396435"/>
                </a:cubicBezTo>
                <a:cubicBezTo>
                  <a:pt x="4104969" y="4393419"/>
                  <a:pt x="4117291" y="4391558"/>
                  <a:pt x="4129483" y="4389120"/>
                </a:cubicBezTo>
                <a:cubicBezTo>
                  <a:pt x="4141675" y="4391558"/>
                  <a:pt x="4153770" y="4394544"/>
                  <a:pt x="4166059" y="4396435"/>
                </a:cubicBezTo>
                <a:cubicBezTo>
                  <a:pt x="4185489" y="4399424"/>
                  <a:pt x="4205119" y="4400971"/>
                  <a:pt x="4224580" y="4403751"/>
                </a:cubicBezTo>
                <a:cubicBezTo>
                  <a:pt x="4239263" y="4405849"/>
                  <a:pt x="4253841" y="4408628"/>
                  <a:pt x="4268471" y="4411066"/>
                </a:cubicBezTo>
                <a:cubicBezTo>
                  <a:pt x="4280663" y="4415943"/>
                  <a:pt x="4292379" y="4422241"/>
                  <a:pt x="4305047" y="4425696"/>
                </a:cubicBezTo>
                <a:cubicBezTo>
                  <a:pt x="4319357" y="4429599"/>
                  <a:pt x="4335167" y="4427502"/>
                  <a:pt x="4348939" y="4433011"/>
                </a:cubicBezTo>
                <a:cubicBezTo>
                  <a:pt x="4360259" y="4437539"/>
                  <a:pt x="4367614" y="4448908"/>
                  <a:pt x="4378199" y="4454957"/>
                </a:cubicBezTo>
                <a:cubicBezTo>
                  <a:pt x="4386360" y="4459621"/>
                  <a:pt x="4423073" y="4468004"/>
                  <a:pt x="4429406" y="4469587"/>
                </a:cubicBezTo>
                <a:cubicBezTo>
                  <a:pt x="4445895" y="4462991"/>
                  <a:pt x="4483056" y="4445552"/>
                  <a:pt x="4502558" y="4447642"/>
                </a:cubicBezTo>
                <a:cubicBezTo>
                  <a:pt x="4559159" y="4453707"/>
                  <a:pt x="4670807" y="4476903"/>
                  <a:pt x="4670807" y="4476903"/>
                </a:cubicBezTo>
                <a:cubicBezTo>
                  <a:pt x="4678122" y="4474464"/>
                  <a:pt x="4686012" y="4473332"/>
                  <a:pt x="4692753" y="4469587"/>
                </a:cubicBezTo>
                <a:cubicBezTo>
                  <a:pt x="4708124" y="4461048"/>
                  <a:pt x="4720233" y="4446639"/>
                  <a:pt x="4736644" y="4440327"/>
                </a:cubicBezTo>
                <a:cubicBezTo>
                  <a:pt x="4741509" y="4438456"/>
                  <a:pt x="4845767" y="4425772"/>
                  <a:pt x="4846372" y="4425696"/>
                </a:cubicBezTo>
                <a:cubicBezTo>
                  <a:pt x="4909770" y="4428134"/>
                  <a:pt x="4973437" y="4426698"/>
                  <a:pt x="5036567" y="4433011"/>
                </a:cubicBezTo>
                <a:cubicBezTo>
                  <a:pt x="5047418" y="4434096"/>
                  <a:pt x="5055617" y="4443813"/>
                  <a:pt x="5065828" y="4447642"/>
                </a:cubicBezTo>
                <a:cubicBezTo>
                  <a:pt x="5075242" y="4451172"/>
                  <a:pt x="5085335" y="4452519"/>
                  <a:pt x="5095089" y="4454957"/>
                </a:cubicBezTo>
                <a:cubicBezTo>
                  <a:pt x="5220517" y="4437039"/>
                  <a:pt x="5100158" y="4457348"/>
                  <a:pt x="5168241" y="4440327"/>
                </a:cubicBezTo>
                <a:cubicBezTo>
                  <a:pt x="5180303" y="4437311"/>
                  <a:pt x="5192822" y="4436283"/>
                  <a:pt x="5204817" y="4433011"/>
                </a:cubicBezTo>
                <a:cubicBezTo>
                  <a:pt x="5219695" y="4428953"/>
                  <a:pt x="5248708" y="4418381"/>
                  <a:pt x="5248708" y="4418381"/>
                </a:cubicBezTo>
                <a:cubicBezTo>
                  <a:pt x="5278851" y="4425916"/>
                  <a:pt x="5287979" y="4429025"/>
                  <a:pt x="5321860" y="4433011"/>
                </a:cubicBezTo>
                <a:cubicBezTo>
                  <a:pt x="5348608" y="4436158"/>
                  <a:pt x="5375505" y="4437888"/>
                  <a:pt x="5402327" y="4440327"/>
                </a:cubicBezTo>
                <a:cubicBezTo>
                  <a:pt x="5412081" y="4442765"/>
                  <a:pt x="5421534" y="4447642"/>
                  <a:pt x="5431588" y="4447642"/>
                </a:cubicBezTo>
                <a:cubicBezTo>
                  <a:pt x="5512724" y="4447642"/>
                  <a:pt x="5454420" y="4439415"/>
                  <a:pt x="5512055" y="4433011"/>
                </a:cubicBezTo>
                <a:cubicBezTo>
                  <a:pt x="5546070" y="4429231"/>
                  <a:pt x="5580330" y="4428134"/>
                  <a:pt x="5614468" y="4425696"/>
                </a:cubicBezTo>
                <a:cubicBezTo>
                  <a:pt x="5676872" y="4413215"/>
                  <a:pt x="5626068" y="4417948"/>
                  <a:pt x="5680305" y="4425696"/>
                </a:cubicBezTo>
                <a:cubicBezTo>
                  <a:pt x="5704564" y="4429162"/>
                  <a:pt x="5729176" y="4429700"/>
                  <a:pt x="5753457" y="4433011"/>
                </a:cubicBezTo>
                <a:cubicBezTo>
                  <a:pt x="5834166" y="4444017"/>
                  <a:pt x="5816912" y="4439534"/>
                  <a:pt x="5863185" y="4454957"/>
                </a:cubicBezTo>
                <a:cubicBezTo>
                  <a:pt x="5915916" y="4437381"/>
                  <a:pt x="5845614" y="4456224"/>
                  <a:pt x="5936337" y="4462272"/>
                </a:cubicBezTo>
                <a:cubicBezTo>
                  <a:pt x="5955953" y="4463580"/>
                  <a:pt x="5975352" y="4457395"/>
                  <a:pt x="5994859" y="4454957"/>
                </a:cubicBezTo>
                <a:cubicBezTo>
                  <a:pt x="6002174" y="4452519"/>
                  <a:pt x="6009907" y="4451090"/>
                  <a:pt x="6016804" y="4447642"/>
                </a:cubicBezTo>
                <a:cubicBezTo>
                  <a:pt x="6024668" y="4443710"/>
                  <a:pt x="6029958" y="4433011"/>
                  <a:pt x="6038750" y="4433011"/>
                </a:cubicBezTo>
                <a:cubicBezTo>
                  <a:pt x="6058857" y="4433011"/>
                  <a:pt x="6077764" y="4442765"/>
                  <a:pt x="6097271" y="4447642"/>
                </a:cubicBezTo>
                <a:cubicBezTo>
                  <a:pt x="6147084" y="4431038"/>
                  <a:pt x="6085816" y="4446210"/>
                  <a:pt x="6155793" y="4454957"/>
                </a:cubicBezTo>
                <a:cubicBezTo>
                  <a:pt x="6163444" y="4455913"/>
                  <a:pt x="6170096" y="4448661"/>
                  <a:pt x="6177739" y="4447642"/>
                </a:cubicBezTo>
                <a:cubicBezTo>
                  <a:pt x="6206844" y="4443762"/>
                  <a:pt x="6236260" y="4442765"/>
                  <a:pt x="6265521" y="4440327"/>
                </a:cubicBezTo>
                <a:cubicBezTo>
                  <a:pt x="6336164" y="4463874"/>
                  <a:pt x="6236679" y="4422667"/>
                  <a:pt x="6272836" y="4476903"/>
                </a:cubicBezTo>
                <a:cubicBezTo>
                  <a:pt x="6278413" y="4485268"/>
                  <a:pt x="6292200" y="4471354"/>
                  <a:pt x="6302097" y="4469587"/>
                </a:cubicBezTo>
                <a:cubicBezTo>
                  <a:pt x="6360502" y="4459158"/>
                  <a:pt x="6419140" y="4450080"/>
                  <a:pt x="6477662" y="4440327"/>
                </a:cubicBezTo>
                <a:cubicBezTo>
                  <a:pt x="6481564" y="4441302"/>
                  <a:pt x="6522571" y="4450759"/>
                  <a:pt x="6528868" y="4454957"/>
                </a:cubicBezTo>
                <a:cubicBezTo>
                  <a:pt x="6537476" y="4460696"/>
                  <a:pt x="6541770" y="4471879"/>
                  <a:pt x="6550814" y="4476903"/>
                </a:cubicBezTo>
                <a:cubicBezTo>
                  <a:pt x="6564295" y="4484392"/>
                  <a:pt x="6609666" y="4495273"/>
                  <a:pt x="6594705" y="4491533"/>
                </a:cubicBezTo>
                <a:cubicBezTo>
                  <a:pt x="6562099" y="4483382"/>
                  <a:pt x="6572553" y="4491327"/>
                  <a:pt x="6558129" y="4476903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AB7BB21F-6394-D992-AAAD-07C10746E07B}"/>
              </a:ext>
            </a:extLst>
          </p:cNvPr>
          <p:cNvCxnSpPr>
            <a:endCxn id="21" idx="57"/>
          </p:cNvCxnSpPr>
          <p:nvPr/>
        </p:nvCxnSpPr>
        <p:spPr>
          <a:xfrm flipV="1">
            <a:off x="2179638" y="5786438"/>
            <a:ext cx="0" cy="5492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9F835D2D-DB69-4B5B-2DCC-ECF159C83609}"/>
              </a:ext>
            </a:extLst>
          </p:cNvPr>
          <p:cNvCxnSpPr/>
          <p:nvPr/>
        </p:nvCxnSpPr>
        <p:spPr>
          <a:xfrm flipH="1" flipV="1">
            <a:off x="1046163" y="4922838"/>
            <a:ext cx="6350" cy="14049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>
            <a:extLst>
              <a:ext uri="{FF2B5EF4-FFF2-40B4-BE49-F238E27FC236}">
                <a16:creationId xmlns:a16="http://schemas.microsoft.com/office/drawing/2014/main" id="{AA015542-150E-F6FA-51C6-6C0D1153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482975"/>
            <a:ext cx="4572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P(t)</a:t>
            </a:r>
            <a:r>
              <a:rPr lang="en-US" altLang="cs-CZ" sz="2800" b="1" baseline="-25000"/>
              <a:t> </a:t>
            </a:r>
            <a:r>
              <a:rPr lang="en-US" altLang="cs-CZ" sz="2800" b="1"/>
              <a:t>= </a:t>
            </a:r>
            <a:r>
              <a:rPr lang="en-US" altLang="cs-CZ" sz="2400" b="1"/>
              <a:t>1/4 </a:t>
            </a:r>
            <a:r>
              <a:rPr lang="cs-CZ" altLang="cs-CZ" sz="2400" b="1" i="1">
                <a:cs typeface="Arial" panose="020B0604020202020204" pitchFamily="34" charset="0"/>
              </a:rPr>
              <a:t>e</a:t>
            </a:r>
            <a:r>
              <a:rPr lang="cs-CZ" altLang="cs-CZ" sz="2400" b="1" baseline="30000">
                <a:solidFill>
                  <a:srgbClr val="FF0000"/>
                </a:solidFill>
              </a:rPr>
              <a:t>0,0334</a:t>
            </a:r>
            <a:r>
              <a:rPr lang="cs-CZ" altLang="cs-CZ" sz="2400" b="1" i="1" baseline="30000">
                <a:cs typeface="Arial" panose="020B0604020202020204" pitchFamily="34" charset="0"/>
              </a:rPr>
              <a:t>Qt</a:t>
            </a:r>
            <a:r>
              <a:rPr lang="en-US" altLang="cs-CZ" sz="2400" b="1" i="1" baseline="30000">
                <a:cs typeface="Arial" panose="020B0604020202020204" pitchFamily="34" charset="0"/>
              </a:rPr>
              <a:t> </a:t>
            </a:r>
            <a:r>
              <a:rPr lang="en-US" altLang="cs-CZ" sz="2400" b="1" i="1">
                <a:cs typeface="Arial" panose="020B0604020202020204" pitchFamily="34" charset="0"/>
              </a:rPr>
              <a:t>+</a:t>
            </a:r>
            <a:r>
              <a:rPr lang="en-US" altLang="cs-CZ" sz="2400" b="1"/>
              <a:t> 1/4 </a:t>
            </a:r>
            <a:r>
              <a:rPr lang="cs-CZ" altLang="cs-CZ" sz="2400" b="1" i="1">
                <a:cs typeface="Arial" panose="020B0604020202020204" pitchFamily="34" charset="0"/>
              </a:rPr>
              <a:t>e</a:t>
            </a:r>
            <a:r>
              <a:rPr lang="cs-CZ" altLang="cs-CZ" sz="2400" b="1" baseline="30000">
                <a:solidFill>
                  <a:srgbClr val="FF0000"/>
                </a:solidFill>
              </a:rPr>
              <a:t>0,2519</a:t>
            </a:r>
            <a:r>
              <a:rPr lang="cs-CZ" altLang="cs-CZ" sz="2400" b="1" i="1" baseline="30000">
                <a:cs typeface="Arial" panose="020B0604020202020204" pitchFamily="34" charset="0"/>
              </a:rPr>
              <a:t>Qt</a:t>
            </a:r>
            <a:r>
              <a:rPr lang="en-US" altLang="cs-CZ" sz="2400" b="1" i="1" baseline="3000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i="1" baseline="30000">
                <a:cs typeface="Arial" panose="020B0604020202020204" pitchFamily="34" charset="0"/>
              </a:rPr>
              <a:t>              </a:t>
            </a:r>
            <a:r>
              <a:rPr lang="en-US" altLang="cs-CZ" sz="2400" b="1" i="1">
                <a:cs typeface="Arial" panose="020B0604020202020204" pitchFamily="34" charset="0"/>
              </a:rPr>
              <a:t>+</a:t>
            </a:r>
            <a:r>
              <a:rPr lang="en-US" altLang="cs-CZ" sz="2400" b="1"/>
              <a:t> 1/4 </a:t>
            </a:r>
            <a:r>
              <a:rPr lang="cs-CZ" altLang="cs-CZ" sz="2400" b="1" i="1">
                <a:cs typeface="Arial" panose="020B0604020202020204" pitchFamily="34" charset="0"/>
              </a:rPr>
              <a:t>e</a:t>
            </a:r>
            <a:r>
              <a:rPr lang="cs-CZ" altLang="cs-CZ" sz="2400" b="1" baseline="30000">
                <a:solidFill>
                  <a:srgbClr val="FF0000"/>
                </a:solidFill>
              </a:rPr>
              <a:t>0,8203</a:t>
            </a:r>
            <a:r>
              <a:rPr lang="cs-CZ" altLang="cs-CZ" sz="2400" b="1" i="1" baseline="30000">
                <a:cs typeface="Arial" panose="020B0604020202020204" pitchFamily="34" charset="0"/>
              </a:rPr>
              <a:t>Qt</a:t>
            </a:r>
            <a:r>
              <a:rPr lang="en-US" altLang="cs-CZ" sz="2400" b="1" i="1" baseline="30000">
                <a:cs typeface="Arial" panose="020B0604020202020204" pitchFamily="34" charset="0"/>
              </a:rPr>
              <a:t> </a:t>
            </a:r>
            <a:r>
              <a:rPr lang="en-US" altLang="cs-CZ" sz="2400" b="1" i="1">
                <a:cs typeface="Arial" panose="020B0604020202020204" pitchFamily="34" charset="0"/>
              </a:rPr>
              <a:t>+</a:t>
            </a:r>
            <a:r>
              <a:rPr lang="en-US" altLang="cs-CZ" sz="2400" b="1"/>
              <a:t> 1/4 </a:t>
            </a:r>
            <a:r>
              <a:rPr lang="cs-CZ" altLang="cs-CZ" sz="2400" b="1" i="1">
                <a:cs typeface="Arial" panose="020B0604020202020204" pitchFamily="34" charset="0"/>
              </a:rPr>
              <a:t>e</a:t>
            </a:r>
            <a:r>
              <a:rPr lang="cs-CZ" altLang="cs-CZ" sz="2400" b="1" baseline="30000">
                <a:solidFill>
                  <a:srgbClr val="FF0000"/>
                </a:solidFill>
              </a:rPr>
              <a:t>2,8994</a:t>
            </a:r>
            <a:r>
              <a:rPr lang="cs-CZ" altLang="cs-CZ" sz="2400" b="1" i="1" baseline="30000">
                <a:cs typeface="Arial" panose="020B0604020202020204" pitchFamily="34" charset="0"/>
              </a:rPr>
              <a:t>Qt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800" b="1" i="1">
              <a:cs typeface="Arial" panose="020B0604020202020204" pitchFamily="34" charset="0"/>
            </a:endParaRPr>
          </a:p>
        </p:txBody>
      </p:sp>
      <p:sp>
        <p:nvSpPr>
          <p:cNvPr id="20" name="Čárový popisek 1 19">
            <a:extLst>
              <a:ext uri="{FF2B5EF4-FFF2-40B4-BE49-F238E27FC236}">
                <a16:creationId xmlns:a16="http://schemas.microsoft.com/office/drawing/2014/main" id="{0B365B7B-8B9B-1F76-B8A9-7346B65773F1}"/>
              </a:ext>
            </a:extLst>
          </p:cNvPr>
          <p:cNvSpPr/>
          <p:nvPr/>
        </p:nvSpPr>
        <p:spPr>
          <a:xfrm>
            <a:off x="-142875" y="4635500"/>
            <a:ext cx="9280525" cy="1814513"/>
          </a:xfrm>
          <a:prstGeom prst="borderCallout1">
            <a:avLst>
              <a:gd name="adj1" fmla="val 549"/>
              <a:gd name="adj2" fmla="val 84950"/>
              <a:gd name="adj3" fmla="val -25381"/>
              <a:gd name="adj4" fmla="val 94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2" name="Picture 2" descr="https://lh5.googleusercontent.com/UVBFAycElaVuoo43cJeV8j3NaYMURe5UiWnYtlkdUR17B1JH_0zVtjIXGSoVixIdvLONEpTHPXf0dtJTe5rNSknXHIHfI52bZGG_DrHHPXmWlaM5sJw">
            <a:extLst>
              <a:ext uri="{FF2B5EF4-FFF2-40B4-BE49-F238E27FC236}">
                <a16:creationId xmlns:a16="http://schemas.microsoft.com/office/drawing/2014/main" id="{BEEBF015-0A82-9363-2C28-C47A3A1A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7413"/>
            <a:ext cx="8964613" cy="1654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355FE9FC-A853-D757-39FB-F17AA8CB320E}"/>
              </a:ext>
            </a:extLst>
          </p:cNvPr>
          <p:cNvSpPr txBox="1"/>
          <p:nvPr/>
        </p:nvSpPr>
        <p:spPr>
          <a:xfrm>
            <a:off x="-136525" y="6392863"/>
            <a:ext cx="9280525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/>
              <a:t>Model s </a:t>
            </a:r>
            <a:r>
              <a:rPr lang="el-GR" b="1" dirty="0"/>
              <a:t>Γ</a:t>
            </a:r>
            <a:r>
              <a:rPr lang="cs-CZ" b="1" dirty="0"/>
              <a:t> (GAMMA)</a:t>
            </a:r>
            <a:endParaRPr lang="cs-CZ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2" grpId="0"/>
      <p:bldP spid="3" grpId="0"/>
      <p:bldP spid="5" grpId="0"/>
      <p:bldP spid="6" grpId="0"/>
      <p:bldP spid="11" grpId="0"/>
      <p:bldP spid="35" grpId="0" animBg="1"/>
      <p:bldP spid="20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76D42D13-618E-7593-C795-61CA0837E92C}"/>
              </a:ext>
            </a:extLst>
          </p:cNvPr>
          <p:cNvSpPr txBox="1"/>
          <p:nvPr/>
        </p:nvSpPr>
        <p:spPr>
          <a:xfrm>
            <a:off x="0" y="285750"/>
            <a:ext cx="8118475" cy="7080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TO FIND THE BEST TREE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5" descr="https://cmgpbpscpbc.files.wordpress.com/2016/02/festival-of-trees.jpg">
            <a:extLst>
              <a:ext uri="{FF2B5EF4-FFF2-40B4-BE49-F238E27FC236}">
                <a16:creationId xmlns:a16="http://schemas.microsoft.com/office/drawing/2014/main" id="{D303C11D-6991-6873-C04E-60CAD4E0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6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1FFF32ED-4653-9E3A-E7FC-E272C68ED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814763"/>
            <a:ext cx="7772400" cy="411480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cs-CZ" altLang="cs-CZ" sz="2400" b="1">
                <a:solidFill>
                  <a:srgbClr val="C00000"/>
                </a:solidFill>
                <a:latin typeface="Arial" panose="020B0604020202020204" pitchFamily="34" charset="0"/>
              </a:rPr>
              <a:t>Algorithm</a:t>
            </a:r>
            <a:r>
              <a:rPr lang="cs-CZ" altLang="cs-CZ" sz="2400">
                <a:latin typeface="Arial" panose="020B0604020202020204" pitchFamily="34" charset="0"/>
              </a:rPr>
              <a:t> – </a:t>
            </a:r>
            <a:r>
              <a:rPr lang="en-US" altLang="cs-CZ" sz="2400">
                <a:latin typeface="Arial" panose="020B0604020202020204" pitchFamily="34" charset="0"/>
              </a:rPr>
              <a:t>finds only one tree by sequential addition of sequences, UPGMA clustering analysis, Neighbor-joining (distance methods).</a:t>
            </a:r>
            <a:endParaRPr lang="cs-CZ" altLang="cs-CZ" sz="2400">
              <a:latin typeface="Arial" panose="020B0604020202020204" pitchFamily="34" charset="0"/>
            </a:endParaRPr>
          </a:p>
          <a:p>
            <a:pPr marL="342900" lvl="1" indent="-342900" eaLnBrk="1" hangingPunct="1">
              <a:buFontTx/>
              <a:buChar char="•"/>
            </a:pPr>
            <a:r>
              <a:rPr lang="cs-CZ" altLang="cs-CZ" sz="2400" b="1">
                <a:solidFill>
                  <a:srgbClr val="C00000"/>
                </a:solidFill>
                <a:latin typeface="Arial" panose="020B0604020202020204" pitchFamily="34" charset="0"/>
              </a:rPr>
              <a:t>Search of tree space </a:t>
            </a:r>
            <a:r>
              <a:rPr lang="cs-CZ" altLang="cs-CZ" sz="2400">
                <a:latin typeface="Arial" panose="020B0604020202020204" pitchFamily="34" charset="0"/>
              </a:rPr>
              <a:t>– heuristic  search, Marcov chain Monte Carlo – and scoring trees on the way according to various criteria.</a:t>
            </a:r>
          </a:p>
          <a:p>
            <a:pPr marL="342900" lvl="1" indent="-342900" eaLnBrk="1" hangingPunct="1">
              <a:buFontTx/>
              <a:buChar char="•"/>
            </a:pPr>
            <a:endParaRPr lang="cs-CZ" altLang="cs-CZ" sz="240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C5DE434D-D2B3-EE88-3AD3-D9324652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714500"/>
            <a:ext cx="2286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ovéPole 4">
            <a:extLst>
              <a:ext uri="{FF2B5EF4-FFF2-40B4-BE49-F238E27FC236}">
                <a16:creationId xmlns:a16="http://schemas.microsoft.com/office/drawing/2014/main" id="{FD731694-F5F1-B9D2-3CD2-106080C6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solidFill>
            <a:srgbClr val="E2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Tree, which best explains our data. </a:t>
            </a:r>
          </a:p>
        </p:txBody>
      </p:sp>
      <p:pic>
        <p:nvPicPr>
          <p:cNvPr id="20485" name="Picture 6">
            <a:extLst>
              <a:ext uri="{FF2B5EF4-FFF2-40B4-BE49-F238E27FC236}">
                <a16:creationId xmlns:a16="http://schemas.microsoft.com/office/drawing/2014/main" id="{725CF301-91DA-F826-5E48-31211724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6" t="2464" r="20703" b="57407"/>
          <a:stretch>
            <a:fillRect/>
          </a:stretch>
        </p:blipFill>
        <p:spPr bwMode="auto">
          <a:xfrm>
            <a:off x="4643438" y="1714500"/>
            <a:ext cx="27146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>
            <a:extLst>
              <a:ext uri="{FF2B5EF4-FFF2-40B4-BE49-F238E27FC236}">
                <a16:creationId xmlns:a16="http://schemas.microsoft.com/office/drawing/2014/main" id="{1C75425F-9349-87A2-674B-4016027B8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TO RECOGNIZE THE BEST TREE?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885CC45-7774-83FF-23CF-46A09745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2DDCA95-5484-FDA5-4692-79C1DC5548AB}"/>
              </a:ext>
            </a:extLst>
          </p:cNvPr>
          <p:cNvSpPr txBox="1"/>
          <p:nvPr/>
        </p:nvSpPr>
        <p:spPr>
          <a:xfrm>
            <a:off x="0" y="285750"/>
            <a:ext cx="5281613" cy="7080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SCORING OF TREES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>
            <a:extLst>
              <a:ext uri="{FF2B5EF4-FFF2-40B4-BE49-F238E27FC236}">
                <a16:creationId xmlns:a16="http://schemas.microsoft.com/office/drawing/2014/main" id="{96611DB1-3D56-8909-3D93-DA7B5BD47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250" y="19812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3" name="Line 5">
            <a:extLst>
              <a:ext uri="{FF2B5EF4-FFF2-40B4-BE49-F238E27FC236}">
                <a16:creationId xmlns:a16="http://schemas.microsoft.com/office/drawing/2014/main" id="{BD634828-1B81-574A-4B9B-B4353FC9F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250" y="2286000"/>
            <a:ext cx="3048000" cy="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4" name="Line 6">
            <a:extLst>
              <a:ext uri="{FF2B5EF4-FFF2-40B4-BE49-F238E27FC236}">
                <a16:creationId xmlns:a16="http://schemas.microsoft.com/office/drawing/2014/main" id="{C43F6C2C-4A0F-838B-EF52-2341BD86B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250" y="2590800"/>
            <a:ext cx="3352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5" name="Text Box 11">
            <a:extLst>
              <a:ext uri="{FF2B5EF4-FFF2-40B4-BE49-F238E27FC236}">
                <a16:creationId xmlns:a16="http://schemas.microsoft.com/office/drawing/2014/main" id="{4E44EADB-1465-26C9-87BC-BEE451F50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7176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  <a:endParaRPr lang="cs-CZ" altLang="cs-CZ" sz="2400"/>
          </a:p>
        </p:txBody>
      </p:sp>
      <p:sp>
        <p:nvSpPr>
          <p:cNvPr id="5126" name="Text Box 12">
            <a:extLst>
              <a:ext uri="{FF2B5EF4-FFF2-40B4-BE49-F238E27FC236}">
                <a16:creationId xmlns:a16="http://schemas.microsoft.com/office/drawing/2014/main" id="{988745AE-5B3F-DB4F-030B-05118B78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717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B</a:t>
            </a:r>
            <a:endParaRPr lang="cs-CZ" altLang="cs-CZ" sz="2400"/>
          </a:p>
        </p:txBody>
      </p:sp>
      <p:sp>
        <p:nvSpPr>
          <p:cNvPr id="5127" name="Text Box 13">
            <a:extLst>
              <a:ext uri="{FF2B5EF4-FFF2-40B4-BE49-F238E27FC236}">
                <a16:creationId xmlns:a16="http://schemas.microsoft.com/office/drawing/2014/main" id="{8DD311FF-3834-21DC-5DBA-87B2D7BE5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057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  <a:endParaRPr lang="cs-CZ" altLang="cs-CZ" sz="2400"/>
          </a:p>
        </p:txBody>
      </p:sp>
      <p:sp>
        <p:nvSpPr>
          <p:cNvPr id="5128" name="Text Box 14">
            <a:extLst>
              <a:ext uri="{FF2B5EF4-FFF2-40B4-BE49-F238E27FC236}">
                <a16:creationId xmlns:a16="http://schemas.microsoft.com/office/drawing/2014/main" id="{C5842687-CC7C-02BD-1555-A3E22A90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2057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  <a:endParaRPr lang="cs-CZ" altLang="cs-CZ" sz="2400"/>
          </a:p>
        </p:txBody>
      </p:sp>
      <p:sp>
        <p:nvSpPr>
          <p:cNvPr id="5129" name="Text Box 15">
            <a:extLst>
              <a:ext uri="{FF2B5EF4-FFF2-40B4-BE49-F238E27FC236}">
                <a16:creationId xmlns:a16="http://schemas.microsoft.com/office/drawing/2014/main" id="{FF2BF852-C953-62AB-035E-44313572A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327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  <a:endParaRPr lang="cs-CZ" altLang="cs-CZ" sz="2400"/>
          </a:p>
        </p:txBody>
      </p:sp>
      <p:sp>
        <p:nvSpPr>
          <p:cNvPr id="5130" name="Text Box 16">
            <a:extLst>
              <a:ext uri="{FF2B5EF4-FFF2-40B4-BE49-F238E27FC236}">
                <a16:creationId xmlns:a16="http://schemas.microsoft.com/office/drawing/2014/main" id="{B6ED3BC1-DBA9-E4A4-E3A6-97AFC833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2327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D</a:t>
            </a:r>
            <a:endParaRPr lang="cs-CZ" altLang="cs-CZ" sz="2400"/>
          </a:p>
        </p:txBody>
      </p:sp>
      <p:sp>
        <p:nvSpPr>
          <p:cNvPr id="5131" name="Text Box 17">
            <a:extLst>
              <a:ext uri="{FF2B5EF4-FFF2-40B4-BE49-F238E27FC236}">
                <a16:creationId xmlns:a16="http://schemas.microsoft.com/office/drawing/2014/main" id="{1D9DE728-1D9B-2F46-9151-59791B25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632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B</a:t>
            </a:r>
            <a:endParaRPr lang="cs-CZ" altLang="cs-CZ" sz="2400"/>
          </a:p>
        </p:txBody>
      </p:sp>
      <p:sp>
        <p:nvSpPr>
          <p:cNvPr id="5132" name="Line 18">
            <a:extLst>
              <a:ext uri="{FF2B5EF4-FFF2-40B4-BE49-F238E27FC236}">
                <a16:creationId xmlns:a16="http://schemas.microsoft.com/office/drawing/2014/main" id="{A2A63513-DF98-9DF4-71B3-7DF4A0E9F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250" y="2895600"/>
            <a:ext cx="11430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3" name="Text Box 19">
            <a:extLst>
              <a:ext uri="{FF2B5EF4-FFF2-40B4-BE49-F238E27FC236}">
                <a16:creationId xmlns:a16="http://schemas.microsoft.com/office/drawing/2014/main" id="{8BF1BD9A-BBE7-4576-0DE1-F3A0CE7A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632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  <a:endParaRPr lang="cs-CZ" altLang="cs-CZ" sz="2400"/>
          </a:p>
        </p:txBody>
      </p:sp>
      <p:sp>
        <p:nvSpPr>
          <p:cNvPr id="5134" name="Text Box 20">
            <a:extLst>
              <a:ext uri="{FF2B5EF4-FFF2-40B4-BE49-F238E27FC236}">
                <a16:creationId xmlns:a16="http://schemas.microsoft.com/office/drawing/2014/main" id="{FE6F36E1-3861-8015-8581-89262EDEC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971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B</a:t>
            </a:r>
            <a:endParaRPr lang="cs-CZ" altLang="cs-CZ" sz="2400"/>
          </a:p>
        </p:txBody>
      </p:sp>
      <p:sp>
        <p:nvSpPr>
          <p:cNvPr id="5135" name="Text Box 21">
            <a:extLst>
              <a:ext uri="{FF2B5EF4-FFF2-40B4-BE49-F238E27FC236}">
                <a16:creationId xmlns:a16="http://schemas.microsoft.com/office/drawing/2014/main" id="{9A409938-3631-C6AC-3CF8-70CA34300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2971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D</a:t>
            </a:r>
            <a:endParaRPr lang="cs-CZ" altLang="cs-CZ" sz="2400"/>
          </a:p>
        </p:txBody>
      </p:sp>
      <p:sp>
        <p:nvSpPr>
          <p:cNvPr id="5136" name="Line 22">
            <a:extLst>
              <a:ext uri="{FF2B5EF4-FFF2-40B4-BE49-F238E27FC236}">
                <a16:creationId xmlns:a16="http://schemas.microsoft.com/office/drawing/2014/main" id="{B6AD479F-D8BE-90B9-5A0F-4806D7367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250" y="3200400"/>
            <a:ext cx="2514600" cy="0"/>
          </a:xfrm>
          <a:prstGeom prst="line">
            <a:avLst/>
          </a:prstGeom>
          <a:noFill/>
          <a:ln w="25400">
            <a:solidFill>
              <a:srgbClr val="D0AA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7" name="Text Box 23">
            <a:extLst>
              <a:ext uri="{FF2B5EF4-FFF2-40B4-BE49-F238E27FC236}">
                <a16:creationId xmlns:a16="http://schemas.microsoft.com/office/drawing/2014/main" id="{20F4A1CD-C14D-4E16-1B23-7460C779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3317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  <a:endParaRPr lang="cs-CZ" altLang="cs-CZ" sz="2400"/>
          </a:p>
        </p:txBody>
      </p:sp>
      <p:sp>
        <p:nvSpPr>
          <p:cNvPr id="5138" name="Text Box 24">
            <a:extLst>
              <a:ext uri="{FF2B5EF4-FFF2-40B4-BE49-F238E27FC236}">
                <a16:creationId xmlns:a16="http://schemas.microsoft.com/office/drawing/2014/main" id="{6A18D986-7F62-BC68-4E35-3C9B2279F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3352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D</a:t>
            </a:r>
            <a:endParaRPr lang="cs-CZ" altLang="cs-CZ" sz="2400"/>
          </a:p>
        </p:txBody>
      </p:sp>
      <p:sp>
        <p:nvSpPr>
          <p:cNvPr id="5139" name="Line 25">
            <a:extLst>
              <a:ext uri="{FF2B5EF4-FFF2-40B4-BE49-F238E27FC236}">
                <a16:creationId xmlns:a16="http://schemas.microsoft.com/office/drawing/2014/main" id="{F46EB0B5-F7E0-40C6-D430-2D9391E5C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3581400"/>
            <a:ext cx="22098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0" name="Text Box 26">
            <a:extLst>
              <a:ext uri="{FF2B5EF4-FFF2-40B4-BE49-F238E27FC236}">
                <a16:creationId xmlns:a16="http://schemas.microsoft.com/office/drawing/2014/main" id="{5ED10EAA-13A9-6198-BD70-B7F66529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408305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  <a:endParaRPr lang="cs-CZ" altLang="cs-CZ" sz="2400"/>
          </a:p>
        </p:txBody>
      </p:sp>
      <p:sp>
        <p:nvSpPr>
          <p:cNvPr id="5141" name="Text Box 27">
            <a:extLst>
              <a:ext uri="{FF2B5EF4-FFF2-40B4-BE49-F238E27FC236}">
                <a16:creationId xmlns:a16="http://schemas.microsoft.com/office/drawing/2014/main" id="{14ADB7F6-CB88-3995-82DF-10DF39EA6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40830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  <a:endParaRPr lang="cs-CZ" altLang="cs-CZ" sz="2400"/>
          </a:p>
        </p:txBody>
      </p:sp>
      <p:sp>
        <p:nvSpPr>
          <p:cNvPr id="5142" name="Text Box 28">
            <a:extLst>
              <a:ext uri="{FF2B5EF4-FFF2-40B4-BE49-F238E27FC236}">
                <a16:creationId xmlns:a16="http://schemas.microsoft.com/office/drawing/2014/main" id="{0D3C69A5-6215-DAC6-8C09-479A5C2E1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408305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D</a:t>
            </a:r>
            <a:endParaRPr lang="cs-CZ" altLang="cs-CZ" sz="2400"/>
          </a:p>
        </p:txBody>
      </p:sp>
      <p:sp>
        <p:nvSpPr>
          <p:cNvPr id="5143" name="Text Box 29">
            <a:extLst>
              <a:ext uri="{FF2B5EF4-FFF2-40B4-BE49-F238E27FC236}">
                <a16:creationId xmlns:a16="http://schemas.microsoft.com/office/drawing/2014/main" id="{F714248F-95C3-3BE1-A157-C4A626F0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40830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B</a:t>
            </a:r>
            <a:endParaRPr lang="cs-CZ" altLang="cs-CZ" sz="2400"/>
          </a:p>
        </p:txBody>
      </p:sp>
      <p:sp>
        <p:nvSpPr>
          <p:cNvPr id="5144" name="Line 30">
            <a:extLst>
              <a:ext uri="{FF2B5EF4-FFF2-40B4-BE49-F238E27FC236}">
                <a16:creationId xmlns:a16="http://schemas.microsoft.com/office/drawing/2014/main" id="{60018417-9D94-2A32-EE07-625701903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9713" y="4616450"/>
            <a:ext cx="8382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5" name="Line 31">
            <a:extLst>
              <a:ext uri="{FF2B5EF4-FFF2-40B4-BE49-F238E27FC236}">
                <a16:creationId xmlns:a16="http://schemas.microsoft.com/office/drawing/2014/main" id="{8A7D54CE-71DE-FD10-D38F-F2E112338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7913" y="4540250"/>
            <a:ext cx="8382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6" name="Line 32">
            <a:extLst>
              <a:ext uri="{FF2B5EF4-FFF2-40B4-BE49-F238E27FC236}">
                <a16:creationId xmlns:a16="http://schemas.microsoft.com/office/drawing/2014/main" id="{0CBAA76D-B265-91B1-D9E3-1C268A009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5913" y="4616450"/>
            <a:ext cx="838200" cy="15240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7" name="Line 33">
            <a:extLst>
              <a:ext uri="{FF2B5EF4-FFF2-40B4-BE49-F238E27FC236}">
                <a16:creationId xmlns:a16="http://schemas.microsoft.com/office/drawing/2014/main" id="{C51DAAB2-2C64-E708-8180-6D51ADDEBA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4113" y="5683250"/>
            <a:ext cx="228600" cy="45720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8" name="Line 34">
            <a:extLst>
              <a:ext uri="{FF2B5EF4-FFF2-40B4-BE49-F238E27FC236}">
                <a16:creationId xmlns:a16="http://schemas.microsoft.com/office/drawing/2014/main" id="{B8B566F6-5EAF-7DBE-93FC-0130B0C56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4845050"/>
            <a:ext cx="457200" cy="8382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9" name="Line 35">
            <a:extLst>
              <a:ext uri="{FF2B5EF4-FFF2-40B4-BE49-F238E27FC236}">
                <a16:creationId xmlns:a16="http://schemas.microsoft.com/office/drawing/2014/main" id="{2B11E54F-F01D-A0C1-358A-226BD627F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3050" y="4625975"/>
            <a:ext cx="847725" cy="15192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0" name="Line 36">
            <a:extLst>
              <a:ext uri="{FF2B5EF4-FFF2-40B4-BE49-F238E27FC236}">
                <a16:creationId xmlns:a16="http://schemas.microsoft.com/office/drawing/2014/main" id="{6A186186-C11C-8A07-3743-8039F7FE22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0775" y="5688013"/>
            <a:ext cx="228600" cy="4619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1" name="Line 37">
            <a:extLst>
              <a:ext uri="{FF2B5EF4-FFF2-40B4-BE49-F238E27FC236}">
                <a16:creationId xmlns:a16="http://schemas.microsoft.com/office/drawing/2014/main" id="{A716A0F1-C0A7-9A00-9D1D-5AE93475BB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47913" y="5164138"/>
            <a:ext cx="280987" cy="51911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2" name="Line 38">
            <a:extLst>
              <a:ext uri="{FF2B5EF4-FFF2-40B4-BE49-F238E27FC236}">
                <a16:creationId xmlns:a16="http://schemas.microsoft.com/office/drawing/2014/main" id="{3C0BE809-1ADC-D3B9-F715-7C3FC1E9CC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7913" y="4578350"/>
            <a:ext cx="323850" cy="58578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3" name="Line 39">
            <a:extLst>
              <a:ext uri="{FF2B5EF4-FFF2-40B4-BE49-F238E27FC236}">
                <a16:creationId xmlns:a16="http://schemas.microsoft.com/office/drawing/2014/main" id="{636EA5A4-BCF5-1549-BC2B-457B4FD964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4463" y="4545013"/>
            <a:ext cx="455612" cy="9048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4" name="Line 40">
            <a:extLst>
              <a:ext uri="{FF2B5EF4-FFF2-40B4-BE49-F238E27FC236}">
                <a16:creationId xmlns:a16="http://schemas.microsoft.com/office/drawing/2014/main" id="{608D69D9-10E5-C993-F596-0B33353B8E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6513" y="4540250"/>
            <a:ext cx="533400" cy="10668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5" name="Line 41">
            <a:extLst>
              <a:ext uri="{FF2B5EF4-FFF2-40B4-BE49-F238E27FC236}">
                <a16:creationId xmlns:a16="http://schemas.microsoft.com/office/drawing/2014/main" id="{4A39D0E9-3E25-F16E-47EE-95D4810CCB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03463" y="5127625"/>
            <a:ext cx="261937" cy="471488"/>
          </a:xfrm>
          <a:prstGeom prst="line">
            <a:avLst/>
          </a:prstGeom>
          <a:noFill/>
          <a:ln w="25400">
            <a:solidFill>
              <a:srgbClr val="D0AA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6" name="Line 42">
            <a:extLst>
              <a:ext uri="{FF2B5EF4-FFF2-40B4-BE49-F238E27FC236}">
                <a16:creationId xmlns:a16="http://schemas.microsoft.com/office/drawing/2014/main" id="{4233CC85-0E66-82EB-85BE-46BC0097B4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5050" y="4654550"/>
            <a:ext cx="257175" cy="466725"/>
          </a:xfrm>
          <a:prstGeom prst="line">
            <a:avLst/>
          </a:prstGeom>
          <a:noFill/>
          <a:ln w="25400">
            <a:solidFill>
              <a:srgbClr val="D0AA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7" name="Line 43">
            <a:extLst>
              <a:ext uri="{FF2B5EF4-FFF2-40B4-BE49-F238E27FC236}">
                <a16:creationId xmlns:a16="http://schemas.microsoft.com/office/drawing/2014/main" id="{24CCA3A8-8E0F-B26E-AF6F-3735FFD58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4159250"/>
            <a:ext cx="457200" cy="91440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8" name="Line 44">
            <a:extLst>
              <a:ext uri="{FF2B5EF4-FFF2-40B4-BE49-F238E27FC236}">
                <a16:creationId xmlns:a16="http://schemas.microsoft.com/office/drawing/2014/main" id="{1E6B1805-CAD9-960D-AEBC-DE03E8EF75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4263" y="4238625"/>
            <a:ext cx="452437" cy="842963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9" name="Line 78">
            <a:extLst>
              <a:ext uri="{FF2B5EF4-FFF2-40B4-BE49-F238E27FC236}">
                <a16:creationId xmlns:a16="http://schemas.microsoft.com/office/drawing/2014/main" id="{EDFDB99F-BBE7-3FBE-C92C-40175085A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0738" y="4676775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0" name="Line 79">
            <a:extLst>
              <a:ext uri="{FF2B5EF4-FFF2-40B4-BE49-F238E27FC236}">
                <a16:creationId xmlns:a16="http://schemas.microsoft.com/office/drawing/2014/main" id="{586DA331-5820-59C1-BEE6-CF4C56935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1613" y="4662488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1" name="Line 80">
            <a:extLst>
              <a:ext uri="{FF2B5EF4-FFF2-40B4-BE49-F238E27FC236}">
                <a16:creationId xmlns:a16="http://schemas.microsoft.com/office/drawing/2014/main" id="{A4A5BF51-D5C1-CF55-2994-11C3A3117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4672013"/>
            <a:ext cx="771525" cy="1471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2" name="Line 81">
            <a:extLst>
              <a:ext uri="{FF2B5EF4-FFF2-40B4-BE49-F238E27FC236}">
                <a16:creationId xmlns:a16="http://schemas.microsoft.com/office/drawing/2014/main" id="{1C52BD3B-4EB1-B561-1AFE-C18CE9667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4250" y="6149975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3" name="Line 82">
            <a:extLst>
              <a:ext uri="{FF2B5EF4-FFF2-40B4-BE49-F238E27FC236}">
                <a16:creationId xmlns:a16="http://schemas.microsoft.com/office/drawing/2014/main" id="{6297FB22-8079-8AEB-D939-8AD81E538C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6500" y="4572000"/>
            <a:ext cx="714375" cy="1571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4" name="Line 83">
            <a:extLst>
              <a:ext uri="{FF2B5EF4-FFF2-40B4-BE49-F238E27FC236}">
                <a16:creationId xmlns:a16="http://schemas.microsoft.com/office/drawing/2014/main" id="{7726B0C0-1506-C8D0-C9C3-6E2A187BFD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8950" y="4575175"/>
            <a:ext cx="161925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5" name="Line 84">
            <a:extLst>
              <a:ext uri="{FF2B5EF4-FFF2-40B4-BE49-F238E27FC236}">
                <a16:creationId xmlns:a16="http://schemas.microsoft.com/office/drawing/2014/main" id="{C0F6A237-B2F8-3592-A344-506A7522E1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6200" y="4591050"/>
            <a:ext cx="409575" cy="866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6" name="Line 85">
            <a:extLst>
              <a:ext uri="{FF2B5EF4-FFF2-40B4-BE49-F238E27FC236}">
                <a16:creationId xmlns:a16="http://schemas.microsoft.com/office/drawing/2014/main" id="{4D32D4B1-185E-EA7E-9397-5E73426A06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55863" y="5151438"/>
            <a:ext cx="160337" cy="296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7" name="Line 86">
            <a:extLst>
              <a:ext uri="{FF2B5EF4-FFF2-40B4-BE49-F238E27FC236}">
                <a16:creationId xmlns:a16="http://schemas.microsoft.com/office/drawing/2014/main" id="{150DB69E-2F1E-109F-5B99-F94F2C735D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2213" y="4851400"/>
            <a:ext cx="144462" cy="300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8" name="Line 87">
            <a:extLst>
              <a:ext uri="{FF2B5EF4-FFF2-40B4-BE49-F238E27FC236}">
                <a16:creationId xmlns:a16="http://schemas.microsoft.com/office/drawing/2014/main" id="{BBE1FEDE-0AEA-3EA0-9C1C-76AF0AA372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41575" y="4832350"/>
            <a:ext cx="158750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69" name="Line 88">
            <a:extLst>
              <a:ext uri="{FF2B5EF4-FFF2-40B4-BE49-F238E27FC236}">
                <a16:creationId xmlns:a16="http://schemas.microsoft.com/office/drawing/2014/main" id="{61E1C5B1-320C-C826-6835-6E4B1315E6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2675" y="4835525"/>
            <a:ext cx="93663" cy="1889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70" name="Line 89">
            <a:extLst>
              <a:ext uri="{FF2B5EF4-FFF2-40B4-BE49-F238E27FC236}">
                <a16:creationId xmlns:a16="http://schemas.microsoft.com/office/drawing/2014/main" id="{2619EDAE-7C25-8097-4C0B-B4BD4EC540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81225" y="4664075"/>
            <a:ext cx="179388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71" name="Line 90">
            <a:extLst>
              <a:ext uri="{FF2B5EF4-FFF2-40B4-BE49-F238E27FC236}">
                <a16:creationId xmlns:a16="http://schemas.microsoft.com/office/drawing/2014/main" id="{80F5D7EF-B755-62DA-A235-6E063DA40A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22475" y="4664075"/>
            <a:ext cx="161925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72" name="Line 91">
            <a:extLst>
              <a:ext uri="{FF2B5EF4-FFF2-40B4-BE49-F238E27FC236}">
                <a16:creationId xmlns:a16="http://schemas.microsoft.com/office/drawing/2014/main" id="{9ECD012F-168D-1C0C-EB6F-C29CCBED2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5650" y="4673600"/>
            <a:ext cx="492125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73" name="Line 92">
            <a:extLst>
              <a:ext uri="{FF2B5EF4-FFF2-40B4-BE49-F238E27FC236}">
                <a16:creationId xmlns:a16="http://schemas.microsoft.com/office/drawing/2014/main" id="{5503297E-E430-FF7C-2EDA-49B6993E7A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8550" y="5591175"/>
            <a:ext cx="14605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74" name="Line 93">
            <a:extLst>
              <a:ext uri="{FF2B5EF4-FFF2-40B4-BE49-F238E27FC236}">
                <a16:creationId xmlns:a16="http://schemas.microsoft.com/office/drawing/2014/main" id="{FC8F686A-B277-19E3-E584-602B6713F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688" y="4657725"/>
            <a:ext cx="681037" cy="1241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75" name="AutoShape 94">
            <a:extLst>
              <a:ext uri="{FF2B5EF4-FFF2-40B4-BE49-F238E27FC236}">
                <a16:creationId xmlns:a16="http://schemas.microsoft.com/office/drawing/2014/main" id="{1938321F-027D-937F-55B3-78D1F99898CB}"/>
              </a:ext>
            </a:extLst>
          </p:cNvPr>
          <p:cNvSpPr>
            <a:spLocks noChangeArrowheads="1"/>
          </p:cNvSpPr>
          <p:nvPr/>
        </p:nvSpPr>
        <p:spPr bwMode="auto">
          <a:xfrm rot="-1048990">
            <a:off x="2870200" y="5291138"/>
            <a:ext cx="1509713" cy="315912"/>
          </a:xfrm>
          <a:prstGeom prst="rightArrow">
            <a:avLst>
              <a:gd name="adj1" fmla="val 50000"/>
              <a:gd name="adj2" fmla="val 75002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76" name="TextovéPole 97">
            <a:extLst>
              <a:ext uri="{FF2B5EF4-FFF2-40B4-BE49-F238E27FC236}">
                <a16:creationId xmlns:a16="http://schemas.microsoft.com/office/drawing/2014/main" id="{215997D2-96B6-9DBA-79DA-0F8C1F4E4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785938"/>
            <a:ext cx="3643312" cy="23082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Let's take the first topology and </a:t>
            </a: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en-US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 how well the distances fit into it. We change the lengths of the branches to fit as well as possible. We will remember the best score.</a:t>
            </a:r>
            <a:endParaRPr lang="cs-CZ" altLang="cs-CZ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77" name="Skupina 101">
            <a:extLst>
              <a:ext uri="{FF2B5EF4-FFF2-40B4-BE49-F238E27FC236}">
                <a16:creationId xmlns:a16="http://schemas.microsoft.com/office/drawing/2014/main" id="{43F336FE-7C5C-8503-4425-E64291472CAF}"/>
              </a:ext>
            </a:extLst>
          </p:cNvPr>
          <p:cNvGrpSpPr>
            <a:grpSpLocks/>
          </p:cNvGrpSpPr>
          <p:nvPr/>
        </p:nvGrpSpPr>
        <p:grpSpPr bwMode="auto">
          <a:xfrm>
            <a:off x="4092575" y="4214813"/>
            <a:ext cx="4551363" cy="1285875"/>
            <a:chOff x="4429124" y="5143512"/>
            <a:chExt cx="4551246" cy="1285884"/>
          </a:xfrm>
        </p:grpSpPr>
        <p:sp>
          <p:nvSpPr>
            <p:cNvPr id="5180" name="TextovéPole 98">
              <a:extLst>
                <a:ext uri="{FF2B5EF4-FFF2-40B4-BE49-F238E27FC236}">
                  <a16:creationId xmlns:a16="http://schemas.microsoft.com/office/drawing/2014/main" id="{B65B1F9E-C3B3-FD86-9E6A-1A159A325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4" y="5357826"/>
              <a:ext cx="45512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000"/>
                <a:t>Q = ∑ ∑</a:t>
              </a:r>
              <a:r>
                <a:rPr lang="cs-CZ" altLang="cs-CZ" sz="4000" i="1"/>
                <a:t>w</a:t>
              </a:r>
              <a:r>
                <a:rPr lang="cs-CZ" altLang="cs-CZ" sz="4000" i="1" baseline="-25000"/>
                <a:t>i</a:t>
              </a:r>
              <a:r>
                <a:rPr lang="cs-CZ" altLang="cs-CZ" sz="4000" baseline="-25000"/>
                <a:t>j </a:t>
              </a:r>
              <a:r>
                <a:rPr lang="en-US" altLang="cs-CZ" sz="4000"/>
                <a:t>(</a:t>
              </a:r>
              <a:r>
                <a:rPr lang="en-US" altLang="cs-CZ" sz="4000" i="1"/>
                <a:t>D</a:t>
              </a:r>
              <a:r>
                <a:rPr lang="cs-CZ" altLang="cs-CZ" sz="4000" i="1" baseline="-25000"/>
                <a:t>ij</a:t>
              </a:r>
              <a:r>
                <a:rPr lang="en-US" altLang="cs-CZ" sz="4000" i="1"/>
                <a:t> </a:t>
              </a:r>
              <a:r>
                <a:rPr lang="en-US" altLang="cs-CZ" sz="4000"/>
                <a:t>- </a:t>
              </a:r>
              <a:r>
                <a:rPr lang="en-US" altLang="cs-CZ" sz="4000" i="1"/>
                <a:t>d</a:t>
              </a:r>
              <a:r>
                <a:rPr lang="cs-CZ" altLang="cs-CZ" sz="4000" i="1" baseline="-25000"/>
                <a:t>ij</a:t>
              </a:r>
              <a:r>
                <a:rPr lang="en-US" altLang="cs-CZ" sz="4000"/>
                <a:t>)</a:t>
              </a:r>
              <a:r>
                <a:rPr lang="en-US" altLang="cs-CZ" sz="4000" baseline="30000"/>
                <a:t>2</a:t>
              </a:r>
              <a:endParaRPr lang="cs-CZ" altLang="cs-CZ" sz="4000" baseline="30000"/>
            </a:p>
          </p:txBody>
        </p:sp>
        <p:sp>
          <p:nvSpPr>
            <p:cNvPr id="5181" name="TextovéPole 99">
              <a:extLst>
                <a:ext uri="{FF2B5EF4-FFF2-40B4-BE49-F238E27FC236}">
                  <a16:creationId xmlns:a16="http://schemas.microsoft.com/office/drawing/2014/main" id="{A6E12A42-2CF8-FC28-73FE-61215E4D6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9256" y="5143512"/>
              <a:ext cx="8771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n     n</a:t>
              </a:r>
            </a:p>
          </p:txBody>
        </p:sp>
        <p:sp>
          <p:nvSpPr>
            <p:cNvPr id="5182" name="TextovéPole 100">
              <a:extLst>
                <a:ext uri="{FF2B5EF4-FFF2-40B4-BE49-F238E27FC236}">
                  <a16:creationId xmlns:a16="http://schemas.microsoft.com/office/drawing/2014/main" id="{6F6012F8-07D4-C94A-DD4A-430D5D218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6380" y="5967731"/>
              <a:ext cx="11624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i</a:t>
              </a:r>
              <a:r>
                <a:rPr lang="en-US" altLang="cs-CZ" sz="2400"/>
                <a:t>=1</a:t>
              </a:r>
              <a:r>
                <a:rPr lang="cs-CZ" altLang="cs-CZ" sz="2400"/>
                <a:t> </a:t>
              </a:r>
              <a:r>
                <a:rPr lang="en-US" altLang="cs-CZ" sz="2400"/>
                <a:t> </a:t>
              </a:r>
              <a:r>
                <a:rPr lang="en-US" altLang="cs-CZ" sz="2400" i="1"/>
                <a:t>j</a:t>
              </a:r>
              <a:r>
                <a:rPr lang="en-US" altLang="cs-CZ" sz="2400"/>
                <a:t>=1</a:t>
              </a:r>
              <a:endParaRPr lang="cs-CZ" altLang="cs-CZ" sz="2400"/>
            </a:p>
          </p:txBody>
        </p:sp>
      </p:grpSp>
      <p:sp>
        <p:nvSpPr>
          <p:cNvPr id="64" name="Text Box 16">
            <a:extLst>
              <a:ext uri="{FF2B5EF4-FFF2-40B4-BE49-F238E27FC236}">
                <a16:creationId xmlns:a16="http://schemas.microsoft.com/office/drawing/2014/main" id="{1A478019-5651-EAE7-EE1E-F8BCD60C4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LEAST SQUARES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79" name="Text Box 96">
            <a:extLst>
              <a:ext uri="{FF2B5EF4-FFF2-40B4-BE49-F238E27FC236}">
                <a16:creationId xmlns:a16="http://schemas.microsoft.com/office/drawing/2014/main" id="{1DCD99C8-6460-B0C6-EB7F-4519FD6B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583238"/>
            <a:ext cx="885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Score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A9E42FF-6D05-ECD1-4ABB-425CC3250888}"/>
              </a:ext>
            </a:extLst>
          </p:cNvPr>
          <p:cNvCxnSpPr/>
          <p:nvPr/>
        </p:nvCxnSpPr>
        <p:spPr>
          <a:xfrm>
            <a:off x="6228184" y="5151438"/>
            <a:ext cx="288032" cy="6750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40726B-9CCF-F0E4-3A13-42E1FBFC1B0A}"/>
              </a:ext>
            </a:extLst>
          </p:cNvPr>
          <p:cNvSpPr txBox="1"/>
          <p:nvPr/>
        </p:nvSpPr>
        <p:spPr>
          <a:xfrm>
            <a:off x="5871584" y="5909617"/>
            <a:ext cx="2894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Weight</a:t>
            </a:r>
            <a:r>
              <a:rPr lang="cs-CZ" dirty="0"/>
              <a:t> = 1 (basic LS)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>
            <a:extLst>
              <a:ext uri="{FF2B5EF4-FFF2-40B4-BE49-F238E27FC236}">
                <a16:creationId xmlns:a16="http://schemas.microsoft.com/office/drawing/2014/main" id="{32D061DD-105B-B958-243E-937B11A34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075" y="1671638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1" name="Line 5">
            <a:extLst>
              <a:ext uri="{FF2B5EF4-FFF2-40B4-BE49-F238E27FC236}">
                <a16:creationId xmlns:a16="http://schemas.microsoft.com/office/drawing/2014/main" id="{72EB847F-6EFA-8DCB-6641-6B69183E1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075" y="1976438"/>
            <a:ext cx="3048000" cy="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2" name="Line 6">
            <a:extLst>
              <a:ext uri="{FF2B5EF4-FFF2-40B4-BE49-F238E27FC236}">
                <a16:creationId xmlns:a16="http://schemas.microsoft.com/office/drawing/2014/main" id="{025D8605-9DA4-25B5-13C2-00D528DB9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075" y="2281238"/>
            <a:ext cx="3352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3" name="Text Box 11">
            <a:extLst>
              <a:ext uri="{FF2B5EF4-FFF2-40B4-BE49-F238E27FC236}">
                <a16:creationId xmlns:a16="http://schemas.microsoft.com/office/drawing/2014/main" id="{48C89524-7698-C722-EA81-92957667F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081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  <a:endParaRPr lang="cs-CZ" altLang="cs-CZ" sz="2400"/>
          </a:p>
        </p:txBody>
      </p:sp>
      <p:sp>
        <p:nvSpPr>
          <p:cNvPr id="22534" name="Text Box 12">
            <a:extLst>
              <a:ext uri="{FF2B5EF4-FFF2-40B4-BE49-F238E27FC236}">
                <a16:creationId xmlns:a16="http://schemas.microsoft.com/office/drawing/2014/main" id="{0A04AD67-5950-AE1B-E1EE-B507A27C8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4081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B</a:t>
            </a:r>
            <a:endParaRPr lang="cs-CZ" altLang="cs-CZ" sz="2400"/>
          </a:p>
        </p:txBody>
      </p:sp>
      <p:sp>
        <p:nvSpPr>
          <p:cNvPr id="22535" name="Text Box 13">
            <a:extLst>
              <a:ext uri="{FF2B5EF4-FFF2-40B4-BE49-F238E27FC236}">
                <a16:creationId xmlns:a16="http://schemas.microsoft.com/office/drawing/2014/main" id="{30280227-4AE7-D23E-EACD-E46F9E31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17478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  <a:endParaRPr lang="cs-CZ" altLang="cs-CZ" sz="2400"/>
          </a:p>
        </p:txBody>
      </p:sp>
      <p:sp>
        <p:nvSpPr>
          <p:cNvPr id="22536" name="Text Box 14">
            <a:extLst>
              <a:ext uri="{FF2B5EF4-FFF2-40B4-BE49-F238E27FC236}">
                <a16:creationId xmlns:a16="http://schemas.microsoft.com/office/drawing/2014/main" id="{834FF414-7EAC-04C8-862F-D51D5A8DD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17478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  <a:endParaRPr lang="cs-CZ" altLang="cs-CZ" sz="2400"/>
          </a:p>
        </p:txBody>
      </p:sp>
      <p:sp>
        <p:nvSpPr>
          <p:cNvPr id="22537" name="Text Box 15">
            <a:extLst>
              <a:ext uri="{FF2B5EF4-FFF2-40B4-BE49-F238E27FC236}">
                <a16:creationId xmlns:a16="http://schemas.microsoft.com/office/drawing/2014/main" id="{491C0D55-28AF-B903-D51A-608E856F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177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  <a:endParaRPr lang="cs-CZ" altLang="cs-CZ" sz="2400"/>
          </a:p>
        </p:txBody>
      </p:sp>
      <p:sp>
        <p:nvSpPr>
          <p:cNvPr id="22538" name="Text Box 16">
            <a:extLst>
              <a:ext uri="{FF2B5EF4-FFF2-40B4-BE49-F238E27FC236}">
                <a16:creationId xmlns:a16="http://schemas.microsoft.com/office/drawing/2014/main" id="{9C107E93-CB1D-BE88-DF47-8C1083EB5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177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D</a:t>
            </a:r>
            <a:endParaRPr lang="cs-CZ" altLang="cs-CZ" sz="2400"/>
          </a:p>
        </p:txBody>
      </p:sp>
      <p:sp>
        <p:nvSpPr>
          <p:cNvPr id="22539" name="Text Box 17">
            <a:extLst>
              <a:ext uri="{FF2B5EF4-FFF2-40B4-BE49-F238E27FC236}">
                <a16:creationId xmlns:a16="http://schemas.microsoft.com/office/drawing/2014/main" id="{E311C61A-644F-17A6-C55F-8CAE099C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22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B</a:t>
            </a:r>
            <a:endParaRPr lang="cs-CZ" altLang="cs-CZ" sz="2400"/>
          </a:p>
        </p:txBody>
      </p:sp>
      <p:sp>
        <p:nvSpPr>
          <p:cNvPr id="22540" name="Line 18">
            <a:extLst>
              <a:ext uri="{FF2B5EF4-FFF2-40B4-BE49-F238E27FC236}">
                <a16:creationId xmlns:a16="http://schemas.microsoft.com/office/drawing/2014/main" id="{88DC2D00-3F4A-FCFE-970C-BE2C0172E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075" y="2586038"/>
            <a:ext cx="11430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1" name="Text Box 19">
            <a:extLst>
              <a:ext uri="{FF2B5EF4-FFF2-40B4-BE49-F238E27FC236}">
                <a16:creationId xmlns:a16="http://schemas.microsoft.com/office/drawing/2014/main" id="{85B83B90-BE3B-7946-7DA4-115A0CF7E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3225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  <a:endParaRPr lang="cs-CZ" altLang="cs-CZ" sz="2400"/>
          </a:p>
        </p:txBody>
      </p:sp>
      <p:sp>
        <p:nvSpPr>
          <p:cNvPr id="22542" name="Text Box 20">
            <a:extLst>
              <a:ext uri="{FF2B5EF4-FFF2-40B4-BE49-F238E27FC236}">
                <a16:creationId xmlns:a16="http://schemas.microsoft.com/office/drawing/2014/main" id="{AD763F9C-192A-69C5-733C-C05A6388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26622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B</a:t>
            </a:r>
            <a:endParaRPr lang="cs-CZ" altLang="cs-CZ" sz="2400"/>
          </a:p>
        </p:txBody>
      </p:sp>
      <p:sp>
        <p:nvSpPr>
          <p:cNvPr id="22543" name="Text Box 21">
            <a:extLst>
              <a:ext uri="{FF2B5EF4-FFF2-40B4-BE49-F238E27FC236}">
                <a16:creationId xmlns:a16="http://schemas.microsoft.com/office/drawing/2014/main" id="{C66A3A84-DA75-008A-2BC8-E3A6DCE20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26622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D</a:t>
            </a:r>
            <a:endParaRPr lang="cs-CZ" altLang="cs-CZ" sz="2400"/>
          </a:p>
        </p:txBody>
      </p:sp>
      <p:sp>
        <p:nvSpPr>
          <p:cNvPr id="22544" name="Line 22">
            <a:extLst>
              <a:ext uri="{FF2B5EF4-FFF2-40B4-BE49-F238E27FC236}">
                <a16:creationId xmlns:a16="http://schemas.microsoft.com/office/drawing/2014/main" id="{CBBFAF2A-BB1C-71D5-F6C8-2B9027CB2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9075" y="2890838"/>
            <a:ext cx="2514600" cy="0"/>
          </a:xfrm>
          <a:prstGeom prst="line">
            <a:avLst/>
          </a:prstGeom>
          <a:noFill/>
          <a:ln w="25400">
            <a:solidFill>
              <a:srgbClr val="D0AA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5" name="Text Box 23">
            <a:extLst>
              <a:ext uri="{FF2B5EF4-FFF2-40B4-BE49-F238E27FC236}">
                <a16:creationId xmlns:a16="http://schemas.microsoft.com/office/drawing/2014/main" id="{45E668C3-F921-A728-1605-C01A5081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30083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  <a:endParaRPr lang="cs-CZ" altLang="cs-CZ" sz="2400"/>
          </a:p>
        </p:txBody>
      </p:sp>
      <p:sp>
        <p:nvSpPr>
          <p:cNvPr id="22546" name="Text Box 24">
            <a:extLst>
              <a:ext uri="{FF2B5EF4-FFF2-40B4-BE49-F238E27FC236}">
                <a16:creationId xmlns:a16="http://schemas.microsoft.com/office/drawing/2014/main" id="{2EF80893-A781-0C9E-40D1-1F82360E6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30432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D</a:t>
            </a:r>
            <a:endParaRPr lang="cs-CZ" altLang="cs-CZ" sz="2400"/>
          </a:p>
        </p:txBody>
      </p:sp>
      <p:sp>
        <p:nvSpPr>
          <p:cNvPr id="22547" name="Line 25">
            <a:extLst>
              <a:ext uri="{FF2B5EF4-FFF2-40B4-BE49-F238E27FC236}">
                <a16:creationId xmlns:a16="http://schemas.microsoft.com/office/drawing/2014/main" id="{4DF32D12-A1BB-2789-23C3-672186B7A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275" y="3271838"/>
            <a:ext cx="22098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8" name="AutoShape 94">
            <a:extLst>
              <a:ext uri="{FF2B5EF4-FFF2-40B4-BE49-F238E27FC236}">
                <a16:creationId xmlns:a16="http://schemas.microsoft.com/office/drawing/2014/main" id="{00CD0284-943B-3CD6-6B71-CF2AD14103AE}"/>
              </a:ext>
            </a:extLst>
          </p:cNvPr>
          <p:cNvSpPr>
            <a:spLocks noChangeArrowheads="1"/>
          </p:cNvSpPr>
          <p:nvPr/>
        </p:nvSpPr>
        <p:spPr bwMode="auto">
          <a:xfrm rot="-1048990">
            <a:off x="2584450" y="5172075"/>
            <a:ext cx="1509713" cy="315913"/>
          </a:xfrm>
          <a:prstGeom prst="rightArrow">
            <a:avLst>
              <a:gd name="adj1" fmla="val 50000"/>
              <a:gd name="adj2" fmla="val 75002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2549" name="Text Box 96">
            <a:extLst>
              <a:ext uri="{FF2B5EF4-FFF2-40B4-BE49-F238E27FC236}">
                <a16:creationId xmlns:a16="http://schemas.microsoft.com/office/drawing/2014/main" id="{069CDC98-F6A9-E884-6F32-B64E865F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544353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Score</a:t>
            </a:r>
          </a:p>
        </p:txBody>
      </p:sp>
      <p:grpSp>
        <p:nvGrpSpPr>
          <p:cNvPr id="22550" name="Skupina 101">
            <a:extLst>
              <a:ext uri="{FF2B5EF4-FFF2-40B4-BE49-F238E27FC236}">
                <a16:creationId xmlns:a16="http://schemas.microsoft.com/office/drawing/2014/main" id="{8B666D6D-376E-B71C-1540-C1B8B7CF4BC7}"/>
              </a:ext>
            </a:extLst>
          </p:cNvPr>
          <p:cNvGrpSpPr>
            <a:grpSpLocks/>
          </p:cNvGrpSpPr>
          <p:nvPr/>
        </p:nvGrpSpPr>
        <p:grpSpPr bwMode="auto">
          <a:xfrm>
            <a:off x="4021138" y="4095750"/>
            <a:ext cx="4551362" cy="1285875"/>
            <a:chOff x="4429124" y="5143512"/>
            <a:chExt cx="4551246" cy="1285884"/>
          </a:xfrm>
        </p:grpSpPr>
        <p:sp>
          <p:nvSpPr>
            <p:cNvPr id="22589" name="TextovéPole 73">
              <a:extLst>
                <a:ext uri="{FF2B5EF4-FFF2-40B4-BE49-F238E27FC236}">
                  <a16:creationId xmlns:a16="http://schemas.microsoft.com/office/drawing/2014/main" id="{50782B1C-DBD0-B052-E69A-95C382C5A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4" y="5357826"/>
              <a:ext cx="45512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000"/>
                <a:t>Q = ∑ ∑</a:t>
              </a:r>
              <a:r>
                <a:rPr lang="cs-CZ" altLang="cs-CZ" sz="4000" i="1"/>
                <a:t>w</a:t>
              </a:r>
              <a:r>
                <a:rPr lang="cs-CZ" altLang="cs-CZ" sz="4000" i="1" baseline="-25000"/>
                <a:t>i</a:t>
              </a:r>
              <a:r>
                <a:rPr lang="cs-CZ" altLang="cs-CZ" sz="4000" baseline="-25000"/>
                <a:t>j </a:t>
              </a:r>
              <a:r>
                <a:rPr lang="en-US" altLang="cs-CZ" sz="4000"/>
                <a:t>(</a:t>
              </a:r>
              <a:r>
                <a:rPr lang="en-US" altLang="cs-CZ" sz="4000" i="1"/>
                <a:t>D</a:t>
              </a:r>
              <a:r>
                <a:rPr lang="cs-CZ" altLang="cs-CZ" sz="4000" i="1" baseline="-25000"/>
                <a:t>ij</a:t>
              </a:r>
              <a:r>
                <a:rPr lang="en-US" altLang="cs-CZ" sz="4000" i="1"/>
                <a:t> </a:t>
              </a:r>
              <a:r>
                <a:rPr lang="en-US" altLang="cs-CZ" sz="4000"/>
                <a:t>- </a:t>
              </a:r>
              <a:r>
                <a:rPr lang="en-US" altLang="cs-CZ" sz="4000" i="1"/>
                <a:t>d</a:t>
              </a:r>
              <a:r>
                <a:rPr lang="cs-CZ" altLang="cs-CZ" sz="4000" i="1" baseline="-25000"/>
                <a:t>ij</a:t>
              </a:r>
              <a:r>
                <a:rPr lang="en-US" altLang="cs-CZ" sz="4000"/>
                <a:t>)</a:t>
              </a:r>
              <a:r>
                <a:rPr lang="en-US" altLang="cs-CZ" sz="4000" baseline="30000"/>
                <a:t>2</a:t>
              </a:r>
              <a:endParaRPr lang="cs-CZ" altLang="cs-CZ" sz="4000" baseline="30000"/>
            </a:p>
          </p:txBody>
        </p:sp>
        <p:sp>
          <p:nvSpPr>
            <p:cNvPr id="22590" name="TextovéPole 74">
              <a:extLst>
                <a:ext uri="{FF2B5EF4-FFF2-40B4-BE49-F238E27FC236}">
                  <a16:creationId xmlns:a16="http://schemas.microsoft.com/office/drawing/2014/main" id="{89368EE0-33C9-7AC6-9313-C07F54CCC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9256" y="5143512"/>
              <a:ext cx="8771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n     n</a:t>
              </a:r>
            </a:p>
          </p:txBody>
        </p:sp>
        <p:sp>
          <p:nvSpPr>
            <p:cNvPr id="22591" name="TextovéPole 75">
              <a:extLst>
                <a:ext uri="{FF2B5EF4-FFF2-40B4-BE49-F238E27FC236}">
                  <a16:creationId xmlns:a16="http://schemas.microsoft.com/office/drawing/2014/main" id="{CEC6456A-DE10-F165-3D27-E0945F8FC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6380" y="5967731"/>
              <a:ext cx="11624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i</a:t>
              </a:r>
              <a:r>
                <a:rPr lang="en-US" altLang="cs-CZ" sz="2400"/>
                <a:t>=1</a:t>
              </a:r>
              <a:r>
                <a:rPr lang="cs-CZ" altLang="cs-CZ" sz="2400"/>
                <a:t> </a:t>
              </a:r>
              <a:r>
                <a:rPr lang="en-US" altLang="cs-CZ" sz="2400"/>
                <a:t> </a:t>
              </a:r>
              <a:r>
                <a:rPr lang="en-US" altLang="cs-CZ" sz="2400" i="1"/>
                <a:t>j</a:t>
              </a:r>
              <a:r>
                <a:rPr lang="en-US" altLang="cs-CZ" sz="2400"/>
                <a:t>=1</a:t>
              </a:r>
              <a:endParaRPr lang="cs-CZ" altLang="cs-CZ" sz="2400"/>
            </a:p>
          </p:txBody>
        </p:sp>
      </p:grpSp>
      <p:sp>
        <p:nvSpPr>
          <p:cNvPr id="22551" name="Text Box 8">
            <a:extLst>
              <a:ext uri="{FF2B5EF4-FFF2-40B4-BE49-F238E27FC236}">
                <a16:creationId xmlns:a16="http://schemas.microsoft.com/office/drawing/2014/main" id="{3937C5D9-496A-CFB1-A087-274CBE1E3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40719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B</a:t>
            </a:r>
            <a:endParaRPr lang="cs-CZ" altLang="cs-CZ" sz="2400"/>
          </a:p>
        </p:txBody>
      </p:sp>
      <p:sp>
        <p:nvSpPr>
          <p:cNvPr id="22552" name="Text Box 9">
            <a:extLst>
              <a:ext uri="{FF2B5EF4-FFF2-40B4-BE49-F238E27FC236}">
                <a16:creationId xmlns:a16="http://schemas.microsoft.com/office/drawing/2014/main" id="{E8D28B8D-17EB-0E57-3EBE-178DFA4F0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42910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C</a:t>
            </a:r>
            <a:endParaRPr lang="cs-CZ" altLang="cs-CZ" sz="2400"/>
          </a:p>
        </p:txBody>
      </p:sp>
      <p:sp>
        <p:nvSpPr>
          <p:cNvPr id="22553" name="Text Box 10">
            <a:extLst>
              <a:ext uri="{FF2B5EF4-FFF2-40B4-BE49-F238E27FC236}">
                <a16:creationId xmlns:a16="http://schemas.microsoft.com/office/drawing/2014/main" id="{2AE8D984-D0F5-0D1D-47BF-CE64A91B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40719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D</a:t>
            </a:r>
            <a:endParaRPr lang="cs-CZ" altLang="cs-CZ" sz="2400"/>
          </a:p>
        </p:txBody>
      </p:sp>
      <p:sp>
        <p:nvSpPr>
          <p:cNvPr id="22554" name="Line 45">
            <a:extLst>
              <a:ext uri="{FF2B5EF4-FFF2-40B4-BE49-F238E27FC236}">
                <a16:creationId xmlns:a16="http://schemas.microsoft.com/office/drawing/2014/main" id="{2BC54CF8-2FFB-543F-2F2E-B6DD78EEA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2050" y="4586288"/>
            <a:ext cx="7620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5" name="Line 46">
            <a:extLst>
              <a:ext uri="{FF2B5EF4-FFF2-40B4-BE49-F238E27FC236}">
                <a16:creationId xmlns:a16="http://schemas.microsoft.com/office/drawing/2014/main" id="{C8406755-CEA7-F7A3-329A-5EEDBE7E90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4050" y="5576888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6" name="Line 47">
            <a:extLst>
              <a:ext uri="{FF2B5EF4-FFF2-40B4-BE49-F238E27FC236}">
                <a16:creationId xmlns:a16="http://schemas.microsoft.com/office/drawing/2014/main" id="{7249D33C-6815-86BC-47FC-9239DAD29B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19250" y="4586288"/>
            <a:ext cx="5334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7" name="Line 48">
            <a:extLst>
              <a:ext uri="{FF2B5EF4-FFF2-40B4-BE49-F238E27FC236}">
                <a16:creationId xmlns:a16="http://schemas.microsoft.com/office/drawing/2014/main" id="{4C45875C-4F31-0B5F-A7B5-D3014B818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586288"/>
            <a:ext cx="762000" cy="14478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8" name="Line 49">
            <a:extLst>
              <a:ext uri="{FF2B5EF4-FFF2-40B4-BE49-F238E27FC236}">
                <a16:creationId xmlns:a16="http://schemas.microsoft.com/office/drawing/2014/main" id="{0736E6B0-0F2C-D510-E73A-CF21A029B6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7850" y="5576888"/>
            <a:ext cx="228600" cy="4572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9" name="Line 50">
            <a:extLst>
              <a:ext uri="{FF2B5EF4-FFF2-40B4-BE49-F238E27FC236}">
                <a16:creationId xmlns:a16="http://schemas.microsoft.com/office/drawing/2014/main" id="{D3F9A67E-DA86-F115-BB50-C48419418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119688"/>
            <a:ext cx="228600" cy="45720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0" name="Line 51">
            <a:extLst>
              <a:ext uri="{FF2B5EF4-FFF2-40B4-BE49-F238E27FC236}">
                <a16:creationId xmlns:a16="http://schemas.microsoft.com/office/drawing/2014/main" id="{BDF932E7-D8F3-1EC2-D265-CCE666E711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7850" y="4743450"/>
            <a:ext cx="190500" cy="376238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1" name="Line 52">
            <a:extLst>
              <a:ext uri="{FF2B5EF4-FFF2-40B4-BE49-F238E27FC236}">
                <a16:creationId xmlns:a16="http://schemas.microsoft.com/office/drawing/2014/main" id="{2D2109CC-1173-CA68-2FCA-942F60445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713" y="4591050"/>
            <a:ext cx="762000" cy="1452563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2" name="Line 53">
            <a:extLst>
              <a:ext uri="{FF2B5EF4-FFF2-40B4-BE49-F238E27FC236}">
                <a16:creationId xmlns:a16="http://schemas.microsoft.com/office/drawing/2014/main" id="{6B673FAC-3BCB-7B3B-9AF0-7F1CBA16C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5475" y="4519613"/>
            <a:ext cx="762000" cy="151923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3" name="Line 54">
            <a:extLst>
              <a:ext uri="{FF2B5EF4-FFF2-40B4-BE49-F238E27FC236}">
                <a16:creationId xmlns:a16="http://schemas.microsoft.com/office/drawing/2014/main" id="{EB4700D6-04EF-E45E-A479-7BA9D9182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586288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4" name="Line 55">
            <a:extLst>
              <a:ext uri="{FF2B5EF4-FFF2-40B4-BE49-F238E27FC236}">
                <a16:creationId xmlns:a16="http://schemas.microsoft.com/office/drawing/2014/main" id="{2DF3B9E1-B85C-EF57-C94E-5A7CFCB31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586288"/>
            <a:ext cx="0" cy="14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5" name="Line 56">
            <a:extLst>
              <a:ext uri="{FF2B5EF4-FFF2-40B4-BE49-F238E27FC236}">
                <a16:creationId xmlns:a16="http://schemas.microsoft.com/office/drawing/2014/main" id="{C22E55BE-CCB0-614C-E4AB-82F2085E9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675" y="4600575"/>
            <a:ext cx="295275" cy="533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6" name="Line 57">
            <a:extLst>
              <a:ext uri="{FF2B5EF4-FFF2-40B4-BE49-F238E27FC236}">
                <a16:creationId xmlns:a16="http://schemas.microsoft.com/office/drawing/2014/main" id="{1ADF195B-2501-B142-0552-1043D0AE47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5950" y="4757738"/>
            <a:ext cx="166688" cy="381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7" name="Line 58">
            <a:extLst>
              <a:ext uri="{FF2B5EF4-FFF2-40B4-BE49-F238E27FC236}">
                <a16:creationId xmlns:a16="http://schemas.microsoft.com/office/drawing/2014/main" id="{666E55BB-1960-0314-EAED-4F95B8210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2588" y="4595813"/>
            <a:ext cx="519112" cy="966787"/>
          </a:xfrm>
          <a:prstGeom prst="line">
            <a:avLst/>
          </a:prstGeom>
          <a:noFill/>
          <a:ln w="25400">
            <a:solidFill>
              <a:srgbClr val="D0AA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8" name="Line 59">
            <a:extLst>
              <a:ext uri="{FF2B5EF4-FFF2-40B4-BE49-F238E27FC236}">
                <a16:creationId xmlns:a16="http://schemas.microsoft.com/office/drawing/2014/main" id="{38B2562F-9ACC-A813-3DCD-7BE1BAA80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1700" y="4519613"/>
            <a:ext cx="504825" cy="1033462"/>
          </a:xfrm>
          <a:prstGeom prst="line">
            <a:avLst/>
          </a:prstGeom>
          <a:noFill/>
          <a:ln w="25400">
            <a:solidFill>
              <a:srgbClr val="D0AA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9" name="Line 60">
            <a:extLst>
              <a:ext uri="{FF2B5EF4-FFF2-40B4-BE49-F238E27FC236}">
                <a16:creationId xmlns:a16="http://schemas.microsoft.com/office/drawing/2014/main" id="{4EA16215-BCC4-5FDD-C2B3-9C7E35F5C3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0238" y="4776788"/>
            <a:ext cx="171450" cy="3905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0" name="Line 61">
            <a:extLst>
              <a:ext uri="{FF2B5EF4-FFF2-40B4-BE49-F238E27FC236}">
                <a16:creationId xmlns:a16="http://schemas.microsoft.com/office/drawing/2014/main" id="{701C72EE-CAA2-EE62-23B7-D9DD0DA95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5475" y="5167313"/>
            <a:ext cx="204788" cy="385762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1" name="Line 62">
            <a:extLst>
              <a:ext uri="{FF2B5EF4-FFF2-40B4-BE49-F238E27FC236}">
                <a16:creationId xmlns:a16="http://schemas.microsoft.com/office/drawing/2014/main" id="{25BC4A96-9BAE-5103-9440-CE27334A23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05025" y="4519613"/>
            <a:ext cx="519113" cy="1033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2" name="Line 63">
            <a:extLst>
              <a:ext uri="{FF2B5EF4-FFF2-40B4-BE49-F238E27FC236}">
                <a16:creationId xmlns:a16="http://schemas.microsoft.com/office/drawing/2014/main" id="{E375EBA3-C028-99D3-F5DC-5CCA153B1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25" y="45720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3" name="Line 64">
            <a:extLst>
              <a:ext uri="{FF2B5EF4-FFF2-40B4-BE49-F238E27FC236}">
                <a16:creationId xmlns:a16="http://schemas.microsoft.com/office/drawing/2014/main" id="{B56BAE06-82A0-463F-2AE5-3CAB5E1CB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888" y="4581525"/>
            <a:ext cx="771525" cy="1471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4" name="Line 65">
            <a:extLst>
              <a:ext uri="{FF2B5EF4-FFF2-40B4-BE49-F238E27FC236}">
                <a16:creationId xmlns:a16="http://schemas.microsoft.com/office/drawing/2014/main" id="{74D1B283-FAA4-DBBF-7EA4-2E621FAB4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6059488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5" name="Line 66">
            <a:extLst>
              <a:ext uri="{FF2B5EF4-FFF2-40B4-BE49-F238E27FC236}">
                <a16:creationId xmlns:a16="http://schemas.microsoft.com/office/drawing/2014/main" id="{486B71B1-0A92-3972-7C9A-8EDA8407C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5013" y="4481513"/>
            <a:ext cx="714375" cy="1571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6" name="Line 67">
            <a:extLst>
              <a:ext uri="{FF2B5EF4-FFF2-40B4-BE49-F238E27FC236}">
                <a16:creationId xmlns:a16="http://schemas.microsoft.com/office/drawing/2014/main" id="{F1E2E823-981A-788B-9676-C84B853352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7463" y="4484688"/>
            <a:ext cx="161925" cy="15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7" name="Line 68">
            <a:extLst>
              <a:ext uri="{FF2B5EF4-FFF2-40B4-BE49-F238E27FC236}">
                <a16:creationId xmlns:a16="http://schemas.microsoft.com/office/drawing/2014/main" id="{8715CA3B-CD78-2956-6514-1E435A4444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4713" y="4500563"/>
            <a:ext cx="409575" cy="866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8" name="Line 69">
            <a:extLst>
              <a:ext uri="{FF2B5EF4-FFF2-40B4-BE49-F238E27FC236}">
                <a16:creationId xmlns:a16="http://schemas.microsoft.com/office/drawing/2014/main" id="{AC01662A-BE7B-B5EC-7EF4-6903F4212B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4375" y="5060950"/>
            <a:ext cx="160338" cy="296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79" name="Line 70">
            <a:extLst>
              <a:ext uri="{FF2B5EF4-FFF2-40B4-BE49-F238E27FC236}">
                <a16:creationId xmlns:a16="http://schemas.microsoft.com/office/drawing/2014/main" id="{FB652A9F-0602-3DEE-3673-10D6A87443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0725" y="4760913"/>
            <a:ext cx="144463" cy="300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0" name="Line 71">
            <a:extLst>
              <a:ext uri="{FF2B5EF4-FFF2-40B4-BE49-F238E27FC236}">
                <a16:creationId xmlns:a16="http://schemas.microsoft.com/office/drawing/2014/main" id="{F49FE02C-0822-D148-C04B-E5AD24BDB9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0088" y="4741863"/>
            <a:ext cx="158750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1" name="Line 72">
            <a:extLst>
              <a:ext uri="{FF2B5EF4-FFF2-40B4-BE49-F238E27FC236}">
                <a16:creationId xmlns:a16="http://schemas.microsoft.com/office/drawing/2014/main" id="{856EC2C1-60F9-287F-65F6-BB9B512316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1188" y="4745038"/>
            <a:ext cx="93662" cy="188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2" name="Line 73">
            <a:extLst>
              <a:ext uri="{FF2B5EF4-FFF2-40B4-BE49-F238E27FC236}">
                <a16:creationId xmlns:a16="http://schemas.microsoft.com/office/drawing/2014/main" id="{7288B734-96CA-A304-2F9A-5A5028632C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09738" y="4573588"/>
            <a:ext cx="179387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3" name="Line 74">
            <a:extLst>
              <a:ext uri="{FF2B5EF4-FFF2-40B4-BE49-F238E27FC236}">
                <a16:creationId xmlns:a16="http://schemas.microsoft.com/office/drawing/2014/main" id="{D8DF19C8-C408-754E-56B8-7A9C196C0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0988" y="4573588"/>
            <a:ext cx="161925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4" name="Line 75">
            <a:extLst>
              <a:ext uri="{FF2B5EF4-FFF2-40B4-BE49-F238E27FC236}">
                <a16:creationId xmlns:a16="http://schemas.microsoft.com/office/drawing/2014/main" id="{920BFAE0-3722-0B81-4C92-FF1DA2900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4163" y="4583113"/>
            <a:ext cx="492125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5" name="Line 76">
            <a:extLst>
              <a:ext uri="{FF2B5EF4-FFF2-40B4-BE49-F238E27FC236}">
                <a16:creationId xmlns:a16="http://schemas.microsoft.com/office/drawing/2014/main" id="{B6734908-5D50-F237-3575-CE65A4657C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97063" y="5500688"/>
            <a:ext cx="14605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6" name="Line 77">
            <a:extLst>
              <a:ext uri="{FF2B5EF4-FFF2-40B4-BE49-F238E27FC236}">
                <a16:creationId xmlns:a16="http://schemas.microsoft.com/office/drawing/2014/main" id="{ABB7BFD1-C89E-1E86-64E9-395B8BDEA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567238"/>
            <a:ext cx="681038" cy="1241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87" name="Text Box 26">
            <a:extLst>
              <a:ext uri="{FF2B5EF4-FFF2-40B4-BE49-F238E27FC236}">
                <a16:creationId xmlns:a16="http://schemas.microsoft.com/office/drawing/2014/main" id="{51EE6AF8-06ED-F748-E608-B42BD93B6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409575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  <a:endParaRPr lang="cs-CZ" altLang="cs-CZ" sz="2400"/>
          </a:p>
        </p:txBody>
      </p:sp>
      <p:sp>
        <p:nvSpPr>
          <p:cNvPr id="64" name="Text Box 16">
            <a:extLst>
              <a:ext uri="{FF2B5EF4-FFF2-40B4-BE49-F238E27FC236}">
                <a16:creationId xmlns:a16="http://schemas.microsoft.com/office/drawing/2014/main" id="{82322F2A-4EA7-D085-7A51-B9F6A7C1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kern="0" dirty="0">
                <a:latin typeface="Arial" charset="0"/>
              </a:rPr>
              <a:t>LEAST SQUARES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>
            <a:extLst>
              <a:ext uri="{FF2B5EF4-FFF2-40B4-BE49-F238E27FC236}">
                <a16:creationId xmlns:a16="http://schemas.microsoft.com/office/drawing/2014/main" id="{7C743FCE-B8A1-3AE8-025A-4A57B16EA0D0}"/>
              </a:ext>
            </a:extLst>
          </p:cNvPr>
          <p:cNvSpPr txBox="1">
            <a:spLocks noChangeArrowheads="1"/>
          </p:cNvSpPr>
          <p:nvPr/>
        </p:nvSpPr>
        <p:spPr>
          <a:xfrm>
            <a:off x="71438" y="285750"/>
            <a:ext cx="4357687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cs-CZ" sz="3200" b="1" kern="0" dirty="0">
              <a:solidFill>
                <a:srgbClr val="000066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1E94B6AA-4C74-A03F-F5E9-556BB7186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kern="0" dirty="0">
                <a:solidFill>
                  <a:srgbClr val="C00000"/>
                </a:solidFill>
                <a:latin typeface="Arial" charset="0"/>
              </a:rPr>
              <a:t>HOW MANY TREES?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Obrázek 12" descr="Pocet stromu.jpg">
            <a:extLst>
              <a:ext uri="{FF2B5EF4-FFF2-40B4-BE49-F238E27FC236}">
                <a16:creationId xmlns:a16="http://schemas.microsoft.com/office/drawing/2014/main" id="{D5E99405-6999-A0BE-DF30-3592708E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933450"/>
            <a:ext cx="5041900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3A50F747-B494-92B5-6B77-13BB297E8462}"/>
              </a:ext>
            </a:extLst>
          </p:cNvPr>
          <p:cNvCxnSpPr/>
          <p:nvPr/>
        </p:nvCxnSpPr>
        <p:spPr>
          <a:xfrm flipV="1">
            <a:off x="5888038" y="3351213"/>
            <a:ext cx="1276350" cy="1085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C22762-5705-0584-DE1E-0FE210EEA88F}"/>
              </a:ext>
            </a:extLst>
          </p:cNvPr>
          <p:cNvSpPr txBox="1"/>
          <p:nvPr/>
        </p:nvSpPr>
        <p:spPr>
          <a:xfrm>
            <a:off x="395288" y="850900"/>
            <a:ext cx="3455987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kern="0" dirty="0" err="1">
                <a:latin typeface="Arial" charset="0"/>
              </a:rPr>
              <a:t>The</a:t>
            </a:r>
            <a:r>
              <a:rPr lang="cs-CZ" sz="2000" b="1" kern="0" dirty="0">
                <a:latin typeface="Arial" charset="0"/>
              </a:rPr>
              <a:t> </a:t>
            </a:r>
            <a:r>
              <a:rPr lang="cs-CZ" sz="2000" b="1" kern="0" dirty="0" err="1">
                <a:latin typeface="Arial" charset="0"/>
              </a:rPr>
              <a:t>number</a:t>
            </a:r>
            <a:r>
              <a:rPr lang="cs-CZ" sz="2000" b="1" kern="0" dirty="0">
                <a:latin typeface="Arial" charset="0"/>
              </a:rPr>
              <a:t> </a:t>
            </a:r>
            <a:r>
              <a:rPr lang="cs-CZ" sz="2000" b="1" kern="0" dirty="0" err="1">
                <a:latin typeface="Arial" charset="0"/>
              </a:rPr>
              <a:t>of</a:t>
            </a:r>
            <a:r>
              <a:rPr lang="cs-CZ" sz="2000" b="1" kern="0" dirty="0">
                <a:latin typeface="Arial" charset="0"/>
              </a:rPr>
              <a:t> </a:t>
            </a:r>
            <a:r>
              <a:rPr lang="cs-CZ" sz="2000" b="1" kern="0" dirty="0" err="1">
                <a:latin typeface="Arial" charset="0"/>
              </a:rPr>
              <a:t>topologies</a:t>
            </a:r>
            <a:r>
              <a:rPr lang="cs-CZ" sz="2000" b="1" kern="0" dirty="0">
                <a:latin typeface="Arial" charset="0"/>
              </a:rPr>
              <a:t> </a:t>
            </a:r>
            <a:r>
              <a:rPr lang="cs-CZ" sz="2000" b="1" kern="0" dirty="0" err="1">
                <a:latin typeface="Arial" charset="0"/>
              </a:rPr>
              <a:t>grows</a:t>
            </a:r>
            <a:r>
              <a:rPr lang="cs-CZ" sz="2000" b="1" kern="0" dirty="0">
                <a:latin typeface="Arial" charset="0"/>
              </a:rPr>
              <a:t> fast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AAD5547F-354E-7811-D776-9096B841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42875"/>
            <a:ext cx="4605338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8BEEFCC4-F8A8-448A-27C1-388CEFBC713D}"/>
              </a:ext>
            </a:extLst>
          </p:cNvPr>
          <p:cNvSpPr txBox="1">
            <a:spLocks noChangeArrowheads="1"/>
          </p:cNvSpPr>
          <p:nvPr/>
        </p:nvSpPr>
        <p:spPr>
          <a:xfrm>
            <a:off x="71438" y="285750"/>
            <a:ext cx="4357687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endParaRPr lang="cs-CZ" sz="3200" b="1" kern="0" dirty="0">
              <a:solidFill>
                <a:srgbClr val="000066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24580" name="TextovéPole 3">
            <a:extLst>
              <a:ext uri="{FF2B5EF4-FFF2-40B4-BE49-F238E27FC236}">
                <a16:creationId xmlns:a16="http://schemas.microsoft.com/office/drawing/2014/main" id="{88A9E2F8-C63A-8DAB-82A0-556946AEA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6167438"/>
            <a:ext cx="392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2400" i="1"/>
              <a:t>Number of rooted topologies</a:t>
            </a:r>
            <a:endParaRPr lang="cs-CZ" altLang="cs-CZ" sz="2400" i="1"/>
          </a:p>
        </p:txBody>
      </p:sp>
      <p:pic>
        <p:nvPicPr>
          <p:cNvPr id="24581" name="Picture 3">
            <a:extLst>
              <a:ext uri="{FF2B5EF4-FFF2-40B4-BE49-F238E27FC236}">
                <a16:creationId xmlns:a16="http://schemas.microsoft.com/office/drawing/2014/main" id="{ED7AF5A9-0811-2EB8-470E-5ACF9668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4" t="42398" r="33229" b="18858"/>
          <a:stretch>
            <a:fillRect/>
          </a:stretch>
        </p:blipFill>
        <p:spPr bwMode="auto">
          <a:xfrm>
            <a:off x="3278188" y="2741613"/>
            <a:ext cx="16510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791C4425-7E0D-EF23-67EE-A5A279BC7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4500563" cy="8921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600" b="1" kern="0" dirty="0">
                <a:solidFill>
                  <a:srgbClr val="C00000"/>
                </a:solidFill>
                <a:latin typeface="Arial" charset="0"/>
              </a:rPr>
              <a:t>NUMBER OF TOPOLOGIES GROWS FAST</a:t>
            </a:r>
            <a:endParaRPr lang="cs-CZ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TextovéPole 7">
            <a:extLst>
              <a:ext uri="{FF2B5EF4-FFF2-40B4-BE49-F238E27FC236}">
                <a16:creationId xmlns:a16="http://schemas.microsoft.com/office/drawing/2014/main" id="{645B2EF9-7D72-E970-A5FF-95D8C1A21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1357313"/>
            <a:ext cx="40195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For rooted topologie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-3)!!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TextovéPole 9">
            <a:extLst>
              <a:ext uri="{FF2B5EF4-FFF2-40B4-BE49-F238E27FC236}">
                <a16:creationId xmlns:a16="http://schemas.microsoft.com/office/drawing/2014/main" id="{B3BF3833-987E-6F91-D9F9-C82FFD44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1870075"/>
            <a:ext cx="330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(2*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-3)!! = 3*5*7 = 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cs-CZ" altLang="cs-CZ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4CE867E-CE13-FA84-E96E-AB57FF6C5762}"/>
              </a:ext>
            </a:extLst>
          </p:cNvPr>
          <p:cNvSpPr/>
          <p:nvPr/>
        </p:nvSpPr>
        <p:spPr>
          <a:xfrm>
            <a:off x="5072063" y="1785938"/>
            <a:ext cx="3643312" cy="214312"/>
          </a:xfrm>
          <a:prstGeom prst="rect">
            <a:avLst/>
          </a:prstGeom>
          <a:solidFill>
            <a:srgbClr val="C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" name="Čárový popisek 1 11">
            <a:extLst>
              <a:ext uri="{FF2B5EF4-FFF2-40B4-BE49-F238E27FC236}">
                <a16:creationId xmlns:a16="http://schemas.microsoft.com/office/drawing/2014/main" id="{22B1981F-D0DE-731D-C31C-8818BCF34683}"/>
              </a:ext>
            </a:extLst>
          </p:cNvPr>
          <p:cNvSpPr/>
          <p:nvPr/>
        </p:nvSpPr>
        <p:spPr>
          <a:xfrm>
            <a:off x="3438525" y="2209800"/>
            <a:ext cx="1452563" cy="500063"/>
          </a:xfrm>
          <a:prstGeom prst="borderCallout1">
            <a:avLst>
              <a:gd name="adj1" fmla="val 233"/>
              <a:gd name="adj2" fmla="val 50758"/>
              <a:gd name="adj3" fmla="val -99736"/>
              <a:gd name="adj4" fmla="val 34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Fa</a:t>
            </a:r>
            <a:r>
              <a:rPr lang="cs-CZ" sz="1600" dirty="0">
                <a:solidFill>
                  <a:schemeClr val="tx1"/>
                </a:solidFill>
              </a:rPr>
              <a:t>c</a:t>
            </a:r>
            <a:r>
              <a:rPr lang="en-US" sz="1600" dirty="0">
                <a:solidFill>
                  <a:schemeClr val="tx1"/>
                </a:solidFill>
              </a:rPr>
              <a:t>tori</a:t>
            </a:r>
            <a:r>
              <a:rPr lang="cs-CZ" sz="1600" dirty="0">
                <a:solidFill>
                  <a:schemeClr val="tx1"/>
                </a:solidFill>
              </a:rPr>
              <a:t>al </a:t>
            </a:r>
            <a:r>
              <a:rPr lang="cs-CZ" sz="1600" dirty="0" err="1">
                <a:solidFill>
                  <a:schemeClr val="tx1"/>
                </a:solidFill>
              </a:rPr>
              <a:t>odd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numbers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3F91E25-5094-B5DE-A112-CCCB55931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5308600"/>
            <a:ext cx="4932363" cy="1570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Age of space is 4,7*10</a:t>
            </a:r>
            <a:r>
              <a:rPr lang="cs-CZ" altLang="cs-CZ" sz="2400" baseline="30000"/>
              <a:t>17 </a:t>
            </a:r>
            <a:r>
              <a:rPr lang="cs-CZ" altLang="cs-CZ" sz="2400"/>
              <a:t>seconds, processor performs 3,4*10</a:t>
            </a:r>
            <a:r>
              <a:rPr lang="cs-CZ" altLang="cs-CZ" sz="2400" baseline="30000"/>
              <a:t>9 </a:t>
            </a:r>
            <a:r>
              <a:rPr lang="cs-CZ" altLang="cs-CZ" sz="2400"/>
              <a:t>operations per second, i.e. 10</a:t>
            </a:r>
            <a:r>
              <a:rPr lang="cs-CZ" altLang="cs-CZ" sz="2400" baseline="30000"/>
              <a:t>27 </a:t>
            </a:r>
            <a:r>
              <a:rPr lang="cs-CZ" altLang="cs-CZ" sz="2400"/>
              <a:t>operations for the time space exists.</a:t>
            </a:r>
          </a:p>
        </p:txBody>
      </p:sp>
      <p:sp>
        <p:nvSpPr>
          <p:cNvPr id="24588" name="TextovéPole 1">
            <a:extLst>
              <a:ext uri="{FF2B5EF4-FFF2-40B4-BE49-F238E27FC236}">
                <a16:creationId xmlns:a16="http://schemas.microsoft.com/office/drawing/2014/main" id="{492D1A91-A923-3D1A-DAA0-E560BC052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57488"/>
            <a:ext cx="3278188" cy="15700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Brain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Derive the formula for the number of rooted and unrooted topologies.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D84AAEE4-7435-5564-AE1C-E66EEE59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" b="37567"/>
          <a:stretch>
            <a:fillRect/>
          </a:stretch>
        </p:blipFill>
        <p:spPr bwMode="auto">
          <a:xfrm>
            <a:off x="-28575" y="-87313"/>
            <a:ext cx="9172575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10DE436-6A48-1E2A-DC88-B898EC4653D2}"/>
              </a:ext>
            </a:extLst>
          </p:cNvPr>
          <p:cNvSpPr txBox="1"/>
          <p:nvPr/>
        </p:nvSpPr>
        <p:spPr>
          <a:xfrm>
            <a:off x="0" y="285750"/>
            <a:ext cx="7353300" cy="5842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TO SEARCH THE TREE SPACE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E5D19791-869E-6BE5-4416-9FC9C3F0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9144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6">
            <a:extLst>
              <a:ext uri="{FF2B5EF4-FFF2-40B4-BE49-F238E27FC236}">
                <a16:creationId xmlns:a16="http://schemas.microsoft.com/office/drawing/2014/main" id="{C972223E-676E-73E8-5036-6D6DEEF28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HEURISTIC SEARCH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CC1BD06-F185-E40D-C5B8-64DBA31B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990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9A65EA27-1F75-D641-93D7-5F4AF354AD80}"/>
              </a:ext>
            </a:extLst>
          </p:cNvPr>
          <p:cNvSpPr/>
          <p:nvPr/>
        </p:nvSpPr>
        <p:spPr>
          <a:xfrm>
            <a:off x="4929188" y="4429125"/>
            <a:ext cx="285750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Volný tvar 8">
            <a:extLst>
              <a:ext uri="{FF2B5EF4-FFF2-40B4-BE49-F238E27FC236}">
                <a16:creationId xmlns:a16="http://schemas.microsoft.com/office/drawing/2014/main" id="{6DDB73E0-830F-CAAE-0D5A-0881872FCB77}"/>
              </a:ext>
            </a:extLst>
          </p:cNvPr>
          <p:cNvSpPr/>
          <p:nvPr/>
        </p:nvSpPr>
        <p:spPr>
          <a:xfrm>
            <a:off x="3546475" y="3241675"/>
            <a:ext cx="1509713" cy="1303338"/>
          </a:xfrm>
          <a:custGeom>
            <a:avLst/>
            <a:gdLst>
              <a:gd name="connsiteX0" fmla="*/ 1510145 w 1510145"/>
              <a:gd name="connsiteY0" fmla="*/ 1302327 h 1302327"/>
              <a:gd name="connsiteX1" fmla="*/ 1496291 w 1510145"/>
              <a:gd name="connsiteY1" fmla="*/ 1080654 h 1302327"/>
              <a:gd name="connsiteX2" fmla="*/ 1482436 w 1510145"/>
              <a:gd name="connsiteY2" fmla="*/ 1039091 h 1302327"/>
              <a:gd name="connsiteX3" fmla="*/ 1413163 w 1510145"/>
              <a:gd name="connsiteY3" fmla="*/ 983672 h 1302327"/>
              <a:gd name="connsiteX4" fmla="*/ 1385454 w 1510145"/>
              <a:gd name="connsiteY4" fmla="*/ 942109 h 1302327"/>
              <a:gd name="connsiteX5" fmla="*/ 1343891 w 1510145"/>
              <a:gd name="connsiteY5" fmla="*/ 928254 h 1302327"/>
              <a:gd name="connsiteX6" fmla="*/ 1288472 w 1510145"/>
              <a:gd name="connsiteY6" fmla="*/ 914400 h 1302327"/>
              <a:gd name="connsiteX7" fmla="*/ 1219200 w 1510145"/>
              <a:gd name="connsiteY7" fmla="*/ 900545 h 1302327"/>
              <a:gd name="connsiteX8" fmla="*/ 1094509 w 1510145"/>
              <a:gd name="connsiteY8" fmla="*/ 858981 h 1302327"/>
              <a:gd name="connsiteX9" fmla="*/ 1052945 w 1510145"/>
              <a:gd name="connsiteY9" fmla="*/ 845127 h 1302327"/>
              <a:gd name="connsiteX10" fmla="*/ 1011381 w 1510145"/>
              <a:gd name="connsiteY10" fmla="*/ 817418 h 1302327"/>
              <a:gd name="connsiteX11" fmla="*/ 942109 w 1510145"/>
              <a:gd name="connsiteY11" fmla="*/ 803563 h 1302327"/>
              <a:gd name="connsiteX12" fmla="*/ 886691 w 1510145"/>
              <a:gd name="connsiteY12" fmla="*/ 789709 h 1302327"/>
              <a:gd name="connsiteX13" fmla="*/ 803563 w 1510145"/>
              <a:gd name="connsiteY13" fmla="*/ 762000 h 1302327"/>
              <a:gd name="connsiteX14" fmla="*/ 665018 w 1510145"/>
              <a:gd name="connsiteY14" fmla="*/ 734291 h 1302327"/>
              <a:gd name="connsiteX15" fmla="*/ 540327 w 1510145"/>
              <a:gd name="connsiteY15" fmla="*/ 692727 h 1302327"/>
              <a:gd name="connsiteX16" fmla="*/ 498763 w 1510145"/>
              <a:gd name="connsiteY16" fmla="*/ 678872 h 1302327"/>
              <a:gd name="connsiteX17" fmla="*/ 457200 w 1510145"/>
              <a:gd name="connsiteY17" fmla="*/ 665018 h 1302327"/>
              <a:gd name="connsiteX18" fmla="*/ 415636 w 1510145"/>
              <a:gd name="connsiteY18" fmla="*/ 637309 h 1302327"/>
              <a:gd name="connsiteX19" fmla="*/ 374072 w 1510145"/>
              <a:gd name="connsiteY19" fmla="*/ 623454 h 1302327"/>
              <a:gd name="connsiteX20" fmla="*/ 290945 w 1510145"/>
              <a:gd name="connsiteY20" fmla="*/ 568036 h 1302327"/>
              <a:gd name="connsiteX21" fmla="*/ 263236 w 1510145"/>
              <a:gd name="connsiteY21" fmla="*/ 526472 h 1302327"/>
              <a:gd name="connsiteX22" fmla="*/ 221672 w 1510145"/>
              <a:gd name="connsiteY22" fmla="*/ 512618 h 1302327"/>
              <a:gd name="connsiteX23" fmla="*/ 180109 w 1510145"/>
              <a:gd name="connsiteY23" fmla="*/ 484909 h 1302327"/>
              <a:gd name="connsiteX24" fmla="*/ 124691 w 1510145"/>
              <a:gd name="connsiteY24" fmla="*/ 429491 h 1302327"/>
              <a:gd name="connsiteX25" fmla="*/ 110836 w 1510145"/>
              <a:gd name="connsiteY25" fmla="*/ 387927 h 1302327"/>
              <a:gd name="connsiteX26" fmla="*/ 55418 w 1510145"/>
              <a:gd name="connsiteY26" fmla="*/ 263236 h 1302327"/>
              <a:gd name="connsiteX27" fmla="*/ 13854 w 1510145"/>
              <a:gd name="connsiteY27" fmla="*/ 138545 h 1302327"/>
              <a:gd name="connsiteX28" fmla="*/ 0 w 1510145"/>
              <a:gd name="connsiteY28" fmla="*/ 96981 h 1302327"/>
              <a:gd name="connsiteX29" fmla="*/ 0 w 1510145"/>
              <a:gd name="connsiteY29" fmla="*/ 0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10145" h="1302327">
                <a:moveTo>
                  <a:pt x="1510145" y="1302327"/>
                </a:moveTo>
                <a:cubicBezTo>
                  <a:pt x="1505527" y="1228436"/>
                  <a:pt x="1504041" y="1154282"/>
                  <a:pt x="1496291" y="1080654"/>
                </a:cubicBezTo>
                <a:cubicBezTo>
                  <a:pt x="1494762" y="1066130"/>
                  <a:pt x="1489950" y="1051614"/>
                  <a:pt x="1482436" y="1039091"/>
                </a:cubicBezTo>
                <a:cubicBezTo>
                  <a:pt x="1469273" y="1017153"/>
                  <a:pt x="1432044" y="996259"/>
                  <a:pt x="1413163" y="983672"/>
                </a:cubicBezTo>
                <a:cubicBezTo>
                  <a:pt x="1403927" y="969818"/>
                  <a:pt x="1398456" y="952511"/>
                  <a:pt x="1385454" y="942109"/>
                </a:cubicBezTo>
                <a:cubicBezTo>
                  <a:pt x="1374050" y="932986"/>
                  <a:pt x="1357933" y="932266"/>
                  <a:pt x="1343891" y="928254"/>
                </a:cubicBezTo>
                <a:cubicBezTo>
                  <a:pt x="1325582" y="923023"/>
                  <a:pt x="1307060" y="918531"/>
                  <a:pt x="1288472" y="914400"/>
                </a:cubicBezTo>
                <a:cubicBezTo>
                  <a:pt x="1265485" y="909292"/>
                  <a:pt x="1241918" y="906741"/>
                  <a:pt x="1219200" y="900545"/>
                </a:cubicBezTo>
                <a:cubicBezTo>
                  <a:pt x="1219157" y="900533"/>
                  <a:pt x="1115312" y="865915"/>
                  <a:pt x="1094509" y="858981"/>
                </a:cubicBezTo>
                <a:lnTo>
                  <a:pt x="1052945" y="845127"/>
                </a:lnTo>
                <a:cubicBezTo>
                  <a:pt x="1039090" y="835891"/>
                  <a:pt x="1026972" y="823265"/>
                  <a:pt x="1011381" y="817418"/>
                </a:cubicBezTo>
                <a:cubicBezTo>
                  <a:pt x="989332" y="809150"/>
                  <a:pt x="965096" y="808671"/>
                  <a:pt x="942109" y="803563"/>
                </a:cubicBezTo>
                <a:cubicBezTo>
                  <a:pt x="923521" y="799432"/>
                  <a:pt x="904929" y="795180"/>
                  <a:pt x="886691" y="789709"/>
                </a:cubicBezTo>
                <a:cubicBezTo>
                  <a:pt x="858715" y="781316"/>
                  <a:pt x="832204" y="767728"/>
                  <a:pt x="803563" y="762000"/>
                </a:cubicBezTo>
                <a:cubicBezTo>
                  <a:pt x="757381" y="752764"/>
                  <a:pt x="709697" y="749185"/>
                  <a:pt x="665018" y="734291"/>
                </a:cubicBezTo>
                <a:lnTo>
                  <a:pt x="540327" y="692727"/>
                </a:lnTo>
                <a:lnTo>
                  <a:pt x="498763" y="678872"/>
                </a:lnTo>
                <a:lnTo>
                  <a:pt x="457200" y="665018"/>
                </a:lnTo>
                <a:cubicBezTo>
                  <a:pt x="443345" y="655782"/>
                  <a:pt x="430529" y="644756"/>
                  <a:pt x="415636" y="637309"/>
                </a:cubicBezTo>
                <a:cubicBezTo>
                  <a:pt x="402574" y="630778"/>
                  <a:pt x="386838" y="630546"/>
                  <a:pt x="374072" y="623454"/>
                </a:cubicBezTo>
                <a:cubicBezTo>
                  <a:pt x="344961" y="607281"/>
                  <a:pt x="290945" y="568036"/>
                  <a:pt x="290945" y="568036"/>
                </a:cubicBezTo>
                <a:cubicBezTo>
                  <a:pt x="281709" y="554181"/>
                  <a:pt x="276238" y="536874"/>
                  <a:pt x="263236" y="526472"/>
                </a:cubicBezTo>
                <a:cubicBezTo>
                  <a:pt x="251832" y="517349"/>
                  <a:pt x="234734" y="519149"/>
                  <a:pt x="221672" y="512618"/>
                </a:cubicBezTo>
                <a:cubicBezTo>
                  <a:pt x="206779" y="505172"/>
                  <a:pt x="193963" y="494145"/>
                  <a:pt x="180109" y="484909"/>
                </a:cubicBezTo>
                <a:cubicBezTo>
                  <a:pt x="143162" y="374070"/>
                  <a:pt x="198582" y="503382"/>
                  <a:pt x="124691" y="429491"/>
                </a:cubicBezTo>
                <a:cubicBezTo>
                  <a:pt x="114364" y="419164"/>
                  <a:pt x="117367" y="400989"/>
                  <a:pt x="110836" y="387927"/>
                </a:cubicBezTo>
                <a:cubicBezTo>
                  <a:pt x="44970" y="256195"/>
                  <a:pt x="126905" y="477694"/>
                  <a:pt x="55418" y="263236"/>
                </a:cubicBezTo>
                <a:lnTo>
                  <a:pt x="13854" y="138545"/>
                </a:lnTo>
                <a:cubicBezTo>
                  <a:pt x="9236" y="124690"/>
                  <a:pt x="0" y="111585"/>
                  <a:pt x="0" y="96981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6">
            <a:extLst>
              <a:ext uri="{FF2B5EF4-FFF2-40B4-BE49-F238E27FC236}">
                <a16:creationId xmlns:a16="http://schemas.microsoft.com/office/drawing/2014/main" id="{E010690B-6A02-B6A8-A134-DC61F13D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WALK</a:t>
            </a:r>
            <a:r>
              <a:rPr lang="en-US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Obrázek 3" descr="NNI-swap.jpg">
            <a:extLst>
              <a:ext uri="{FF2B5EF4-FFF2-40B4-BE49-F238E27FC236}">
                <a16:creationId xmlns:a16="http://schemas.microsoft.com/office/drawing/2014/main" id="{2EF708E1-4EFA-BD9F-62FE-23CEE092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08088"/>
            <a:ext cx="78613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ovéPole 4">
            <a:extLst>
              <a:ext uri="{FF2B5EF4-FFF2-40B4-BE49-F238E27FC236}">
                <a16:creationId xmlns:a16="http://schemas.microsoft.com/office/drawing/2014/main" id="{38D538B0-9B75-344C-F4CA-E8A614C3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76888"/>
            <a:ext cx="47863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NNI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earest-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eighbour 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nterchange</a:t>
            </a: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5" descr="SPR-swap.jpg">
            <a:extLst>
              <a:ext uri="{FF2B5EF4-FFF2-40B4-BE49-F238E27FC236}">
                <a16:creationId xmlns:a16="http://schemas.microsoft.com/office/drawing/2014/main" id="{DD6AD81F-90F8-C8A2-FA49-803E59F5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0"/>
            <a:ext cx="6038850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ovéPole 4">
            <a:extLst>
              <a:ext uri="{FF2B5EF4-FFF2-40B4-BE49-F238E27FC236}">
                <a16:creationId xmlns:a16="http://schemas.microsoft.com/office/drawing/2014/main" id="{DCB8FBE3-30D9-A92E-766B-834F5F4B8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72125"/>
            <a:ext cx="50720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ubtree 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runing and 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egrafting</a:t>
            </a: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ext Box 16">
            <a:extLst>
              <a:ext uri="{FF2B5EF4-FFF2-40B4-BE49-F238E27FC236}">
                <a16:creationId xmlns:a16="http://schemas.microsoft.com/office/drawing/2014/main" id="{F17C3777-07CD-CBAC-3143-C2FAC101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2786063" cy="1077913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WALK</a:t>
            </a:r>
            <a:r>
              <a:rPr lang="en-US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6">
            <a:extLst>
              <a:ext uri="{FF2B5EF4-FFF2-40B4-BE49-F238E27FC236}">
                <a16:creationId xmlns:a16="http://schemas.microsoft.com/office/drawing/2014/main" id="{1247CA00-38C8-7D58-DC4E-A597EABE3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2786063" cy="1077913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WALK</a:t>
            </a:r>
            <a:r>
              <a:rPr lang="en-US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Obrázek 5" descr="TBR-swap.jpg">
            <a:extLst>
              <a:ext uri="{FF2B5EF4-FFF2-40B4-BE49-F238E27FC236}">
                <a16:creationId xmlns:a16="http://schemas.microsoft.com/office/drawing/2014/main" id="{5E90DF97-3710-17A4-363D-DAFD58087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0"/>
            <a:ext cx="656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ovéPole 4">
            <a:extLst>
              <a:ext uri="{FF2B5EF4-FFF2-40B4-BE49-F238E27FC236}">
                <a16:creationId xmlns:a16="http://schemas.microsoft.com/office/drawing/2014/main" id="{3A3D79A3-E478-49FA-E692-2A2AE2962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0063" y="5576888"/>
            <a:ext cx="6286501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TBR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ree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isection and 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econnection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Vlada\vyuka\Cviceni s botanikou\sejmout0003.jpg">
            <a:extLst>
              <a:ext uri="{FF2B5EF4-FFF2-40B4-BE49-F238E27FC236}">
                <a16:creationId xmlns:a16="http://schemas.microsoft.com/office/drawing/2014/main" id="{9FAE7EC5-47C4-E9C5-A1E5-5E147197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29">
            <a:off x="817563" y="-61913"/>
            <a:ext cx="7791450" cy="69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965F6A64-D7E8-6DB2-C04B-251C2560CCCA}"/>
              </a:ext>
            </a:extLst>
          </p:cNvPr>
          <p:cNvSpPr/>
          <p:nvPr/>
        </p:nvSpPr>
        <p:spPr>
          <a:xfrm>
            <a:off x="5133975" y="1743075"/>
            <a:ext cx="642938" cy="642938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EA72A53F-2222-C093-9DF8-565315BB456E}"/>
              </a:ext>
            </a:extLst>
          </p:cNvPr>
          <p:cNvSpPr/>
          <p:nvPr/>
        </p:nvSpPr>
        <p:spPr>
          <a:xfrm rot="2852492">
            <a:off x="5150644" y="3083719"/>
            <a:ext cx="2697163" cy="333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Šipka doprava 4">
            <a:extLst>
              <a:ext uri="{FF2B5EF4-FFF2-40B4-BE49-F238E27FC236}">
                <a16:creationId xmlns:a16="http://schemas.microsoft.com/office/drawing/2014/main" id="{D1086F37-CD9E-8E2A-4371-727BFA99C832}"/>
              </a:ext>
            </a:extLst>
          </p:cNvPr>
          <p:cNvSpPr/>
          <p:nvPr/>
        </p:nvSpPr>
        <p:spPr>
          <a:xfrm rot="10265937">
            <a:off x="4921250" y="4471988"/>
            <a:ext cx="2427288" cy="333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33E939CE-EDED-832D-0458-CA094B9917B7}"/>
              </a:ext>
            </a:extLst>
          </p:cNvPr>
          <p:cNvSpPr/>
          <p:nvPr/>
        </p:nvSpPr>
        <p:spPr>
          <a:xfrm>
            <a:off x="4216400" y="4521200"/>
            <a:ext cx="714375" cy="6429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0727" name="Text Box 16">
            <a:extLst>
              <a:ext uri="{FF2B5EF4-FFF2-40B4-BE49-F238E27FC236}">
                <a16:creationId xmlns:a16="http://schemas.microsoft.com/office/drawing/2014/main" id="{12C016A1-87F0-9777-0045-7A66E8DA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92D05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HEURISTIC SEARCH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396121B-4641-12E5-719E-2A5363199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1785938"/>
            <a:ext cx="481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44F886-1EE4-468E-000D-7209058F8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414337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9E9FA4A-8F8A-C185-1EBE-082C01EFF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5100638"/>
            <a:ext cx="50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 descr="Taxon addition.jpg">
            <a:extLst>
              <a:ext uri="{FF2B5EF4-FFF2-40B4-BE49-F238E27FC236}">
                <a16:creationId xmlns:a16="http://schemas.microsoft.com/office/drawing/2014/main" id="{BE82CECA-E2DC-D5F1-B2E5-1B9189CED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04888"/>
            <a:ext cx="5072063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16">
            <a:extLst>
              <a:ext uri="{FF2B5EF4-FFF2-40B4-BE49-F238E27FC236}">
                <a16:creationId xmlns:a16="http://schemas.microsoft.com/office/drawing/2014/main" id="{C5F6A18C-D179-3C1B-D94E-29EE68B44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START</a:t>
            </a:r>
            <a:r>
              <a:rPr lang="en-US" altLang="cs-CZ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altLang="cs-CZ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TextovéPole 3">
            <a:extLst>
              <a:ext uri="{FF2B5EF4-FFF2-40B4-BE49-F238E27FC236}">
                <a16:creationId xmlns:a16="http://schemas.microsoft.com/office/drawing/2014/main" id="{4D179A18-F59A-6002-7AD3-5C11FA86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5200650"/>
            <a:ext cx="42846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Taxon addition</a:t>
            </a:r>
            <a:br>
              <a:rPr lang="cs-CZ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Algorithmic methods – neighbour joining</a:t>
            </a:r>
            <a:endParaRPr lang="en-US" altLang="cs-CZ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50D875F9-C657-4233-753B-F784CD90C8EB}"/>
              </a:ext>
            </a:extLst>
          </p:cNvPr>
          <p:cNvCxnSpPr/>
          <p:nvPr/>
        </p:nvCxnSpPr>
        <p:spPr>
          <a:xfrm>
            <a:off x="1462088" y="1466850"/>
            <a:ext cx="587375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483C7207-451D-8B7A-9439-86BF0946B9BF}"/>
              </a:ext>
            </a:extLst>
          </p:cNvPr>
          <p:cNvCxnSpPr/>
          <p:nvPr/>
        </p:nvCxnSpPr>
        <p:spPr>
          <a:xfrm rot="5400000">
            <a:off x="1161256" y="1767682"/>
            <a:ext cx="601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>
            <a:extLst>
              <a:ext uri="{FF2B5EF4-FFF2-40B4-BE49-F238E27FC236}">
                <a16:creationId xmlns:a16="http://schemas.microsoft.com/office/drawing/2014/main" id="{FC4B522A-2D91-7448-0D7A-2A9951068570}"/>
              </a:ext>
            </a:extLst>
          </p:cNvPr>
          <p:cNvCxnSpPr/>
          <p:nvPr/>
        </p:nvCxnSpPr>
        <p:spPr>
          <a:xfrm flipV="1">
            <a:off x="1462088" y="2060575"/>
            <a:ext cx="996950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ovéPole 8">
            <a:extLst>
              <a:ext uri="{FF2B5EF4-FFF2-40B4-BE49-F238E27FC236}">
                <a16:creationId xmlns:a16="http://schemas.microsoft.com/office/drawing/2014/main" id="{9C642EAC-1B15-AEBA-A9E7-29A04F75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1882775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50" name="TextovéPole 9">
            <a:extLst>
              <a:ext uri="{FF2B5EF4-FFF2-40B4-BE49-F238E27FC236}">
                <a16:creationId xmlns:a16="http://schemas.microsoft.com/office/drawing/2014/main" id="{F99B384C-F9C8-B364-BD83-30BD5C0E8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12922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151" name="TextovéPole 10">
            <a:extLst>
              <a:ext uri="{FF2B5EF4-FFF2-40B4-BE49-F238E27FC236}">
                <a16:creationId xmlns:a16="http://schemas.microsoft.com/office/drawing/2014/main" id="{F4471D63-708B-63D5-062E-1744648CE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239395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2" name="Přímá spojovací čára 11">
            <a:extLst>
              <a:ext uri="{FF2B5EF4-FFF2-40B4-BE49-F238E27FC236}">
                <a16:creationId xmlns:a16="http://schemas.microsoft.com/office/drawing/2014/main" id="{90482D5E-EEE7-A6FE-9B31-1DEBA8BBAFB8}"/>
              </a:ext>
            </a:extLst>
          </p:cNvPr>
          <p:cNvCxnSpPr/>
          <p:nvPr/>
        </p:nvCxnSpPr>
        <p:spPr>
          <a:xfrm>
            <a:off x="906463" y="2568575"/>
            <a:ext cx="5603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43095BDB-0D2D-D203-FEC2-AB307D9A95AD}"/>
              </a:ext>
            </a:extLst>
          </p:cNvPr>
          <p:cNvCxnSpPr/>
          <p:nvPr/>
        </p:nvCxnSpPr>
        <p:spPr>
          <a:xfrm>
            <a:off x="906463" y="1766888"/>
            <a:ext cx="555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>
            <a:extLst>
              <a:ext uri="{FF2B5EF4-FFF2-40B4-BE49-F238E27FC236}">
                <a16:creationId xmlns:a16="http://schemas.microsoft.com/office/drawing/2014/main" id="{F07212CA-EAED-6364-235A-859A7CF3B105}"/>
              </a:ext>
            </a:extLst>
          </p:cNvPr>
          <p:cNvCxnSpPr/>
          <p:nvPr/>
        </p:nvCxnSpPr>
        <p:spPr>
          <a:xfrm rot="5400000">
            <a:off x="505619" y="2172494"/>
            <a:ext cx="801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>
            <a:extLst>
              <a:ext uri="{FF2B5EF4-FFF2-40B4-BE49-F238E27FC236}">
                <a16:creationId xmlns:a16="http://schemas.microsoft.com/office/drawing/2014/main" id="{436E3549-FC03-A394-3BA3-CCBCF9F660EC}"/>
              </a:ext>
            </a:extLst>
          </p:cNvPr>
          <p:cNvCxnSpPr/>
          <p:nvPr/>
        </p:nvCxnSpPr>
        <p:spPr>
          <a:xfrm>
            <a:off x="428625" y="2173288"/>
            <a:ext cx="477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>
            <a:extLst>
              <a:ext uri="{FF2B5EF4-FFF2-40B4-BE49-F238E27FC236}">
                <a16:creationId xmlns:a16="http://schemas.microsoft.com/office/drawing/2014/main" id="{5DAD1189-CB2F-A8D0-8A49-55C1DFF0CAEE}"/>
              </a:ext>
            </a:extLst>
          </p:cNvPr>
          <p:cNvCxnSpPr/>
          <p:nvPr/>
        </p:nvCxnSpPr>
        <p:spPr>
          <a:xfrm rot="5400000">
            <a:off x="-72232" y="2669382"/>
            <a:ext cx="1001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>
            <a:extLst>
              <a:ext uri="{FF2B5EF4-FFF2-40B4-BE49-F238E27FC236}">
                <a16:creationId xmlns:a16="http://schemas.microsoft.com/office/drawing/2014/main" id="{A9935EA5-CF23-A5FA-EADF-2A31B7B1AEDD}"/>
              </a:ext>
            </a:extLst>
          </p:cNvPr>
          <p:cNvCxnSpPr/>
          <p:nvPr/>
        </p:nvCxnSpPr>
        <p:spPr>
          <a:xfrm>
            <a:off x="428625" y="3170238"/>
            <a:ext cx="1352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ovéPole 17">
            <a:extLst>
              <a:ext uri="{FF2B5EF4-FFF2-40B4-BE49-F238E27FC236}">
                <a16:creationId xmlns:a16="http://schemas.microsoft.com/office/drawing/2014/main" id="{1F1A2927-905F-249C-1FBE-77326D97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2992438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59" name="TextovéPole 18">
            <a:extLst>
              <a:ext uri="{FF2B5EF4-FFF2-40B4-BE49-F238E27FC236}">
                <a16:creationId xmlns:a16="http://schemas.microsoft.com/office/drawing/2014/main" id="{4DB40A68-1EF6-6259-565F-C532F880B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1143000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0" name="TextovéPole 19">
            <a:extLst>
              <a:ext uri="{FF2B5EF4-FFF2-40B4-BE49-F238E27FC236}">
                <a16:creationId xmlns:a16="http://schemas.microsoft.com/office/drawing/2014/main" id="{50C136DB-B298-E70E-8EB3-DB472FCF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766888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1" name="Obdélník 20">
            <a:extLst>
              <a:ext uri="{FF2B5EF4-FFF2-40B4-BE49-F238E27FC236}">
                <a16:creationId xmlns:a16="http://schemas.microsoft.com/office/drawing/2014/main" id="{FDCCFE02-E818-FCC0-B80A-8A3457ABA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266950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1600"/>
          </a:p>
        </p:txBody>
      </p:sp>
      <p:sp>
        <p:nvSpPr>
          <p:cNvPr id="6162" name="Obdélník 21">
            <a:extLst>
              <a:ext uri="{FF2B5EF4-FFF2-40B4-BE49-F238E27FC236}">
                <a16:creationId xmlns:a16="http://schemas.microsoft.com/office/drawing/2014/main" id="{5EE44CD7-0797-07D0-D626-B8ADE006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1468438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1600"/>
          </a:p>
        </p:txBody>
      </p:sp>
      <p:sp>
        <p:nvSpPr>
          <p:cNvPr id="6163" name="Obdélník 22">
            <a:extLst>
              <a:ext uri="{FF2B5EF4-FFF2-40B4-BE49-F238E27FC236}">
                <a16:creationId xmlns:a16="http://schemas.microsoft.com/office/drawing/2014/main" id="{6A64E62B-FE2F-D5A7-0335-7EFC9C6AC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2857500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endParaRPr lang="cs-CZ" altLang="cs-CZ" sz="1600"/>
          </a:p>
        </p:txBody>
      </p:sp>
      <p:sp>
        <p:nvSpPr>
          <p:cNvPr id="6164" name="Obdélník 23">
            <a:extLst>
              <a:ext uri="{FF2B5EF4-FFF2-40B4-BE49-F238E27FC236}">
                <a16:creationId xmlns:a16="http://schemas.microsoft.com/office/drawing/2014/main" id="{FA8475C3-27CE-725D-8EFC-AA1AFE276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838325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1600"/>
          </a:p>
        </p:txBody>
      </p:sp>
      <p:cxnSp>
        <p:nvCxnSpPr>
          <p:cNvPr id="25" name="Přímá spojovací čára 24">
            <a:extLst>
              <a:ext uri="{FF2B5EF4-FFF2-40B4-BE49-F238E27FC236}">
                <a16:creationId xmlns:a16="http://schemas.microsoft.com/office/drawing/2014/main" id="{B7936864-443C-9708-DA03-73BA922CDECB}"/>
              </a:ext>
            </a:extLst>
          </p:cNvPr>
          <p:cNvCxnSpPr/>
          <p:nvPr/>
        </p:nvCxnSpPr>
        <p:spPr>
          <a:xfrm>
            <a:off x="4162425" y="1546225"/>
            <a:ext cx="554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>
            <a:extLst>
              <a:ext uri="{FF2B5EF4-FFF2-40B4-BE49-F238E27FC236}">
                <a16:creationId xmlns:a16="http://schemas.microsoft.com/office/drawing/2014/main" id="{460128B0-D337-4BC3-1ED0-2B82F64EC309}"/>
              </a:ext>
            </a:extLst>
          </p:cNvPr>
          <p:cNvCxnSpPr/>
          <p:nvPr/>
        </p:nvCxnSpPr>
        <p:spPr>
          <a:xfrm rot="5400000">
            <a:off x="3861593" y="1847057"/>
            <a:ext cx="601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>
            <a:extLst>
              <a:ext uri="{FF2B5EF4-FFF2-40B4-BE49-F238E27FC236}">
                <a16:creationId xmlns:a16="http://schemas.microsoft.com/office/drawing/2014/main" id="{0DD240FE-6EDC-6AF7-9449-32FED6CA1DE4}"/>
              </a:ext>
            </a:extLst>
          </p:cNvPr>
          <p:cNvCxnSpPr/>
          <p:nvPr/>
        </p:nvCxnSpPr>
        <p:spPr>
          <a:xfrm>
            <a:off x="4162425" y="214788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8" name="TextovéPole 27">
            <a:extLst>
              <a:ext uri="{FF2B5EF4-FFF2-40B4-BE49-F238E27FC236}">
                <a16:creationId xmlns:a16="http://schemas.microsoft.com/office/drawing/2014/main" id="{DB2510E2-D06F-9254-D2F0-59DF58C6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190976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169" name="TextovéPole 28">
            <a:extLst>
              <a:ext uri="{FF2B5EF4-FFF2-40B4-BE49-F238E27FC236}">
                <a16:creationId xmlns:a16="http://schemas.microsoft.com/office/drawing/2014/main" id="{6880E067-68F0-4806-E75B-5F5C03077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13049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170" name="TextovéPole 29">
            <a:extLst>
              <a:ext uri="{FF2B5EF4-FFF2-40B4-BE49-F238E27FC236}">
                <a16:creationId xmlns:a16="http://schemas.microsoft.com/office/drawing/2014/main" id="{40F9F11D-9D50-11B2-255F-8148CEA8F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4098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1" name="Přímá spojovací čára 30">
            <a:extLst>
              <a:ext uri="{FF2B5EF4-FFF2-40B4-BE49-F238E27FC236}">
                <a16:creationId xmlns:a16="http://schemas.microsoft.com/office/drawing/2014/main" id="{5B2422D3-FB97-41A9-D4C0-D243C2698087}"/>
              </a:ext>
            </a:extLst>
          </p:cNvPr>
          <p:cNvCxnSpPr/>
          <p:nvPr/>
        </p:nvCxnSpPr>
        <p:spPr>
          <a:xfrm>
            <a:off x="3994150" y="2644775"/>
            <a:ext cx="781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>
            <a:extLst>
              <a:ext uri="{FF2B5EF4-FFF2-40B4-BE49-F238E27FC236}">
                <a16:creationId xmlns:a16="http://schemas.microsoft.com/office/drawing/2014/main" id="{D28711D4-8F64-B9AE-B11A-C5F4A0BBFC52}"/>
              </a:ext>
            </a:extLst>
          </p:cNvPr>
          <p:cNvCxnSpPr/>
          <p:nvPr/>
        </p:nvCxnSpPr>
        <p:spPr>
          <a:xfrm>
            <a:off x="3994150" y="1844675"/>
            <a:ext cx="1682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75680D7E-2EEF-AE16-B586-D1A7FCC3B48A}"/>
              </a:ext>
            </a:extLst>
          </p:cNvPr>
          <p:cNvCxnSpPr/>
          <p:nvPr/>
        </p:nvCxnSpPr>
        <p:spPr>
          <a:xfrm rot="5400000">
            <a:off x="3588544" y="2251869"/>
            <a:ext cx="801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>
            <a:extLst>
              <a:ext uri="{FF2B5EF4-FFF2-40B4-BE49-F238E27FC236}">
                <a16:creationId xmlns:a16="http://schemas.microsoft.com/office/drawing/2014/main" id="{BDA59A23-C878-7FFB-0D8E-D4FB4F8569A6}"/>
              </a:ext>
            </a:extLst>
          </p:cNvPr>
          <p:cNvCxnSpPr/>
          <p:nvPr/>
        </p:nvCxnSpPr>
        <p:spPr>
          <a:xfrm>
            <a:off x="3511550" y="2254250"/>
            <a:ext cx="474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>
            <a:extLst>
              <a:ext uri="{FF2B5EF4-FFF2-40B4-BE49-F238E27FC236}">
                <a16:creationId xmlns:a16="http://schemas.microsoft.com/office/drawing/2014/main" id="{3FE7F653-2997-0791-5FD1-37EEE636BC20}"/>
              </a:ext>
            </a:extLst>
          </p:cNvPr>
          <p:cNvCxnSpPr/>
          <p:nvPr/>
        </p:nvCxnSpPr>
        <p:spPr>
          <a:xfrm rot="5400000">
            <a:off x="3015456" y="2748757"/>
            <a:ext cx="1001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>
            <a:extLst>
              <a:ext uri="{FF2B5EF4-FFF2-40B4-BE49-F238E27FC236}">
                <a16:creationId xmlns:a16="http://schemas.microsoft.com/office/drawing/2014/main" id="{F2B6D4E6-2A12-7615-9AB0-A2AC2716DF37}"/>
              </a:ext>
            </a:extLst>
          </p:cNvPr>
          <p:cNvCxnSpPr>
            <a:endCxn id="6177" idx="1"/>
          </p:cNvCxnSpPr>
          <p:nvPr/>
        </p:nvCxnSpPr>
        <p:spPr>
          <a:xfrm>
            <a:off x="3529013" y="3240088"/>
            <a:ext cx="1246187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TextovéPole 38">
            <a:extLst>
              <a:ext uri="{FF2B5EF4-FFF2-40B4-BE49-F238E27FC236}">
                <a16:creationId xmlns:a16="http://schemas.microsoft.com/office/drawing/2014/main" id="{C5FD63B5-E04C-D20C-350B-C79E6A47F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3019425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78" name="TextovéPole 39">
            <a:extLst>
              <a:ext uri="{FF2B5EF4-FFF2-40B4-BE49-F238E27FC236}">
                <a16:creationId xmlns:a16="http://schemas.microsoft.com/office/drawing/2014/main" id="{93F1EA97-8AE0-4A19-FAAF-F9DC810E7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214438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9" name="Obdélník 41">
            <a:extLst>
              <a:ext uri="{FF2B5EF4-FFF2-40B4-BE49-F238E27FC236}">
                <a16:creationId xmlns:a16="http://schemas.microsoft.com/office/drawing/2014/main" id="{A631B3A0-7B86-DFB7-CF4C-4137BD6F0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552575"/>
            <a:ext cx="584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1600"/>
          </a:p>
        </p:txBody>
      </p:sp>
      <p:sp>
        <p:nvSpPr>
          <p:cNvPr id="6180" name="Obdélník 42">
            <a:extLst>
              <a:ext uri="{FF2B5EF4-FFF2-40B4-BE49-F238E27FC236}">
                <a16:creationId xmlns:a16="http://schemas.microsoft.com/office/drawing/2014/main" id="{BD00F5A6-55A4-0C27-B433-6CE6E061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2928938"/>
            <a:ext cx="69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0,383</a:t>
            </a:r>
            <a:endParaRPr lang="cs-CZ" altLang="cs-CZ" sz="1600"/>
          </a:p>
        </p:txBody>
      </p:sp>
      <p:sp>
        <p:nvSpPr>
          <p:cNvPr id="6181" name="Obdélník 43">
            <a:extLst>
              <a:ext uri="{FF2B5EF4-FFF2-40B4-BE49-F238E27FC236}">
                <a16:creationId xmlns:a16="http://schemas.microsoft.com/office/drawing/2014/main" id="{53E9A81C-2695-5EB1-53C7-45F1CDD0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28813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0,13</a:t>
            </a:r>
            <a:endParaRPr lang="cs-CZ" altLang="cs-CZ" sz="1600"/>
          </a:p>
        </p:txBody>
      </p:sp>
      <p:sp>
        <p:nvSpPr>
          <p:cNvPr id="6182" name="TextovéPole 47">
            <a:extLst>
              <a:ext uri="{FF2B5EF4-FFF2-40B4-BE49-F238E27FC236}">
                <a16:creationId xmlns:a16="http://schemas.microsoft.com/office/drawing/2014/main" id="{DE0AD9A5-46EC-E59E-0DCC-58333361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1838325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3" name="Obdélník 52">
            <a:extLst>
              <a:ext uri="{FF2B5EF4-FFF2-40B4-BE49-F238E27FC236}">
                <a16:creationId xmlns:a16="http://schemas.microsoft.com/office/drawing/2014/main" id="{93F122FA-E7FD-354B-3757-F97827F0F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338388"/>
            <a:ext cx="584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1600"/>
          </a:p>
        </p:txBody>
      </p:sp>
      <p:sp>
        <p:nvSpPr>
          <p:cNvPr id="45" name="Text Box 16">
            <a:extLst>
              <a:ext uri="{FF2B5EF4-FFF2-40B4-BE49-F238E27FC236}">
                <a16:creationId xmlns:a16="http://schemas.microsoft.com/office/drawing/2014/main" id="{6B5D03B4-8026-3DED-6CCD-770569F5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LEAST SQUARES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" name="Tabulka 68">
            <a:extLst>
              <a:ext uri="{FF2B5EF4-FFF2-40B4-BE49-F238E27FC236}">
                <a16:creationId xmlns:a16="http://schemas.microsoft.com/office/drawing/2014/main" id="{150E0527-F4CC-D4BA-894D-0FA3B0E364BC}"/>
              </a:ext>
            </a:extLst>
          </p:cNvPr>
          <p:cNvGraphicFramePr>
            <a:graphicFrameLocks noGrp="1"/>
          </p:cNvGraphicFramePr>
          <p:nvPr/>
        </p:nvGraphicFramePr>
        <p:xfrm>
          <a:off x="5929313" y="1519238"/>
          <a:ext cx="278606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612"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23" name="TextovéPole 74">
            <a:extLst>
              <a:ext uri="{FF2B5EF4-FFF2-40B4-BE49-F238E27FC236}">
                <a16:creationId xmlns:a16="http://schemas.microsoft.com/office/drawing/2014/main" id="{16CCE287-6086-C119-A500-72376EBA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1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24" name="TextovéPole 75">
            <a:extLst>
              <a:ext uri="{FF2B5EF4-FFF2-40B4-BE49-F238E27FC236}">
                <a16:creationId xmlns:a16="http://schemas.microsoft.com/office/drawing/2014/main" id="{19A97FB0-4AAE-E353-E209-1CBB10812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21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25" name="TextovéPole 45">
            <a:extLst>
              <a:ext uri="{FF2B5EF4-FFF2-40B4-BE49-F238E27FC236}">
                <a16:creationId xmlns:a16="http://schemas.microsoft.com/office/drawing/2014/main" id="{A7FC0973-DD1E-948B-E955-CCC7343B5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813425"/>
            <a:ext cx="7786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cs-CZ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squares </a:t>
            </a:r>
            <a:r>
              <a:rPr lang="en-US" altLang="cs-CZ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 finding the </a:t>
            </a:r>
            <a:r>
              <a:rPr lang="cs-CZ" altLang="cs-CZ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n-US" altLang="cs-CZ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tree if the distances are calculated</a:t>
            </a:r>
            <a:r>
              <a:rPr lang="cs-CZ" altLang="cs-CZ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correctly. </a:t>
            </a:r>
          </a:p>
        </p:txBody>
      </p:sp>
      <p:sp>
        <p:nvSpPr>
          <p:cNvPr id="6226" name="TextovéPole 69">
            <a:extLst>
              <a:ext uri="{FF2B5EF4-FFF2-40B4-BE49-F238E27FC236}">
                <a16:creationId xmlns:a16="http://schemas.microsoft.com/office/drawing/2014/main" id="{EA5A4EA4-74D3-F2AE-43E2-BBE6AC4F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3763963"/>
            <a:ext cx="62626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Q</a:t>
            </a:r>
            <a:r>
              <a:rPr lang="cs-CZ" altLang="cs-CZ" sz="2400" b="1" baseline="-25000"/>
              <a:t>1</a:t>
            </a:r>
            <a:r>
              <a:rPr lang="cs-CZ" altLang="cs-CZ" sz="2400"/>
              <a:t>= (0,8-0,8)</a:t>
            </a:r>
            <a:r>
              <a:rPr lang="cs-CZ" altLang="cs-CZ" sz="2400" baseline="30000"/>
              <a:t>2</a:t>
            </a:r>
            <a:r>
              <a:rPr lang="cs-CZ" altLang="cs-CZ" sz="2400"/>
              <a:t>+(0,9-0,9)</a:t>
            </a:r>
            <a:r>
              <a:rPr lang="cs-CZ" altLang="cs-CZ" sz="2400" baseline="30000"/>
              <a:t>2</a:t>
            </a:r>
            <a:r>
              <a:rPr lang="cs-CZ" altLang="cs-CZ" sz="2400"/>
              <a:t>+(0,6-0,6)</a:t>
            </a:r>
            <a:r>
              <a:rPr lang="cs-CZ" altLang="cs-CZ" sz="2400" baseline="30000"/>
              <a:t>2</a:t>
            </a:r>
            <a:r>
              <a:rPr lang="cs-CZ" altLang="cs-CZ" sz="2400"/>
              <a:t>+(0,5-0,5)</a:t>
            </a:r>
            <a:r>
              <a:rPr lang="cs-CZ" altLang="cs-CZ" sz="2400" baseline="30000"/>
              <a:t>2</a:t>
            </a:r>
            <a:br>
              <a:rPr lang="cs-CZ" altLang="cs-CZ" sz="2400" baseline="30000"/>
            </a:br>
            <a:r>
              <a:rPr lang="cs-CZ" altLang="cs-CZ" sz="2400" baseline="30000"/>
              <a:t>         </a:t>
            </a:r>
            <a:r>
              <a:rPr lang="cs-CZ" altLang="cs-CZ" sz="2400"/>
              <a:t>+(0,4-0,4)</a:t>
            </a:r>
            <a:r>
              <a:rPr lang="cs-CZ" altLang="cs-CZ" sz="2400" baseline="30000"/>
              <a:t>2</a:t>
            </a:r>
            <a:r>
              <a:rPr lang="cs-CZ" altLang="cs-CZ" sz="2400"/>
              <a:t>+(0,5-0,5)</a:t>
            </a:r>
            <a:r>
              <a:rPr lang="cs-CZ" altLang="cs-CZ" sz="2400" baseline="30000"/>
              <a:t>2</a:t>
            </a:r>
            <a:r>
              <a:rPr lang="cs-CZ" altLang="cs-CZ" sz="2400"/>
              <a:t>= </a:t>
            </a:r>
            <a:r>
              <a:rPr lang="cs-CZ" altLang="cs-CZ" sz="2400" b="1"/>
              <a:t>0,0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Q</a:t>
            </a:r>
            <a:r>
              <a:rPr lang="cs-CZ" altLang="cs-CZ" sz="2400" b="1" baseline="-25000"/>
              <a:t>2</a:t>
            </a:r>
            <a:r>
              <a:rPr lang="cs-CZ" altLang="cs-CZ" sz="2400"/>
              <a:t>= (0,8-0,763)</a:t>
            </a:r>
            <a:r>
              <a:rPr lang="cs-CZ" altLang="cs-CZ" sz="2400" baseline="30000"/>
              <a:t>2</a:t>
            </a:r>
            <a:r>
              <a:rPr lang="cs-CZ" altLang="cs-CZ" sz="2400"/>
              <a:t>+(0,9-0,763)</a:t>
            </a:r>
            <a:r>
              <a:rPr lang="cs-CZ" altLang="cs-CZ" sz="2400" baseline="30000"/>
              <a:t>2</a:t>
            </a:r>
            <a:r>
              <a:rPr lang="cs-CZ" altLang="cs-CZ" sz="2400"/>
              <a:t>+(0,6-0,763)</a:t>
            </a:r>
            <a:r>
              <a:rPr lang="cs-CZ" altLang="cs-CZ" sz="2400" baseline="30000"/>
              <a:t>2</a:t>
            </a:r>
            <a:br>
              <a:rPr lang="cs-CZ" altLang="cs-CZ" sz="2400" baseline="30000"/>
            </a:br>
            <a:r>
              <a:rPr lang="cs-CZ" altLang="cs-CZ" sz="2400" baseline="30000"/>
              <a:t>            </a:t>
            </a:r>
            <a:r>
              <a:rPr lang="cs-CZ" altLang="cs-CZ" sz="2400"/>
              <a:t>+(0,5-0,5)</a:t>
            </a:r>
            <a:r>
              <a:rPr lang="cs-CZ" altLang="cs-CZ" sz="2400" baseline="30000"/>
              <a:t>2</a:t>
            </a:r>
            <a:r>
              <a:rPr lang="cs-CZ" altLang="cs-CZ" sz="2400"/>
              <a:t>+(0,4-0,4)</a:t>
            </a:r>
            <a:r>
              <a:rPr lang="cs-CZ" altLang="cs-CZ" sz="2400" baseline="30000"/>
              <a:t>2</a:t>
            </a:r>
            <a:r>
              <a:rPr lang="cs-CZ" altLang="cs-CZ" sz="2400"/>
              <a:t>+(0,5-0,5)</a:t>
            </a:r>
            <a:r>
              <a:rPr lang="cs-CZ" altLang="cs-CZ" sz="2400" baseline="30000"/>
              <a:t>2</a:t>
            </a:r>
            <a:r>
              <a:rPr lang="cs-CZ" altLang="cs-CZ" sz="2400"/>
              <a:t>= </a:t>
            </a:r>
            <a:r>
              <a:rPr lang="cs-CZ" altLang="cs-CZ" sz="2400" b="1"/>
              <a:t>0,046707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Skupina 6">
            <a:extLst>
              <a:ext uri="{FF2B5EF4-FFF2-40B4-BE49-F238E27FC236}">
                <a16:creationId xmlns:a16="http://schemas.microsoft.com/office/drawing/2014/main" id="{AE76C44E-2E8D-94F2-DD87-ADA3728E3B23}"/>
              </a:ext>
            </a:extLst>
          </p:cNvPr>
          <p:cNvGrpSpPr>
            <a:grpSpLocks/>
          </p:cNvGrpSpPr>
          <p:nvPr/>
        </p:nvGrpSpPr>
        <p:grpSpPr bwMode="auto">
          <a:xfrm>
            <a:off x="0" y="-2259013"/>
            <a:ext cx="9144000" cy="9347201"/>
            <a:chOff x="683568" y="457200"/>
            <a:chExt cx="9144000" cy="9348266"/>
          </a:xfrm>
        </p:grpSpPr>
        <p:pic>
          <p:nvPicPr>
            <p:cNvPr id="32772" name="Picture 2" descr="C:\Vlada\vyuka\Cviceni s botanikou\sejmout.jpg">
              <a:extLst>
                <a:ext uri="{FF2B5EF4-FFF2-40B4-BE49-F238E27FC236}">
                  <a16:creationId xmlns:a16="http://schemas.microsoft.com/office/drawing/2014/main" id="{0D0B6F14-BB8D-B718-2D71-2F6609824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6000" contras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734866"/>
              <a:ext cx="9144000" cy="607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Rectangle 5">
              <a:extLst>
                <a:ext uri="{FF2B5EF4-FFF2-40B4-BE49-F238E27FC236}">
                  <a16:creationId xmlns:a16="http://schemas.microsoft.com/office/drawing/2014/main" id="{D9C362A3-13CD-3D9B-64F1-3C806756E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57200"/>
              <a:ext cx="1905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32771" name="Text Box 16">
            <a:extLst>
              <a:ext uri="{FF2B5EF4-FFF2-40B4-BE49-F238E27FC236}">
                <a16:creationId xmlns:a16="http://schemas.microsoft.com/office/drawing/2014/main" id="{A8CE232C-C354-BFB9-E5DE-7B3656657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AND LOCAL MAXIMA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Skupina 6">
            <a:extLst>
              <a:ext uri="{FF2B5EF4-FFF2-40B4-BE49-F238E27FC236}">
                <a16:creationId xmlns:a16="http://schemas.microsoft.com/office/drawing/2014/main" id="{B8432BC4-3DD8-93C4-5623-286FC7EDF283}"/>
              </a:ext>
            </a:extLst>
          </p:cNvPr>
          <p:cNvGrpSpPr>
            <a:grpSpLocks/>
          </p:cNvGrpSpPr>
          <p:nvPr/>
        </p:nvGrpSpPr>
        <p:grpSpPr bwMode="auto">
          <a:xfrm>
            <a:off x="0" y="-2259013"/>
            <a:ext cx="9144000" cy="9347201"/>
            <a:chOff x="683568" y="457200"/>
            <a:chExt cx="9144000" cy="9348266"/>
          </a:xfrm>
        </p:grpSpPr>
        <p:pic>
          <p:nvPicPr>
            <p:cNvPr id="33800" name="Picture 2" descr="C:\Vlada\vyuka\Cviceni s botanikou\sejmout.jpg">
              <a:extLst>
                <a:ext uri="{FF2B5EF4-FFF2-40B4-BE49-F238E27FC236}">
                  <a16:creationId xmlns:a16="http://schemas.microsoft.com/office/drawing/2014/main" id="{9811CDF8-7EA9-4FC1-529D-7B551BA13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6000" contras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734866"/>
              <a:ext cx="9144000" cy="607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Rectangle 5">
              <a:extLst>
                <a:ext uri="{FF2B5EF4-FFF2-40B4-BE49-F238E27FC236}">
                  <a16:creationId xmlns:a16="http://schemas.microsoft.com/office/drawing/2014/main" id="{8F86D7B6-C9C4-E836-16E7-E14E8FB10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57200"/>
              <a:ext cx="1905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pic>
        <p:nvPicPr>
          <p:cNvPr id="9" name="Picture 1">
            <a:extLst>
              <a:ext uri="{FF2B5EF4-FFF2-40B4-BE49-F238E27FC236}">
                <a16:creationId xmlns:a16="http://schemas.microsoft.com/office/drawing/2014/main" id="{F0D29F83-7172-CBB2-0790-4C3CB304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929063"/>
            <a:ext cx="990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0EF2BE49-3823-BD87-DF40-2C28B96D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643313"/>
            <a:ext cx="990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17356BDE-D57C-BED1-6D60-6EDE2779A0DA}"/>
              </a:ext>
            </a:extLst>
          </p:cNvPr>
          <p:cNvSpPr/>
          <p:nvPr/>
        </p:nvSpPr>
        <p:spPr>
          <a:xfrm rot="17031161">
            <a:off x="5988050" y="3762375"/>
            <a:ext cx="1427163" cy="8112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3553" name="Picture 1">
            <a:extLst>
              <a:ext uri="{FF2B5EF4-FFF2-40B4-BE49-F238E27FC236}">
                <a16:creationId xmlns:a16="http://schemas.microsoft.com/office/drawing/2014/main" id="{020CBBA0-B81E-531F-E42C-D9CCC40F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28938"/>
            <a:ext cx="990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16">
            <a:extLst>
              <a:ext uri="{FF2B5EF4-FFF2-40B4-BE49-F238E27FC236}">
                <a16:creationId xmlns:a16="http://schemas.microsoft.com/office/drawing/2014/main" id="{96E16700-2B0E-D151-6E70-7328A96F2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AND LOCAL MAXIMA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6">
            <a:extLst>
              <a:ext uri="{FF2B5EF4-FFF2-40B4-BE49-F238E27FC236}">
                <a16:creationId xmlns:a16="http://schemas.microsoft.com/office/drawing/2014/main" id="{9A48E9EE-E624-BBCA-D2AA-5317CAC55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AND BOUND SEARCH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Obrázek 2" descr="BnB1.jpg">
            <a:extLst>
              <a:ext uri="{FF2B5EF4-FFF2-40B4-BE49-F238E27FC236}">
                <a16:creationId xmlns:a16="http://schemas.microsoft.com/office/drawing/2014/main" id="{B34C1AA2-4002-BCE3-D847-1E1946E3A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33463"/>
            <a:ext cx="6143625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6">
            <a:extLst>
              <a:ext uri="{FF2B5EF4-FFF2-40B4-BE49-F238E27FC236}">
                <a16:creationId xmlns:a16="http://schemas.microsoft.com/office/drawing/2014/main" id="{39B50C06-F53A-C3F6-8602-D9C9804D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AND BOUND SEARCH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Obrázek 3" descr="BnB2.jpg">
            <a:extLst>
              <a:ext uri="{FF2B5EF4-FFF2-40B4-BE49-F238E27FC236}">
                <a16:creationId xmlns:a16="http://schemas.microsoft.com/office/drawing/2014/main" id="{DC95D9FA-39A7-8606-4B8E-2D4ED69EE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00125"/>
            <a:ext cx="6357938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délník 51">
            <a:extLst>
              <a:ext uri="{FF2B5EF4-FFF2-40B4-BE49-F238E27FC236}">
                <a16:creationId xmlns:a16="http://schemas.microsoft.com/office/drawing/2014/main" id="{138A5ECD-91D8-F559-30F8-F20C0B69F8F8}"/>
              </a:ext>
            </a:extLst>
          </p:cNvPr>
          <p:cNvSpPr/>
          <p:nvPr/>
        </p:nvSpPr>
        <p:spPr>
          <a:xfrm>
            <a:off x="3138488" y="1143000"/>
            <a:ext cx="2786062" cy="178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9E764120-3AEE-55EA-0DBC-A9E36D8F7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133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6D0B6642-8433-59B9-A2CC-31CE3ACC02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2743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EBE61F22-A0FB-8293-ECD4-ADCD62B20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7432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75E1923B-9162-ADEE-8DC4-CB5FA0C5E6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47FAD4AA-85E0-E9F9-EF9A-40387E0E6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743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112F4D51-C41F-F9D3-5D93-07F847D83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86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A0BA75A6-1FC3-7F52-76BF-38F93F07FB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895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4" name="Line 10">
            <a:extLst>
              <a:ext uri="{FF2B5EF4-FFF2-40B4-BE49-F238E27FC236}">
                <a16:creationId xmlns:a16="http://schemas.microsoft.com/office/drawing/2014/main" id="{DE601909-5726-1A9C-0BCF-AA52FE8F5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11">
            <a:extLst>
              <a:ext uri="{FF2B5EF4-FFF2-40B4-BE49-F238E27FC236}">
                <a16:creationId xmlns:a16="http://schemas.microsoft.com/office/drawing/2014/main" id="{CDC2C8AB-12E5-8AF5-7919-FDF0144736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2362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12">
            <a:extLst>
              <a:ext uri="{FF2B5EF4-FFF2-40B4-BE49-F238E27FC236}">
                <a16:creationId xmlns:a16="http://schemas.microsoft.com/office/drawing/2014/main" id="{FC88F645-BAA6-FADD-CE8B-3145917FB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895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7" name="Line 13">
            <a:extLst>
              <a:ext uri="{FF2B5EF4-FFF2-40B4-BE49-F238E27FC236}">
                <a16:creationId xmlns:a16="http://schemas.microsoft.com/office/drawing/2014/main" id="{EA4A6862-4310-8FF7-6871-73EF4BBE4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267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8" name="Line 14">
            <a:extLst>
              <a:ext uri="{FF2B5EF4-FFF2-40B4-BE49-F238E27FC236}">
                <a16:creationId xmlns:a16="http://schemas.microsoft.com/office/drawing/2014/main" id="{E29B6BA7-B4AB-BF10-A890-FC9888243A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4876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9" name="Line 15">
            <a:extLst>
              <a:ext uri="{FF2B5EF4-FFF2-40B4-BE49-F238E27FC236}">
                <a16:creationId xmlns:a16="http://schemas.microsoft.com/office/drawing/2014/main" id="{5F572ECE-0344-6851-924B-8032D499D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876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0" name="Line 16">
            <a:extLst>
              <a:ext uri="{FF2B5EF4-FFF2-40B4-BE49-F238E27FC236}">
                <a16:creationId xmlns:a16="http://schemas.microsoft.com/office/drawing/2014/main" id="{2FBC5689-939B-DFD6-EB31-CAA392D0B1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343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1" name="Line 17">
            <a:extLst>
              <a:ext uri="{FF2B5EF4-FFF2-40B4-BE49-F238E27FC236}">
                <a16:creationId xmlns:a16="http://schemas.microsoft.com/office/drawing/2014/main" id="{D1C74F24-0B11-87DD-8A56-E3A5DE5B3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876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2" name="Comment 23">
            <a:extLst>
              <a:ext uri="{FF2B5EF4-FFF2-40B4-BE49-F238E27FC236}">
                <a16:creationId xmlns:a16="http://schemas.microsoft.com/office/drawing/2014/main" id="{8D1AD254-8F46-1C8F-6A21-EAF0754C8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6063" y="0"/>
            <a:ext cx="2590800" cy="49911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Postup maximální parsimonie předvedu na příkladu z předchozího slidu. Příbuzenské vztahy mezi 4 taxony můžeme znázornit 3 způsoby (stromy, topologiemi). Která odpovídá skutečnosti? MP považuje za pravdivou tu, která vysvětlí přítomnost znaků pomocí nejmenšího počtu mutací. Ukážeme si to na 1 znaku. Ten nabývá u našich taxonů těchto podob. Předpokládejme, že u předků se vyskytovaly G…. </a:t>
            </a:r>
            <a:endParaRPr lang="cs-CZ" altLang="cs-CZ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6883" name="Picture 24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C1ECC5BC-0CA1-BC29-887A-3D886425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1113"/>
            <a:ext cx="5953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25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B555B9B6-10CD-C40B-DF83-7CA80CF1E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65525"/>
            <a:ext cx="533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26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D9F735DB-50CE-EE77-93B3-090D1A9ED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70038"/>
            <a:ext cx="4714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27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B5D48C76-DF26-5FEB-FF78-52DA7FA8E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571875"/>
            <a:ext cx="4810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28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707B610E-3C1A-435A-4006-2E65CE1B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519738"/>
            <a:ext cx="615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29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D547EEC4-C536-B9E7-CBB9-AF988E39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810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9" name="Text Box 34">
            <a:extLst>
              <a:ext uri="{FF2B5EF4-FFF2-40B4-BE49-F238E27FC236}">
                <a16:creationId xmlns:a16="http://schemas.microsoft.com/office/drawing/2014/main" id="{B24FD113-ECE5-2F62-909E-C69926A2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52197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6890" name="Text Box 56">
            <a:extLst>
              <a:ext uri="{FF2B5EF4-FFF2-40B4-BE49-F238E27FC236}">
                <a16:creationId xmlns:a16="http://schemas.microsoft.com/office/drawing/2014/main" id="{8E413A6C-E4FF-6C2F-A0BC-18C7CD44D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1295400"/>
            <a:ext cx="236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CC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en-US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66FF"/>
                </a:solidFill>
              </a:rPr>
              <a:t>GGG</a:t>
            </a:r>
          </a:p>
        </p:txBody>
      </p:sp>
      <p:pic>
        <p:nvPicPr>
          <p:cNvPr id="36891" name="Picture 1">
            <a:extLst>
              <a:ext uri="{FF2B5EF4-FFF2-40B4-BE49-F238E27FC236}">
                <a16:creationId xmlns:a16="http://schemas.microsoft.com/office/drawing/2014/main" id="{0ED6492F-ACD7-04E5-3EEE-73735F2F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85875"/>
            <a:ext cx="7667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1">
            <a:extLst>
              <a:ext uri="{FF2B5EF4-FFF2-40B4-BE49-F238E27FC236}">
                <a16:creationId xmlns:a16="http://schemas.microsoft.com/office/drawing/2014/main" id="{28F88E42-0127-2638-EE66-4B184FC0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46200"/>
            <a:ext cx="7667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1">
            <a:extLst>
              <a:ext uri="{FF2B5EF4-FFF2-40B4-BE49-F238E27FC236}">
                <a16:creationId xmlns:a16="http://schemas.microsoft.com/office/drawing/2014/main" id="{B3D7A820-8B86-A63B-58CC-F8DF8FC4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572125"/>
            <a:ext cx="7667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13" descr="C:\Vlada\prezentace\ctvrtek\arcella.gif">
            <a:extLst>
              <a:ext uri="{FF2B5EF4-FFF2-40B4-BE49-F238E27FC236}">
                <a16:creationId xmlns:a16="http://schemas.microsoft.com/office/drawing/2014/main" id="{F8733752-D762-362B-FA4F-FC133A02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486150"/>
            <a:ext cx="1133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13" descr="C:\Vlada\prezentace\ctvrtek\arcella.gif">
            <a:extLst>
              <a:ext uri="{FF2B5EF4-FFF2-40B4-BE49-F238E27FC236}">
                <a16:creationId xmlns:a16="http://schemas.microsoft.com/office/drawing/2014/main" id="{CDFB17CA-8467-85B1-EE34-1607492F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606800"/>
            <a:ext cx="1133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13" descr="C:\Vlada\prezentace\ctvrtek\arcella.gif">
            <a:extLst>
              <a:ext uri="{FF2B5EF4-FFF2-40B4-BE49-F238E27FC236}">
                <a16:creationId xmlns:a16="http://schemas.microsoft.com/office/drawing/2014/main" id="{D8DD4459-52AC-6A92-C3F9-1995102E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614738"/>
            <a:ext cx="11334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16">
            <a:extLst>
              <a:ext uri="{FF2B5EF4-FFF2-40B4-BE49-F238E27FC236}">
                <a16:creationId xmlns:a16="http://schemas.microsoft.com/office/drawing/2014/main" id="{039F2BAC-649F-EB06-F622-4DF2E479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MAXIMUM PARSIMONY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98" name="Picture 24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356B979E-CE58-5DDE-63A3-A9ACFBAB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357313"/>
            <a:ext cx="2936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9" name="Picture 1">
            <a:extLst>
              <a:ext uri="{FF2B5EF4-FFF2-40B4-BE49-F238E27FC236}">
                <a16:creationId xmlns:a16="http://schemas.microsoft.com/office/drawing/2014/main" id="{02B4BE2B-2E06-CE44-0485-CF5A324A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16088"/>
            <a:ext cx="3476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0" name="Picture 29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03F154E5-CF68-A710-8417-D8286BFF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143125"/>
            <a:ext cx="24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1" name="Picture 13" descr="C:\Vlada\prezentace\ctvrtek\arcella.gif">
            <a:extLst>
              <a:ext uri="{FF2B5EF4-FFF2-40B4-BE49-F238E27FC236}">
                <a16:creationId xmlns:a16="http://schemas.microsoft.com/office/drawing/2014/main" id="{23AE56B6-5A99-604E-2064-4AC82DA3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500313"/>
            <a:ext cx="490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3">
            <a:extLst>
              <a:ext uri="{FF2B5EF4-FFF2-40B4-BE49-F238E27FC236}">
                <a16:creationId xmlns:a16="http://schemas.microsoft.com/office/drawing/2014/main" id="{F104A382-A7B8-FB99-8BCA-985FC9DA9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133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1" name="Line 4">
            <a:extLst>
              <a:ext uri="{FF2B5EF4-FFF2-40B4-BE49-F238E27FC236}">
                <a16:creationId xmlns:a16="http://schemas.microsoft.com/office/drawing/2014/main" id="{D25CF615-4E5D-C560-999A-950A0DA5E2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2743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27E80707-31F6-916A-1284-EFF90D630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7432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353D4085-BF6A-7865-1F05-AE2134820D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4" name="Line 7">
            <a:extLst>
              <a:ext uri="{FF2B5EF4-FFF2-40B4-BE49-F238E27FC236}">
                <a16:creationId xmlns:a16="http://schemas.microsoft.com/office/drawing/2014/main" id="{4CCA3EE6-2D0D-57EE-6F9E-F223A8295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743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5" name="Line 8">
            <a:extLst>
              <a:ext uri="{FF2B5EF4-FFF2-40B4-BE49-F238E27FC236}">
                <a16:creationId xmlns:a16="http://schemas.microsoft.com/office/drawing/2014/main" id="{135B9709-49C6-7B57-4F8C-48AD60E64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86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6" name="Line 9">
            <a:extLst>
              <a:ext uri="{FF2B5EF4-FFF2-40B4-BE49-F238E27FC236}">
                <a16:creationId xmlns:a16="http://schemas.microsoft.com/office/drawing/2014/main" id="{C941999D-54AA-BFB0-2A82-AE3A75A084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895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7" name="Line 10">
            <a:extLst>
              <a:ext uri="{FF2B5EF4-FFF2-40B4-BE49-F238E27FC236}">
                <a16:creationId xmlns:a16="http://schemas.microsoft.com/office/drawing/2014/main" id="{DECDAD4A-9C4B-58A1-1634-7BDC61074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8" name="Line 11">
            <a:extLst>
              <a:ext uri="{FF2B5EF4-FFF2-40B4-BE49-F238E27FC236}">
                <a16:creationId xmlns:a16="http://schemas.microsoft.com/office/drawing/2014/main" id="{CABC728E-2044-86FE-061A-F2E2A70F17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2362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9" name="Line 12">
            <a:extLst>
              <a:ext uri="{FF2B5EF4-FFF2-40B4-BE49-F238E27FC236}">
                <a16:creationId xmlns:a16="http://schemas.microsoft.com/office/drawing/2014/main" id="{C12556BE-8F95-A0F8-CDEA-30A69A4CB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895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0" name="Line 13">
            <a:extLst>
              <a:ext uri="{FF2B5EF4-FFF2-40B4-BE49-F238E27FC236}">
                <a16:creationId xmlns:a16="http://schemas.microsoft.com/office/drawing/2014/main" id="{7D5DB611-217F-1059-8583-5A56A7B16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267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1" name="Line 14">
            <a:extLst>
              <a:ext uri="{FF2B5EF4-FFF2-40B4-BE49-F238E27FC236}">
                <a16:creationId xmlns:a16="http://schemas.microsoft.com/office/drawing/2014/main" id="{3F3F78FE-DF81-2B5C-5E37-A619BA4AA9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4876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2" name="Line 15">
            <a:extLst>
              <a:ext uri="{FF2B5EF4-FFF2-40B4-BE49-F238E27FC236}">
                <a16:creationId xmlns:a16="http://schemas.microsoft.com/office/drawing/2014/main" id="{07A59FE6-5E7B-561C-84C2-BDA9E0666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876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3" name="Line 16">
            <a:extLst>
              <a:ext uri="{FF2B5EF4-FFF2-40B4-BE49-F238E27FC236}">
                <a16:creationId xmlns:a16="http://schemas.microsoft.com/office/drawing/2014/main" id="{ADF918D1-04FF-A976-94CF-D5C03B380E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343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4" name="Line 17">
            <a:extLst>
              <a:ext uri="{FF2B5EF4-FFF2-40B4-BE49-F238E27FC236}">
                <a16:creationId xmlns:a16="http://schemas.microsoft.com/office/drawing/2014/main" id="{D712E234-71BE-D591-25C6-27317A2CD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876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5" name="Comment 23">
            <a:extLst>
              <a:ext uri="{FF2B5EF4-FFF2-40B4-BE49-F238E27FC236}">
                <a16:creationId xmlns:a16="http://schemas.microsoft.com/office/drawing/2014/main" id="{A3324B35-8626-EB7D-8332-CF434C1D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6063" y="0"/>
            <a:ext cx="2590800" cy="49911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Postup maximální parsimonie předvedu na příkladu z předchozího slidu. Příbuzenské vztahy mezi 4 taxony můžeme znázornit 3 způsoby (stromy, topologiemi). Která odpovídá skutečnosti? MP považuje za pravdivou tu, která vysvětlí přítomnost znaků pomocí nejmenšího počtu mutací. Ukážeme si to na 1 znaku. Ten nabývá u našich taxonů těchto podob. Předpokládejme, že u předků se vyskytovaly G…. </a:t>
            </a:r>
            <a:endParaRPr lang="cs-CZ" altLang="cs-CZ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7906" name="Picture 24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647F35A2-35BA-4153-7508-8C3264AAB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953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25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CAC47E6E-5BF0-A87F-6AB3-E5F1992E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533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6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0B1D670A-DF49-7F84-B82F-027B13E9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4714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7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096AFB46-8AF5-8C25-DCB2-A3619EAF8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86200"/>
            <a:ext cx="4810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28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BAA9F1F4-3A3F-953B-FBEA-48734082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91200"/>
            <a:ext cx="615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29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34B5DE86-6669-EF8D-7E0D-6EA5E7FB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4810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2" name="Text Box 33">
            <a:extLst>
              <a:ext uri="{FF2B5EF4-FFF2-40B4-BE49-F238E27FC236}">
                <a16:creationId xmlns:a16="http://schemas.microsoft.com/office/drawing/2014/main" id="{8DF2F7E3-CF33-94C9-46F5-D642C05C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7913" name="Text Box 34">
            <a:extLst>
              <a:ext uri="{FF2B5EF4-FFF2-40B4-BE49-F238E27FC236}">
                <a16:creationId xmlns:a16="http://schemas.microsoft.com/office/drawing/2014/main" id="{676D0263-C052-0948-9714-F8832E39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52197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7914" name="Text Box 35">
            <a:extLst>
              <a:ext uri="{FF2B5EF4-FFF2-40B4-BE49-F238E27FC236}">
                <a16:creationId xmlns:a16="http://schemas.microsoft.com/office/drawing/2014/main" id="{0A35293D-A11B-3F81-AA96-287DC59B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828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7915" name="Text Box 36">
            <a:extLst>
              <a:ext uri="{FF2B5EF4-FFF2-40B4-BE49-F238E27FC236}">
                <a16:creationId xmlns:a16="http://schemas.microsoft.com/office/drawing/2014/main" id="{BB9E1239-309A-AD90-EBB2-D3335207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752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7916" name="Text Box 37">
            <a:extLst>
              <a:ext uri="{FF2B5EF4-FFF2-40B4-BE49-F238E27FC236}">
                <a16:creationId xmlns:a16="http://schemas.microsoft.com/office/drawing/2014/main" id="{201CA77F-7C7E-CF9D-7D0A-AFB0EDBA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33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7917" name="Text Box 38">
            <a:extLst>
              <a:ext uri="{FF2B5EF4-FFF2-40B4-BE49-F238E27FC236}">
                <a16:creationId xmlns:a16="http://schemas.microsoft.com/office/drawing/2014/main" id="{46B0497B-F2D9-7C51-A881-64368B57A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828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7918" name="Text Box 39">
            <a:extLst>
              <a:ext uri="{FF2B5EF4-FFF2-40B4-BE49-F238E27FC236}">
                <a16:creationId xmlns:a16="http://schemas.microsoft.com/office/drawing/2014/main" id="{D85862D3-5967-A51A-C187-1C3596722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10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7919" name="Rectangle 40">
            <a:extLst>
              <a:ext uri="{FF2B5EF4-FFF2-40B4-BE49-F238E27FC236}">
                <a16:creationId xmlns:a16="http://schemas.microsoft.com/office/drawing/2014/main" id="{AAE303C1-FC04-C626-A6B8-D71049FE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6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7920" name="Rectangle 41">
            <a:extLst>
              <a:ext uri="{FF2B5EF4-FFF2-40B4-BE49-F238E27FC236}">
                <a16:creationId xmlns:a16="http://schemas.microsoft.com/office/drawing/2014/main" id="{DF59F2DE-50B1-ED02-A5E9-946A13832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76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7921" name="Rectangle 42">
            <a:extLst>
              <a:ext uri="{FF2B5EF4-FFF2-40B4-BE49-F238E27FC236}">
                <a16:creationId xmlns:a16="http://schemas.microsoft.com/office/drawing/2014/main" id="{BE3C3601-0322-3D87-530B-40F258DE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86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7922" name="Rectangle 43">
            <a:extLst>
              <a:ext uri="{FF2B5EF4-FFF2-40B4-BE49-F238E27FC236}">
                <a16:creationId xmlns:a16="http://schemas.microsoft.com/office/drawing/2014/main" id="{753A0558-9858-F0FB-B828-EB8A3AEC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410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7923" name="Rectangle 44">
            <a:extLst>
              <a:ext uri="{FF2B5EF4-FFF2-40B4-BE49-F238E27FC236}">
                <a16:creationId xmlns:a16="http://schemas.microsoft.com/office/drawing/2014/main" id="{0C92800D-B139-F642-C876-BD50AAA28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352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7924" name="Rectangle 45">
            <a:extLst>
              <a:ext uri="{FF2B5EF4-FFF2-40B4-BE49-F238E27FC236}">
                <a16:creationId xmlns:a16="http://schemas.microsoft.com/office/drawing/2014/main" id="{81EBB052-513A-29C9-7F44-E5A03F6CE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7925" name="Text Box 55">
            <a:extLst>
              <a:ext uri="{FF2B5EF4-FFF2-40B4-BE49-F238E27FC236}">
                <a16:creationId xmlns:a16="http://schemas.microsoft.com/office/drawing/2014/main" id="{2FCDEB68-2C3C-92FB-A40B-6569FF98F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3497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37926" name="Picture 1">
            <a:extLst>
              <a:ext uri="{FF2B5EF4-FFF2-40B4-BE49-F238E27FC236}">
                <a16:creationId xmlns:a16="http://schemas.microsoft.com/office/drawing/2014/main" id="{655A2A71-20A7-252E-17AD-9A7C759D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71563"/>
            <a:ext cx="766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7" name="Picture 1">
            <a:extLst>
              <a:ext uri="{FF2B5EF4-FFF2-40B4-BE49-F238E27FC236}">
                <a16:creationId xmlns:a16="http://schemas.microsoft.com/office/drawing/2014/main" id="{B8682F37-90CF-DDDF-0D11-10A947A0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71563"/>
            <a:ext cx="766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8" name="Picture 1">
            <a:extLst>
              <a:ext uri="{FF2B5EF4-FFF2-40B4-BE49-F238E27FC236}">
                <a16:creationId xmlns:a16="http://schemas.microsoft.com/office/drawing/2014/main" id="{F0DA25BD-7BCF-4308-4073-AE09AACD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786438"/>
            <a:ext cx="766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9" name="Picture 13" descr="C:\Vlada\prezentace\ctvrtek\arcella.gif">
            <a:extLst>
              <a:ext uri="{FF2B5EF4-FFF2-40B4-BE49-F238E27FC236}">
                <a16:creationId xmlns:a16="http://schemas.microsoft.com/office/drawing/2014/main" id="{99DB66CE-B587-9C68-067A-613E9346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14750"/>
            <a:ext cx="1133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0" name="Picture 13" descr="C:\Vlada\prezentace\ctvrtek\arcella.gif">
            <a:extLst>
              <a:ext uri="{FF2B5EF4-FFF2-40B4-BE49-F238E27FC236}">
                <a16:creationId xmlns:a16="http://schemas.microsoft.com/office/drawing/2014/main" id="{3FBDAB0D-3FAC-0666-95C1-EF9EBF6A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357563"/>
            <a:ext cx="11334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1" name="Picture 13" descr="C:\Vlada\prezentace\ctvrtek\arcella.gif">
            <a:extLst>
              <a:ext uri="{FF2B5EF4-FFF2-40B4-BE49-F238E27FC236}">
                <a16:creationId xmlns:a16="http://schemas.microsoft.com/office/drawing/2014/main" id="{52032D90-FD65-D18F-F088-5AAAC967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929063"/>
            <a:ext cx="11334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Obdélník 65">
            <a:extLst>
              <a:ext uri="{FF2B5EF4-FFF2-40B4-BE49-F238E27FC236}">
                <a16:creationId xmlns:a16="http://schemas.microsoft.com/office/drawing/2014/main" id="{C5CBBBED-C078-F52F-91F0-DE8A8BDB1C0B}"/>
              </a:ext>
            </a:extLst>
          </p:cNvPr>
          <p:cNvSpPr/>
          <p:nvPr/>
        </p:nvSpPr>
        <p:spPr>
          <a:xfrm>
            <a:off x="3138488" y="1143000"/>
            <a:ext cx="2786062" cy="178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7933" name="Text Box 56">
            <a:extLst>
              <a:ext uri="{FF2B5EF4-FFF2-40B4-BE49-F238E27FC236}">
                <a16:creationId xmlns:a16="http://schemas.microsoft.com/office/drawing/2014/main" id="{62C5FF3D-4E13-442A-1C55-072EC0F4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1295400"/>
            <a:ext cx="236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CC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en-US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66FF"/>
                </a:solidFill>
              </a:rPr>
              <a:t>GGG</a:t>
            </a:r>
          </a:p>
        </p:txBody>
      </p:sp>
      <p:pic>
        <p:nvPicPr>
          <p:cNvPr id="37934" name="Picture 24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18A5DB1A-5A78-7E7D-699B-8CEE9211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357313"/>
            <a:ext cx="2936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5" name="Picture 1">
            <a:extLst>
              <a:ext uri="{FF2B5EF4-FFF2-40B4-BE49-F238E27FC236}">
                <a16:creationId xmlns:a16="http://schemas.microsoft.com/office/drawing/2014/main" id="{7F5D4963-E8FC-DD66-0578-B3C392FE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16088"/>
            <a:ext cx="3476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6" name="Picture 29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FBEB93AB-B860-0EF4-6F46-C5B4F982C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143125"/>
            <a:ext cx="24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7" name="Picture 13" descr="C:\Vlada\prezentace\ctvrtek\arcella.gif">
            <a:extLst>
              <a:ext uri="{FF2B5EF4-FFF2-40B4-BE49-F238E27FC236}">
                <a16:creationId xmlns:a16="http://schemas.microsoft.com/office/drawing/2014/main" id="{CBEEDFCD-584D-58C9-9A79-E3D8D8F82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500313"/>
            <a:ext cx="490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8" name="Rectangle 58">
            <a:extLst>
              <a:ext uri="{FF2B5EF4-FFF2-40B4-BE49-F238E27FC236}">
                <a16:creationId xmlns:a16="http://schemas.microsoft.com/office/drawing/2014/main" id="{D453C90F-4D2A-A4E7-DBD0-7CB1F26E2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1363663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0BBBF12D-769E-9AE8-6F81-992605A09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MAXIMUM PARSIMONY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3">
            <a:extLst>
              <a:ext uri="{FF2B5EF4-FFF2-40B4-BE49-F238E27FC236}">
                <a16:creationId xmlns:a16="http://schemas.microsoft.com/office/drawing/2014/main" id="{6746D210-A8F4-DEDE-728A-23C39E391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133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D294E4EF-3137-5A10-2E92-ADD49BA496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2743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5B1624CB-179F-B0D0-10DD-DFA305048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7432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7" name="Line 6">
            <a:extLst>
              <a:ext uri="{FF2B5EF4-FFF2-40B4-BE49-F238E27FC236}">
                <a16:creationId xmlns:a16="http://schemas.microsoft.com/office/drawing/2014/main" id="{4C320B51-A5E7-19CF-6076-FBEC80EA0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8" name="Line 7">
            <a:extLst>
              <a:ext uri="{FF2B5EF4-FFF2-40B4-BE49-F238E27FC236}">
                <a16:creationId xmlns:a16="http://schemas.microsoft.com/office/drawing/2014/main" id="{17EED3B0-D8EB-9728-5E63-C835B08BE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743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9" name="Line 8">
            <a:extLst>
              <a:ext uri="{FF2B5EF4-FFF2-40B4-BE49-F238E27FC236}">
                <a16:creationId xmlns:a16="http://schemas.microsoft.com/office/drawing/2014/main" id="{6BB159D0-A146-5759-2BB8-ED9DD9254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86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0" name="Line 9">
            <a:extLst>
              <a:ext uri="{FF2B5EF4-FFF2-40B4-BE49-F238E27FC236}">
                <a16:creationId xmlns:a16="http://schemas.microsoft.com/office/drawing/2014/main" id="{9A02AE0F-8FF0-7819-AF33-1628187431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895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1" name="Line 10">
            <a:extLst>
              <a:ext uri="{FF2B5EF4-FFF2-40B4-BE49-F238E27FC236}">
                <a16:creationId xmlns:a16="http://schemas.microsoft.com/office/drawing/2014/main" id="{6A3CCF3B-3AB5-167B-B451-74F70731E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2" name="Line 11">
            <a:extLst>
              <a:ext uri="{FF2B5EF4-FFF2-40B4-BE49-F238E27FC236}">
                <a16:creationId xmlns:a16="http://schemas.microsoft.com/office/drawing/2014/main" id="{2F2D0CA6-FB1D-099F-B868-1E059C16A9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2362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3" name="Line 12">
            <a:extLst>
              <a:ext uri="{FF2B5EF4-FFF2-40B4-BE49-F238E27FC236}">
                <a16:creationId xmlns:a16="http://schemas.microsoft.com/office/drawing/2014/main" id="{15BE030F-AD1A-35B9-EB4A-7BA6AFB7B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895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4" name="Line 13">
            <a:extLst>
              <a:ext uri="{FF2B5EF4-FFF2-40B4-BE49-F238E27FC236}">
                <a16:creationId xmlns:a16="http://schemas.microsoft.com/office/drawing/2014/main" id="{EE4998BE-4FDF-583A-0E22-9EB84950E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267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5" name="Line 14">
            <a:extLst>
              <a:ext uri="{FF2B5EF4-FFF2-40B4-BE49-F238E27FC236}">
                <a16:creationId xmlns:a16="http://schemas.microsoft.com/office/drawing/2014/main" id="{FFC9C1BE-D6F0-7E74-12CB-2F2A4B3378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4876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6" name="Line 15">
            <a:extLst>
              <a:ext uri="{FF2B5EF4-FFF2-40B4-BE49-F238E27FC236}">
                <a16:creationId xmlns:a16="http://schemas.microsoft.com/office/drawing/2014/main" id="{1BF719A2-1F48-85CE-7B7B-30B6EABD4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876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7" name="Line 16">
            <a:extLst>
              <a:ext uri="{FF2B5EF4-FFF2-40B4-BE49-F238E27FC236}">
                <a16:creationId xmlns:a16="http://schemas.microsoft.com/office/drawing/2014/main" id="{4499E28C-7433-F26A-0B97-2E512D971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343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8" name="Line 17">
            <a:extLst>
              <a:ext uri="{FF2B5EF4-FFF2-40B4-BE49-F238E27FC236}">
                <a16:creationId xmlns:a16="http://schemas.microsoft.com/office/drawing/2014/main" id="{80361CA9-F6DD-5B95-8BE8-D61E5A075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876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9" name="AutoShape 18">
            <a:extLst>
              <a:ext uri="{FF2B5EF4-FFF2-40B4-BE49-F238E27FC236}">
                <a16:creationId xmlns:a16="http://schemas.microsoft.com/office/drawing/2014/main" id="{9D115D73-7F29-3D53-C6AF-864ADBDF5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956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8930" name="AutoShape 19">
            <a:extLst>
              <a:ext uri="{FF2B5EF4-FFF2-40B4-BE49-F238E27FC236}">
                <a16:creationId xmlns:a16="http://schemas.microsoft.com/office/drawing/2014/main" id="{4F5364D8-20EA-BDDB-C002-BDC716CEE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895600"/>
            <a:ext cx="457200" cy="150813"/>
          </a:xfrm>
          <a:prstGeom prst="rightArrow">
            <a:avLst>
              <a:gd name="adj1" fmla="val 50000"/>
              <a:gd name="adj2" fmla="val 75789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8931" name="AutoShape 20">
            <a:extLst>
              <a:ext uri="{FF2B5EF4-FFF2-40B4-BE49-F238E27FC236}">
                <a16:creationId xmlns:a16="http://schemas.microsoft.com/office/drawing/2014/main" id="{32716BAF-964F-86E5-F16C-6B12E22C7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0480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8932" name="AutoShape 21">
            <a:extLst>
              <a:ext uri="{FF2B5EF4-FFF2-40B4-BE49-F238E27FC236}">
                <a16:creationId xmlns:a16="http://schemas.microsoft.com/office/drawing/2014/main" id="{008F1DA7-F91B-726D-EF89-68FD7EDE7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971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8933" name="AutoShape 22">
            <a:extLst>
              <a:ext uri="{FF2B5EF4-FFF2-40B4-BE49-F238E27FC236}">
                <a16:creationId xmlns:a16="http://schemas.microsoft.com/office/drawing/2014/main" id="{68F16216-0764-0F6B-AB39-CCEC0E532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9530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8934" name="Comment 23">
            <a:extLst>
              <a:ext uri="{FF2B5EF4-FFF2-40B4-BE49-F238E27FC236}">
                <a16:creationId xmlns:a16="http://schemas.microsoft.com/office/drawing/2014/main" id="{A201944D-4848-917C-0156-60559D17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6063" y="0"/>
            <a:ext cx="2590800" cy="49911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Postup maximální parsimonie předvedu na příkladu z předchozího slidu. Příbuzenské vztahy mezi 4 taxony můžeme znázornit 3 způsoby (stromy, topologiemi). Která odpovídá skutečnosti? MP považuje za pravdivou tu, která vysvětlí přítomnost znaků pomocí nejmenšího počtu mutací. Ukážeme si to na 1 znaku. Ten nabývá u našich taxonů těchto podob. Předpokládejme, že u předků se vyskytovaly G…. </a:t>
            </a:r>
            <a:endParaRPr lang="cs-CZ" altLang="cs-CZ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8935" name="Picture 24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11A7AE82-EBD9-6E5F-0247-B182F204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953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5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6AA2E5F9-F8AC-A0CA-3420-C2690171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533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Picture 26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B6005C1C-EFA9-7F61-9B22-B2E56E7B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4714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7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4DF8AB6E-A2B0-7CCD-C2E8-E12B2A5D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86200"/>
            <a:ext cx="4810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28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98944473-30D5-51AE-1723-BC4BB5D7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91200"/>
            <a:ext cx="615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29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F679FC35-5513-DDF3-50B9-81B92EFF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4810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1" name="Text Box 33">
            <a:extLst>
              <a:ext uri="{FF2B5EF4-FFF2-40B4-BE49-F238E27FC236}">
                <a16:creationId xmlns:a16="http://schemas.microsoft.com/office/drawing/2014/main" id="{5998E540-5B6E-E37A-F7CD-C64693D01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42" name="Text Box 34">
            <a:extLst>
              <a:ext uri="{FF2B5EF4-FFF2-40B4-BE49-F238E27FC236}">
                <a16:creationId xmlns:a16="http://schemas.microsoft.com/office/drawing/2014/main" id="{C79C0B23-353D-0F44-1B95-3259C7AC0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52197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8943" name="Text Box 35">
            <a:extLst>
              <a:ext uri="{FF2B5EF4-FFF2-40B4-BE49-F238E27FC236}">
                <a16:creationId xmlns:a16="http://schemas.microsoft.com/office/drawing/2014/main" id="{B2C1F4A0-8465-970A-4770-BE4EA94B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828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44" name="Text Box 36">
            <a:extLst>
              <a:ext uri="{FF2B5EF4-FFF2-40B4-BE49-F238E27FC236}">
                <a16:creationId xmlns:a16="http://schemas.microsoft.com/office/drawing/2014/main" id="{6853F685-2F2A-BC5A-B84C-D8F47D6D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752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45" name="Text Box 37">
            <a:extLst>
              <a:ext uri="{FF2B5EF4-FFF2-40B4-BE49-F238E27FC236}">
                <a16:creationId xmlns:a16="http://schemas.microsoft.com/office/drawing/2014/main" id="{DB2A90A8-B523-7139-D099-C86DE751D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33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46" name="Text Box 38">
            <a:extLst>
              <a:ext uri="{FF2B5EF4-FFF2-40B4-BE49-F238E27FC236}">
                <a16:creationId xmlns:a16="http://schemas.microsoft.com/office/drawing/2014/main" id="{FFBAB03B-D49C-4DAB-EA7D-C9A0FA95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828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47" name="Text Box 39">
            <a:extLst>
              <a:ext uri="{FF2B5EF4-FFF2-40B4-BE49-F238E27FC236}">
                <a16:creationId xmlns:a16="http://schemas.microsoft.com/office/drawing/2014/main" id="{BA4224CE-8333-C007-9028-ED44C6C77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10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48" name="Rectangle 40">
            <a:extLst>
              <a:ext uri="{FF2B5EF4-FFF2-40B4-BE49-F238E27FC236}">
                <a16:creationId xmlns:a16="http://schemas.microsoft.com/office/drawing/2014/main" id="{12C3688B-1876-37E2-3155-B890BABE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6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8949" name="Rectangle 41">
            <a:extLst>
              <a:ext uri="{FF2B5EF4-FFF2-40B4-BE49-F238E27FC236}">
                <a16:creationId xmlns:a16="http://schemas.microsoft.com/office/drawing/2014/main" id="{C9BEE709-19CE-8575-E694-BA79036BB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76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8950" name="Rectangle 42">
            <a:extLst>
              <a:ext uri="{FF2B5EF4-FFF2-40B4-BE49-F238E27FC236}">
                <a16:creationId xmlns:a16="http://schemas.microsoft.com/office/drawing/2014/main" id="{7A2077DC-C5A1-DA2F-178F-206E4B51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86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8951" name="Rectangle 43">
            <a:extLst>
              <a:ext uri="{FF2B5EF4-FFF2-40B4-BE49-F238E27FC236}">
                <a16:creationId xmlns:a16="http://schemas.microsoft.com/office/drawing/2014/main" id="{5FBA4C58-D689-209E-AB86-CC353824C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410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8952" name="Rectangle 44">
            <a:extLst>
              <a:ext uri="{FF2B5EF4-FFF2-40B4-BE49-F238E27FC236}">
                <a16:creationId xmlns:a16="http://schemas.microsoft.com/office/drawing/2014/main" id="{DC712948-0677-14CA-561C-124B6D45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352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8953" name="Rectangle 45">
            <a:extLst>
              <a:ext uri="{FF2B5EF4-FFF2-40B4-BE49-F238E27FC236}">
                <a16:creationId xmlns:a16="http://schemas.microsoft.com/office/drawing/2014/main" id="{9835739F-B61C-5891-9EF2-A3908BCD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8954" name="Text Box 46">
            <a:extLst>
              <a:ext uri="{FF2B5EF4-FFF2-40B4-BE49-F238E27FC236}">
                <a16:creationId xmlns:a16="http://schemas.microsoft.com/office/drawing/2014/main" id="{6A595A1E-A8DE-7970-DAFE-C08E2647B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14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55" name="Text Box 47">
            <a:extLst>
              <a:ext uri="{FF2B5EF4-FFF2-40B4-BE49-F238E27FC236}">
                <a16:creationId xmlns:a16="http://schemas.microsoft.com/office/drawing/2014/main" id="{87CA98D3-3BCC-5D95-C970-BA59B1107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62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56" name="Text Box 48">
            <a:extLst>
              <a:ext uri="{FF2B5EF4-FFF2-40B4-BE49-F238E27FC236}">
                <a16:creationId xmlns:a16="http://schemas.microsoft.com/office/drawing/2014/main" id="{995CD7AE-68BA-99E6-AA4E-7F0C9FE17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62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57" name="Text Box 49">
            <a:extLst>
              <a:ext uri="{FF2B5EF4-FFF2-40B4-BE49-F238E27FC236}">
                <a16:creationId xmlns:a16="http://schemas.microsoft.com/office/drawing/2014/main" id="{40560C25-0C1C-347A-C378-06DE0268D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95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58" name="Text Box 50">
            <a:extLst>
              <a:ext uri="{FF2B5EF4-FFF2-40B4-BE49-F238E27FC236}">
                <a16:creationId xmlns:a16="http://schemas.microsoft.com/office/drawing/2014/main" id="{C36FF4DC-7308-C60F-5121-D4BADB61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14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8959" name="Rectangle 51">
            <a:extLst>
              <a:ext uri="{FF2B5EF4-FFF2-40B4-BE49-F238E27FC236}">
                <a16:creationId xmlns:a16="http://schemas.microsoft.com/office/drawing/2014/main" id="{C1242EA2-28E9-77D1-4AE4-998FD2DD5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95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C3300"/>
                </a:solidFill>
              </a:rPr>
              <a:t>C</a:t>
            </a:r>
            <a:endParaRPr lang="cs-CZ" altLang="cs-CZ" sz="2400">
              <a:solidFill>
                <a:srgbClr val="CC3300"/>
              </a:solidFill>
            </a:endParaRPr>
          </a:p>
        </p:txBody>
      </p:sp>
      <p:sp>
        <p:nvSpPr>
          <p:cNvPr id="38960" name="Text Box 55">
            <a:extLst>
              <a:ext uri="{FF2B5EF4-FFF2-40B4-BE49-F238E27FC236}">
                <a16:creationId xmlns:a16="http://schemas.microsoft.com/office/drawing/2014/main" id="{C7597519-F606-94F8-4C64-E22DC737D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3497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38961" name="Picture 1">
            <a:extLst>
              <a:ext uri="{FF2B5EF4-FFF2-40B4-BE49-F238E27FC236}">
                <a16:creationId xmlns:a16="http://schemas.microsoft.com/office/drawing/2014/main" id="{D968147E-47D0-47AD-8BEF-2F527E65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71563"/>
            <a:ext cx="766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2" name="Picture 1">
            <a:extLst>
              <a:ext uri="{FF2B5EF4-FFF2-40B4-BE49-F238E27FC236}">
                <a16:creationId xmlns:a16="http://schemas.microsoft.com/office/drawing/2014/main" id="{7241616A-9500-4C47-A627-A4C1AEA6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71563"/>
            <a:ext cx="766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3" name="Picture 1">
            <a:extLst>
              <a:ext uri="{FF2B5EF4-FFF2-40B4-BE49-F238E27FC236}">
                <a16:creationId xmlns:a16="http://schemas.microsoft.com/office/drawing/2014/main" id="{9CAF8659-2A65-AA5B-75B8-59486946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786438"/>
            <a:ext cx="766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4" name="Picture 13" descr="C:\Vlada\prezentace\ctvrtek\arcella.gif">
            <a:extLst>
              <a:ext uri="{FF2B5EF4-FFF2-40B4-BE49-F238E27FC236}">
                <a16:creationId xmlns:a16="http://schemas.microsoft.com/office/drawing/2014/main" id="{A1F2A9CD-2AAF-ADF4-5354-0EEFAE91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14750"/>
            <a:ext cx="1133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5" name="Picture 13" descr="C:\Vlada\prezentace\ctvrtek\arcella.gif">
            <a:extLst>
              <a:ext uri="{FF2B5EF4-FFF2-40B4-BE49-F238E27FC236}">
                <a16:creationId xmlns:a16="http://schemas.microsoft.com/office/drawing/2014/main" id="{9E18965F-7DB9-08A2-5F62-1963CDB8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357563"/>
            <a:ext cx="11334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6" name="Picture 13" descr="C:\Vlada\prezentace\ctvrtek\arcella.gif">
            <a:extLst>
              <a:ext uri="{FF2B5EF4-FFF2-40B4-BE49-F238E27FC236}">
                <a16:creationId xmlns:a16="http://schemas.microsoft.com/office/drawing/2014/main" id="{0DB01C99-533D-1D33-D9FE-DE65A247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929063"/>
            <a:ext cx="11334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67" name="TextovéPole 65">
            <a:extLst>
              <a:ext uri="{FF2B5EF4-FFF2-40B4-BE49-F238E27FC236}">
                <a16:creationId xmlns:a16="http://schemas.microsoft.com/office/drawing/2014/main" id="{F407D891-B79C-EEE3-8081-B7C1C0C3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571625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968" name="TextovéPole 66">
            <a:extLst>
              <a:ext uri="{FF2B5EF4-FFF2-40B4-BE49-F238E27FC236}">
                <a16:creationId xmlns:a16="http://schemas.microsoft.com/office/drawing/2014/main" id="{25A62F40-E81B-3595-50B4-96B743FB8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3714750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969" name="TextovéPole 67">
            <a:extLst>
              <a:ext uri="{FF2B5EF4-FFF2-40B4-BE49-F238E27FC236}">
                <a16:creationId xmlns:a16="http://schemas.microsoft.com/office/drawing/2014/main" id="{5198C3F8-543C-AEB8-B3D7-19C54D3EE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1643063"/>
            <a:ext cx="527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137DEB12-E55F-FD97-7387-6E5E0F001329}"/>
              </a:ext>
            </a:extLst>
          </p:cNvPr>
          <p:cNvSpPr/>
          <p:nvPr/>
        </p:nvSpPr>
        <p:spPr>
          <a:xfrm>
            <a:off x="3138488" y="1143000"/>
            <a:ext cx="2786062" cy="178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8971" name="Text Box 56">
            <a:extLst>
              <a:ext uri="{FF2B5EF4-FFF2-40B4-BE49-F238E27FC236}">
                <a16:creationId xmlns:a16="http://schemas.microsoft.com/office/drawing/2014/main" id="{ACE3640C-7D5A-AC6E-3C30-D58824AF7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1295400"/>
            <a:ext cx="236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CC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en-US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66FF"/>
                </a:solidFill>
              </a:rPr>
              <a:t>GGG</a:t>
            </a:r>
          </a:p>
        </p:txBody>
      </p:sp>
      <p:pic>
        <p:nvPicPr>
          <p:cNvPr id="38972" name="Picture 24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FCDA2F84-59D8-F5D4-55F3-5826FF784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357313"/>
            <a:ext cx="2936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3" name="Picture 1">
            <a:extLst>
              <a:ext uri="{FF2B5EF4-FFF2-40B4-BE49-F238E27FC236}">
                <a16:creationId xmlns:a16="http://schemas.microsoft.com/office/drawing/2014/main" id="{B768239B-EC40-8DF0-163F-28CCD9A7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16088"/>
            <a:ext cx="3476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4" name="Picture 29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5A9386AD-17A1-8C5B-8FE8-46834BD5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143125"/>
            <a:ext cx="24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5" name="Picture 13" descr="C:\Vlada\prezentace\ctvrtek\arcella.gif">
            <a:extLst>
              <a:ext uri="{FF2B5EF4-FFF2-40B4-BE49-F238E27FC236}">
                <a16:creationId xmlns:a16="http://schemas.microsoft.com/office/drawing/2014/main" id="{2668BCFB-2065-1738-3A13-C276B01C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500313"/>
            <a:ext cx="490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6" name="Rectangle 58">
            <a:extLst>
              <a:ext uri="{FF2B5EF4-FFF2-40B4-BE49-F238E27FC236}">
                <a16:creationId xmlns:a16="http://schemas.microsoft.com/office/drawing/2014/main" id="{B6096062-1370-BB59-3598-DDC0D1CE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1363663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2D400A08-1681-7908-8DE0-EA5C0B7F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MAXIMUM PARSIMONY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3">
            <a:extLst>
              <a:ext uri="{FF2B5EF4-FFF2-40B4-BE49-F238E27FC236}">
                <a16:creationId xmlns:a16="http://schemas.microsoft.com/office/drawing/2014/main" id="{7096A058-8BA0-F07E-68DA-953335EDA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133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39" name="Line 4">
            <a:extLst>
              <a:ext uri="{FF2B5EF4-FFF2-40B4-BE49-F238E27FC236}">
                <a16:creationId xmlns:a16="http://schemas.microsoft.com/office/drawing/2014/main" id="{E540B869-CFED-41EC-A183-AD27609B15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2743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0" name="Line 5">
            <a:extLst>
              <a:ext uri="{FF2B5EF4-FFF2-40B4-BE49-F238E27FC236}">
                <a16:creationId xmlns:a16="http://schemas.microsoft.com/office/drawing/2014/main" id="{A636D85E-32C9-69EE-CF31-6540DB796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7432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1" name="Line 6">
            <a:extLst>
              <a:ext uri="{FF2B5EF4-FFF2-40B4-BE49-F238E27FC236}">
                <a16:creationId xmlns:a16="http://schemas.microsoft.com/office/drawing/2014/main" id="{42AF1F39-CB84-6982-8C89-764AE7AB14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209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2" name="Line 7">
            <a:extLst>
              <a:ext uri="{FF2B5EF4-FFF2-40B4-BE49-F238E27FC236}">
                <a16:creationId xmlns:a16="http://schemas.microsoft.com/office/drawing/2014/main" id="{AE9AE15B-8B52-E672-131D-12FA57012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743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3" name="Line 8">
            <a:extLst>
              <a:ext uri="{FF2B5EF4-FFF2-40B4-BE49-F238E27FC236}">
                <a16:creationId xmlns:a16="http://schemas.microsoft.com/office/drawing/2014/main" id="{DF68B4E2-BC89-2CBD-EEEB-792EC5352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86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4" name="Line 9">
            <a:extLst>
              <a:ext uri="{FF2B5EF4-FFF2-40B4-BE49-F238E27FC236}">
                <a16:creationId xmlns:a16="http://schemas.microsoft.com/office/drawing/2014/main" id="{0C1F9C61-F582-E622-10A1-B911195D4F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895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5" name="Line 10">
            <a:extLst>
              <a:ext uri="{FF2B5EF4-FFF2-40B4-BE49-F238E27FC236}">
                <a16:creationId xmlns:a16="http://schemas.microsoft.com/office/drawing/2014/main" id="{DDAA0AA9-1070-60C1-9BFD-06D8762DF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6" name="Line 11">
            <a:extLst>
              <a:ext uri="{FF2B5EF4-FFF2-40B4-BE49-F238E27FC236}">
                <a16:creationId xmlns:a16="http://schemas.microsoft.com/office/drawing/2014/main" id="{FB7C6605-B9E3-64A5-DE11-8195A90C8C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2362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7" name="Line 12">
            <a:extLst>
              <a:ext uri="{FF2B5EF4-FFF2-40B4-BE49-F238E27FC236}">
                <a16:creationId xmlns:a16="http://schemas.microsoft.com/office/drawing/2014/main" id="{A7217301-2418-54EB-95B0-003288828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895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8" name="Line 13">
            <a:extLst>
              <a:ext uri="{FF2B5EF4-FFF2-40B4-BE49-F238E27FC236}">
                <a16:creationId xmlns:a16="http://schemas.microsoft.com/office/drawing/2014/main" id="{B221453D-5559-903A-87A3-245429B16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267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9" name="Line 14">
            <a:extLst>
              <a:ext uri="{FF2B5EF4-FFF2-40B4-BE49-F238E27FC236}">
                <a16:creationId xmlns:a16="http://schemas.microsoft.com/office/drawing/2014/main" id="{D16CCCD8-D14E-4F48-0B1F-A0C8ED734C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4876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0" name="Line 15">
            <a:extLst>
              <a:ext uri="{FF2B5EF4-FFF2-40B4-BE49-F238E27FC236}">
                <a16:creationId xmlns:a16="http://schemas.microsoft.com/office/drawing/2014/main" id="{69728E64-DDF0-6C70-09DE-057F2E847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876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1" name="Line 16">
            <a:extLst>
              <a:ext uri="{FF2B5EF4-FFF2-40B4-BE49-F238E27FC236}">
                <a16:creationId xmlns:a16="http://schemas.microsoft.com/office/drawing/2014/main" id="{D60EA92A-A78C-8959-688E-E66FC9F25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343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2" name="Line 17">
            <a:extLst>
              <a:ext uri="{FF2B5EF4-FFF2-40B4-BE49-F238E27FC236}">
                <a16:creationId xmlns:a16="http://schemas.microsoft.com/office/drawing/2014/main" id="{FF4EB062-30F0-87B6-92A4-B91E6BBF9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876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3" name="AutoShape 19">
            <a:extLst>
              <a:ext uri="{FF2B5EF4-FFF2-40B4-BE49-F238E27FC236}">
                <a16:creationId xmlns:a16="http://schemas.microsoft.com/office/drawing/2014/main" id="{8BDDDB1C-EC8F-6A54-6362-77885EDFFE7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61307" y="2939256"/>
            <a:ext cx="457200" cy="150813"/>
          </a:xfrm>
          <a:prstGeom prst="rightArrow">
            <a:avLst>
              <a:gd name="adj1" fmla="val 50000"/>
              <a:gd name="adj2" fmla="val 75789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9954" name="AutoShape 20">
            <a:extLst>
              <a:ext uri="{FF2B5EF4-FFF2-40B4-BE49-F238E27FC236}">
                <a16:creationId xmlns:a16="http://schemas.microsoft.com/office/drawing/2014/main" id="{748DBB7A-834E-3DAE-AC00-8CFE91821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0480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9955" name="AutoShape 21">
            <a:extLst>
              <a:ext uri="{FF2B5EF4-FFF2-40B4-BE49-F238E27FC236}">
                <a16:creationId xmlns:a16="http://schemas.microsoft.com/office/drawing/2014/main" id="{7C258166-92D4-1F7D-7696-2E2E35448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0" y="2428875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39957" name="Picture 24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E40D3DC6-C555-5563-E24D-B98DAAAA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953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25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77E48493-45E6-4F7F-B42F-9BBA9491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533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26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69421727-457C-6081-C8EC-B94D0211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4714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27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4D5CEEA6-2F44-6A49-0390-347DB368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86200"/>
            <a:ext cx="4810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28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FF706AC6-5270-818A-6E43-83ACB2D7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91200"/>
            <a:ext cx="615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Picture 29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118F728B-1B4E-F012-9303-FBCA10DEE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4810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3" name="Text Box 33">
            <a:extLst>
              <a:ext uri="{FF2B5EF4-FFF2-40B4-BE49-F238E27FC236}">
                <a16:creationId xmlns:a16="http://schemas.microsoft.com/office/drawing/2014/main" id="{9D883753-BCF9-2FAE-306A-1EF4198C5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9964" name="Text Box 34">
            <a:extLst>
              <a:ext uri="{FF2B5EF4-FFF2-40B4-BE49-F238E27FC236}">
                <a16:creationId xmlns:a16="http://schemas.microsoft.com/office/drawing/2014/main" id="{3354C287-F364-69A1-1C2F-F2BAA4FE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52197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9965" name="Text Box 35">
            <a:extLst>
              <a:ext uri="{FF2B5EF4-FFF2-40B4-BE49-F238E27FC236}">
                <a16:creationId xmlns:a16="http://schemas.microsoft.com/office/drawing/2014/main" id="{428D4EBE-35FA-D5C5-09E6-485306FD4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3289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9966" name="Text Box 36">
            <a:extLst>
              <a:ext uri="{FF2B5EF4-FFF2-40B4-BE49-F238E27FC236}">
                <a16:creationId xmlns:a16="http://schemas.microsoft.com/office/drawing/2014/main" id="{9AE5F6BC-2E67-E955-3076-5FFBE7BF8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752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39967" name="Text Box 37">
            <a:extLst>
              <a:ext uri="{FF2B5EF4-FFF2-40B4-BE49-F238E27FC236}">
                <a16:creationId xmlns:a16="http://schemas.microsoft.com/office/drawing/2014/main" id="{EBDA8196-411C-F9E1-C820-F3EEAF6D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2905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9968" name="Text Box 38">
            <a:extLst>
              <a:ext uri="{FF2B5EF4-FFF2-40B4-BE49-F238E27FC236}">
                <a16:creationId xmlns:a16="http://schemas.microsoft.com/office/drawing/2014/main" id="{59994626-F986-6FE8-7AC4-F4D9EEC1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828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9969" name="Rectangle 40">
            <a:extLst>
              <a:ext uri="{FF2B5EF4-FFF2-40B4-BE49-F238E27FC236}">
                <a16:creationId xmlns:a16="http://schemas.microsoft.com/office/drawing/2014/main" id="{D7E692FB-54D2-B64D-F13B-B69098F63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6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9970" name="Rectangle 41">
            <a:extLst>
              <a:ext uri="{FF2B5EF4-FFF2-40B4-BE49-F238E27FC236}">
                <a16:creationId xmlns:a16="http://schemas.microsoft.com/office/drawing/2014/main" id="{F286F615-A3D8-C50D-958C-8B8E58F4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76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39971" name="Text Box 46">
            <a:extLst>
              <a:ext uri="{FF2B5EF4-FFF2-40B4-BE49-F238E27FC236}">
                <a16:creationId xmlns:a16="http://schemas.microsoft.com/office/drawing/2014/main" id="{81A42D86-86A8-9A5B-EAAD-E62E2398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14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9972" name="Text Box 47">
            <a:extLst>
              <a:ext uri="{FF2B5EF4-FFF2-40B4-BE49-F238E27FC236}">
                <a16:creationId xmlns:a16="http://schemas.microsoft.com/office/drawing/2014/main" id="{52520E46-9631-B8BF-E029-3F3C4C5D0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62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9973" name="Text Box 48">
            <a:extLst>
              <a:ext uri="{FF2B5EF4-FFF2-40B4-BE49-F238E27FC236}">
                <a16:creationId xmlns:a16="http://schemas.microsoft.com/office/drawing/2014/main" id="{B2C36C86-B7CB-12B7-2E4F-6F6D7DC25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62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39974" name="Text Box 49">
            <a:extLst>
              <a:ext uri="{FF2B5EF4-FFF2-40B4-BE49-F238E27FC236}">
                <a16:creationId xmlns:a16="http://schemas.microsoft.com/office/drawing/2014/main" id="{BF7A3AC2-9E1F-8B38-112D-E160D7F89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52863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sp>
        <p:nvSpPr>
          <p:cNvPr id="39975" name="Text Box 50">
            <a:extLst>
              <a:ext uri="{FF2B5EF4-FFF2-40B4-BE49-F238E27FC236}">
                <a16:creationId xmlns:a16="http://schemas.microsoft.com/office/drawing/2014/main" id="{F2242A3F-F528-C70B-7C71-3450D16F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14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66FF"/>
                </a:solidFill>
              </a:rPr>
              <a:t>G</a:t>
            </a:r>
            <a:endParaRPr lang="cs-CZ" altLang="cs-CZ" sz="2400">
              <a:solidFill>
                <a:srgbClr val="0066FF"/>
              </a:solidFill>
            </a:endParaRPr>
          </a:p>
        </p:txBody>
      </p:sp>
      <p:pic>
        <p:nvPicPr>
          <p:cNvPr id="39976" name="Picture 1">
            <a:extLst>
              <a:ext uri="{FF2B5EF4-FFF2-40B4-BE49-F238E27FC236}">
                <a16:creationId xmlns:a16="http://schemas.microsoft.com/office/drawing/2014/main" id="{A28D1629-D1A1-975D-1B19-7FA9824A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71563"/>
            <a:ext cx="766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1">
            <a:extLst>
              <a:ext uri="{FF2B5EF4-FFF2-40B4-BE49-F238E27FC236}">
                <a16:creationId xmlns:a16="http://schemas.microsoft.com/office/drawing/2014/main" id="{8292306B-F746-9F72-FF2B-21E72A1D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71563"/>
            <a:ext cx="766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8" name="Picture 1">
            <a:extLst>
              <a:ext uri="{FF2B5EF4-FFF2-40B4-BE49-F238E27FC236}">
                <a16:creationId xmlns:a16="http://schemas.microsoft.com/office/drawing/2014/main" id="{C76006B9-383C-E309-CE64-1F99C90D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786438"/>
            <a:ext cx="7667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9" name="Picture 13" descr="C:\Vlada\prezentace\ctvrtek\arcella.gif">
            <a:extLst>
              <a:ext uri="{FF2B5EF4-FFF2-40B4-BE49-F238E27FC236}">
                <a16:creationId xmlns:a16="http://schemas.microsoft.com/office/drawing/2014/main" id="{0A4DB98E-11F4-6EA6-1911-361ABD5F4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14750"/>
            <a:ext cx="1133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0" name="Picture 13" descr="C:\Vlada\prezentace\ctvrtek\arcella.gif">
            <a:extLst>
              <a:ext uri="{FF2B5EF4-FFF2-40B4-BE49-F238E27FC236}">
                <a16:creationId xmlns:a16="http://schemas.microsoft.com/office/drawing/2014/main" id="{1D9489D6-2519-4633-9CB1-7C2D7965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357563"/>
            <a:ext cx="11334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1" name="Picture 13" descr="C:\Vlada\prezentace\ctvrtek\arcella.gif">
            <a:extLst>
              <a:ext uri="{FF2B5EF4-FFF2-40B4-BE49-F238E27FC236}">
                <a16:creationId xmlns:a16="http://schemas.microsoft.com/office/drawing/2014/main" id="{1A4F4735-50BD-70A1-F39A-AA1EBB26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929063"/>
            <a:ext cx="11334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Obdélník 65">
            <a:extLst>
              <a:ext uri="{FF2B5EF4-FFF2-40B4-BE49-F238E27FC236}">
                <a16:creationId xmlns:a16="http://schemas.microsoft.com/office/drawing/2014/main" id="{81AA02A1-6C9F-889A-28F3-A46022B8F2BE}"/>
              </a:ext>
            </a:extLst>
          </p:cNvPr>
          <p:cNvSpPr/>
          <p:nvPr/>
        </p:nvSpPr>
        <p:spPr>
          <a:xfrm>
            <a:off x="3143250" y="1143000"/>
            <a:ext cx="2786063" cy="178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9983" name="Text Box 56">
            <a:extLst>
              <a:ext uri="{FF2B5EF4-FFF2-40B4-BE49-F238E27FC236}">
                <a16:creationId xmlns:a16="http://schemas.microsoft.com/office/drawing/2014/main" id="{2FAAD9D8-FAA9-3D9A-DF18-717A3BE52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295400"/>
            <a:ext cx="236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CC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en-US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66FF"/>
                </a:solidFill>
              </a:rPr>
              <a:t>GGG</a:t>
            </a:r>
          </a:p>
        </p:txBody>
      </p:sp>
      <p:pic>
        <p:nvPicPr>
          <p:cNvPr id="39984" name="Picture 24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BEA499ED-A8B4-4B70-8099-7E3BED38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357313"/>
            <a:ext cx="293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5" name="Picture 1">
            <a:extLst>
              <a:ext uri="{FF2B5EF4-FFF2-40B4-BE49-F238E27FC236}">
                <a16:creationId xmlns:a16="http://schemas.microsoft.com/office/drawing/2014/main" id="{2CACBA1A-5E83-C9A0-0687-0532C1FB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716088"/>
            <a:ext cx="3476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6" name="Picture 29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CA6020E8-27C6-9A12-0C25-B5C0572C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43125"/>
            <a:ext cx="24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7" name="Picture 13" descr="C:\Vlada\prezentace\ctvrtek\arcella.gif">
            <a:extLst>
              <a:ext uri="{FF2B5EF4-FFF2-40B4-BE49-F238E27FC236}">
                <a16:creationId xmlns:a16="http://schemas.microsoft.com/office/drawing/2014/main" id="{108CA3B5-8291-99A4-2942-F9799779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500313"/>
            <a:ext cx="4905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88" name="Rectangle 58">
            <a:extLst>
              <a:ext uri="{FF2B5EF4-FFF2-40B4-BE49-F238E27FC236}">
                <a16:creationId xmlns:a16="http://schemas.microsoft.com/office/drawing/2014/main" id="{2BD19456-6AD6-54F7-D868-4D653F3BB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1363663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9989" name="Text Box 36">
            <a:extLst>
              <a:ext uri="{FF2B5EF4-FFF2-40B4-BE49-F238E27FC236}">
                <a16:creationId xmlns:a16="http://schemas.microsoft.com/office/drawing/2014/main" id="{6496BBFD-E3AD-8D35-F02E-281C3DA6E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28637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39990" name="Text Box 36">
            <a:extLst>
              <a:ext uri="{FF2B5EF4-FFF2-40B4-BE49-F238E27FC236}">
                <a16:creationId xmlns:a16="http://schemas.microsoft.com/office/drawing/2014/main" id="{A6908390-FD28-283E-C5F2-C1EB2916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0" y="192881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39991" name="Text Box 36">
            <a:extLst>
              <a:ext uri="{FF2B5EF4-FFF2-40B4-BE49-F238E27FC236}">
                <a16:creationId xmlns:a16="http://schemas.microsoft.com/office/drawing/2014/main" id="{DCAD301F-E692-6D89-DCC3-D5CDFB980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32861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39992" name="Text Box 36">
            <a:extLst>
              <a:ext uri="{FF2B5EF4-FFF2-40B4-BE49-F238E27FC236}">
                <a16:creationId xmlns:a16="http://schemas.microsoft.com/office/drawing/2014/main" id="{8D9D30E1-DC08-72A8-6C68-5C221B131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013" y="44672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39993" name="Text Box 36">
            <a:extLst>
              <a:ext uri="{FF2B5EF4-FFF2-40B4-BE49-F238E27FC236}">
                <a16:creationId xmlns:a16="http://schemas.microsoft.com/office/drawing/2014/main" id="{4915E327-28E3-71F7-7C83-5C78CC60D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392906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39994" name="Text Box 36">
            <a:extLst>
              <a:ext uri="{FF2B5EF4-FFF2-40B4-BE49-F238E27FC236}">
                <a16:creationId xmlns:a16="http://schemas.microsoft.com/office/drawing/2014/main" id="{38B35124-6AE8-BF6D-B0DD-0CA13431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44672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39995" name="AutoShape 20">
            <a:extLst>
              <a:ext uri="{FF2B5EF4-FFF2-40B4-BE49-F238E27FC236}">
                <a16:creationId xmlns:a16="http://schemas.microsoft.com/office/drawing/2014/main" id="{149BD24E-C1E5-E8BD-1509-1852350D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4500563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9996" name="AutoShape 20">
            <a:extLst>
              <a:ext uri="{FF2B5EF4-FFF2-40B4-BE49-F238E27FC236}">
                <a16:creationId xmlns:a16="http://schemas.microsoft.com/office/drawing/2014/main" id="{C79AE71A-DB5B-AD30-DE6F-6432BDAE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072063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9997" name="TextovéPole 80">
            <a:extLst>
              <a:ext uri="{FF2B5EF4-FFF2-40B4-BE49-F238E27FC236}">
                <a16:creationId xmlns:a16="http://schemas.microsoft.com/office/drawing/2014/main" id="{EC284319-E62B-16C0-8592-E6325129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1643063"/>
            <a:ext cx="527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998" name="TextovéPole 81">
            <a:extLst>
              <a:ext uri="{FF2B5EF4-FFF2-40B4-BE49-F238E27FC236}">
                <a16:creationId xmlns:a16="http://schemas.microsoft.com/office/drawing/2014/main" id="{E8FD39FF-CF79-7F4D-9ABC-32B2D5614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3714750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999" name="TextovéPole 82">
            <a:extLst>
              <a:ext uri="{FF2B5EF4-FFF2-40B4-BE49-F238E27FC236}">
                <a16:creationId xmlns:a16="http://schemas.microsoft.com/office/drawing/2014/main" id="{EA1C8D7E-F77F-C25D-04A2-4FD3E6BB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571625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F25924E1-5505-022F-41F6-C3E68E6C5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MAXIMUM PARSIMONY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ovéPole 2">
            <a:extLst>
              <a:ext uri="{FF2B5EF4-FFF2-40B4-BE49-F238E27FC236}">
                <a16:creationId xmlns:a16="http://schemas.microsoft.com/office/drawing/2014/main" id="{A13CE74A-1178-E3E0-63EB-7268EE42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286000"/>
            <a:ext cx="739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{C}           {A}          {C}          {C}           {A}            {G}</a:t>
            </a:r>
            <a:endParaRPr lang="cs-CZ" altLang="cs-CZ" sz="2400"/>
          </a:p>
        </p:txBody>
      </p:sp>
      <p:sp>
        <p:nvSpPr>
          <p:cNvPr id="40963" name="TextovéPole 3">
            <a:extLst>
              <a:ext uri="{FF2B5EF4-FFF2-40B4-BE49-F238E27FC236}">
                <a16:creationId xmlns:a16="http://schemas.microsoft.com/office/drawing/2014/main" id="{5EDB4B39-F4E2-6641-5BFA-F08C1F182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52788"/>
            <a:ext cx="651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{C, A}</a:t>
            </a:r>
            <a:r>
              <a:rPr lang="en-US" altLang="cs-CZ" sz="2400">
                <a:solidFill>
                  <a:srgbClr val="FF0000"/>
                </a:solidFill>
              </a:rPr>
              <a:t>*</a:t>
            </a:r>
            <a:r>
              <a:rPr lang="en-US" altLang="cs-CZ" sz="2400"/>
              <a:t>                      {C}                           {A, G}</a:t>
            </a:r>
            <a:r>
              <a:rPr lang="en-US" altLang="cs-CZ" sz="2400">
                <a:solidFill>
                  <a:srgbClr val="FF0000"/>
                </a:solidFill>
              </a:rPr>
              <a:t>*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40964" name="TextovéPole 4">
            <a:extLst>
              <a:ext uri="{FF2B5EF4-FFF2-40B4-BE49-F238E27FC236}">
                <a16:creationId xmlns:a16="http://schemas.microsoft.com/office/drawing/2014/main" id="{F87893D2-D77E-AD29-F7EC-0A230D72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4538663"/>
            <a:ext cx="5345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                                                 {C, A, G}</a:t>
            </a:r>
            <a:r>
              <a:rPr lang="en-US" altLang="cs-CZ" sz="2400">
                <a:solidFill>
                  <a:srgbClr val="FF0000"/>
                </a:solidFill>
              </a:rPr>
              <a:t>*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40965" name="TextovéPole 5">
            <a:extLst>
              <a:ext uri="{FF2B5EF4-FFF2-40B4-BE49-F238E27FC236}">
                <a16:creationId xmlns:a16="http://schemas.microsoft.com/office/drawing/2014/main" id="{5AC20E6C-6691-7665-8219-7B16BC9EB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538788"/>
            <a:ext cx="164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{C, A}</a:t>
            </a:r>
            <a:endParaRPr lang="cs-CZ" altLang="cs-CZ" sz="2400"/>
          </a:p>
        </p:txBody>
      </p:sp>
      <p:cxnSp>
        <p:nvCxnSpPr>
          <p:cNvPr id="8" name="Přímá spojovací čára 7">
            <a:extLst>
              <a:ext uri="{FF2B5EF4-FFF2-40B4-BE49-F238E27FC236}">
                <a16:creationId xmlns:a16="http://schemas.microsoft.com/office/drawing/2014/main" id="{A5E8C120-3A7F-7662-1750-DC2D134A15F2}"/>
              </a:ext>
            </a:extLst>
          </p:cNvPr>
          <p:cNvCxnSpPr/>
          <p:nvPr/>
        </p:nvCxnSpPr>
        <p:spPr>
          <a:xfrm rot="16200000" flipH="1">
            <a:off x="1285875" y="2786063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2B0C5EAD-555D-A58F-FFBC-887F66F1ADEC}"/>
              </a:ext>
            </a:extLst>
          </p:cNvPr>
          <p:cNvCxnSpPr/>
          <p:nvPr/>
        </p:nvCxnSpPr>
        <p:spPr>
          <a:xfrm rot="16200000" flipH="1">
            <a:off x="3786188" y="2786063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877C7FFA-DC95-1331-30E4-65439B641CB9}"/>
              </a:ext>
            </a:extLst>
          </p:cNvPr>
          <p:cNvCxnSpPr/>
          <p:nvPr/>
        </p:nvCxnSpPr>
        <p:spPr>
          <a:xfrm rot="16200000" flipH="1">
            <a:off x="6429375" y="2786063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2D6996C9-AD12-252B-905B-5C3D50EB6051}"/>
              </a:ext>
            </a:extLst>
          </p:cNvPr>
          <p:cNvCxnSpPr/>
          <p:nvPr/>
        </p:nvCxnSpPr>
        <p:spPr>
          <a:xfrm rot="16200000" flipH="1">
            <a:off x="4643437" y="3714751"/>
            <a:ext cx="785813" cy="785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4C921F3C-0040-5AD9-A6D8-7C044C53218D}"/>
              </a:ext>
            </a:extLst>
          </p:cNvPr>
          <p:cNvCxnSpPr/>
          <p:nvPr/>
        </p:nvCxnSpPr>
        <p:spPr>
          <a:xfrm>
            <a:off x="2286000" y="3714750"/>
            <a:ext cx="1928813" cy="1785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>
            <a:extLst>
              <a:ext uri="{FF2B5EF4-FFF2-40B4-BE49-F238E27FC236}">
                <a16:creationId xmlns:a16="http://schemas.microsoft.com/office/drawing/2014/main" id="{89CEF1FF-F83F-4BEF-91BE-36A03FFB98A4}"/>
              </a:ext>
            </a:extLst>
          </p:cNvPr>
          <p:cNvCxnSpPr/>
          <p:nvPr/>
        </p:nvCxnSpPr>
        <p:spPr>
          <a:xfrm rot="5400000">
            <a:off x="2000250" y="2714625"/>
            <a:ext cx="500063" cy="500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>
            <a:extLst>
              <a:ext uri="{FF2B5EF4-FFF2-40B4-BE49-F238E27FC236}">
                <a16:creationId xmlns:a16="http://schemas.microsoft.com/office/drawing/2014/main" id="{176A6AD9-2821-7E86-AD27-171424CB9667}"/>
              </a:ext>
            </a:extLst>
          </p:cNvPr>
          <p:cNvCxnSpPr/>
          <p:nvPr/>
        </p:nvCxnSpPr>
        <p:spPr>
          <a:xfrm rot="5400000">
            <a:off x="4500562" y="2714626"/>
            <a:ext cx="500063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>
            <a:extLst>
              <a:ext uri="{FF2B5EF4-FFF2-40B4-BE49-F238E27FC236}">
                <a16:creationId xmlns:a16="http://schemas.microsoft.com/office/drawing/2014/main" id="{67B50F32-AED8-E077-5C52-C9BDAA83E10C}"/>
              </a:ext>
            </a:extLst>
          </p:cNvPr>
          <p:cNvCxnSpPr/>
          <p:nvPr/>
        </p:nvCxnSpPr>
        <p:spPr>
          <a:xfrm rot="5400000">
            <a:off x="7286625" y="2714625"/>
            <a:ext cx="500063" cy="500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>
            <a:extLst>
              <a:ext uri="{FF2B5EF4-FFF2-40B4-BE49-F238E27FC236}">
                <a16:creationId xmlns:a16="http://schemas.microsoft.com/office/drawing/2014/main" id="{66994752-BDE3-4897-AE6F-8A6346DDA3C9}"/>
              </a:ext>
            </a:extLst>
          </p:cNvPr>
          <p:cNvCxnSpPr/>
          <p:nvPr/>
        </p:nvCxnSpPr>
        <p:spPr>
          <a:xfrm rot="5400000">
            <a:off x="6072187" y="3714751"/>
            <a:ext cx="785813" cy="785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>
            <a:extLst>
              <a:ext uri="{FF2B5EF4-FFF2-40B4-BE49-F238E27FC236}">
                <a16:creationId xmlns:a16="http://schemas.microsoft.com/office/drawing/2014/main" id="{3D60A345-69E8-F67E-5FD3-9FBC3CA62812}"/>
              </a:ext>
            </a:extLst>
          </p:cNvPr>
          <p:cNvCxnSpPr/>
          <p:nvPr/>
        </p:nvCxnSpPr>
        <p:spPr>
          <a:xfrm rot="5400000">
            <a:off x="4786313" y="4929188"/>
            <a:ext cx="642937" cy="642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6" name="TextovéPole 22">
            <a:extLst>
              <a:ext uri="{FF2B5EF4-FFF2-40B4-BE49-F238E27FC236}">
                <a16:creationId xmlns:a16="http://schemas.microsoft.com/office/drawing/2014/main" id="{210498E2-39E8-6EB8-3E50-813BAEBB9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357313"/>
            <a:ext cx="2405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Fitch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5A684503-2ACA-AC0C-605B-D4B366F72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MAXIMUM PARSIMONY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ovéPole 2">
            <a:extLst>
              <a:ext uri="{FF2B5EF4-FFF2-40B4-BE49-F238E27FC236}">
                <a16:creationId xmlns:a16="http://schemas.microsoft.com/office/drawing/2014/main" id="{7780D7DE-CAEC-EF8F-114E-37E52AA4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286000"/>
            <a:ext cx="739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{</a:t>
            </a:r>
            <a:r>
              <a:rPr lang="cs-CZ" altLang="cs-CZ" sz="2400"/>
              <a:t>T</a:t>
            </a:r>
            <a:r>
              <a:rPr lang="en-US" altLang="cs-CZ" sz="2400"/>
              <a:t>}           {</a:t>
            </a:r>
            <a:r>
              <a:rPr lang="cs-CZ" altLang="cs-CZ" sz="2400"/>
              <a:t>G</a:t>
            </a:r>
            <a:r>
              <a:rPr lang="en-US" altLang="cs-CZ" sz="2400"/>
              <a:t>}          {</a:t>
            </a:r>
            <a:r>
              <a:rPr lang="cs-CZ" altLang="cs-CZ" sz="2400"/>
              <a:t>T</a:t>
            </a:r>
            <a:r>
              <a:rPr lang="en-US" altLang="cs-CZ" sz="2400"/>
              <a:t>}          {</a:t>
            </a:r>
            <a:r>
              <a:rPr lang="cs-CZ" altLang="cs-CZ" sz="2400"/>
              <a:t>T</a:t>
            </a:r>
            <a:r>
              <a:rPr lang="en-US" altLang="cs-CZ" sz="2400"/>
              <a:t>}           {</a:t>
            </a:r>
            <a:r>
              <a:rPr lang="cs-CZ" altLang="cs-CZ" sz="2400"/>
              <a:t>G</a:t>
            </a:r>
            <a:r>
              <a:rPr lang="en-US" altLang="cs-CZ" sz="2400"/>
              <a:t>}            {</a:t>
            </a:r>
            <a:r>
              <a:rPr lang="cs-CZ" altLang="cs-CZ" sz="2400"/>
              <a:t>C</a:t>
            </a:r>
            <a:r>
              <a:rPr lang="en-US" altLang="cs-CZ" sz="2400"/>
              <a:t>}</a:t>
            </a:r>
            <a:endParaRPr lang="cs-CZ" altLang="cs-CZ" sz="2400"/>
          </a:p>
        </p:txBody>
      </p:sp>
      <p:sp>
        <p:nvSpPr>
          <p:cNvPr id="41987" name="TextovéPole 3">
            <a:extLst>
              <a:ext uri="{FF2B5EF4-FFF2-40B4-BE49-F238E27FC236}">
                <a16:creationId xmlns:a16="http://schemas.microsoft.com/office/drawing/2014/main" id="{E805A549-B1CB-33FB-1AFB-9DEABD107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52788"/>
            <a:ext cx="651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{</a:t>
            </a:r>
            <a:r>
              <a:rPr lang="cs-CZ" altLang="cs-CZ" sz="2400"/>
              <a:t>T</a:t>
            </a:r>
            <a:r>
              <a:rPr lang="en-US" altLang="cs-CZ" sz="2400"/>
              <a:t>, </a:t>
            </a:r>
            <a:r>
              <a:rPr lang="cs-CZ" altLang="cs-CZ" sz="2400"/>
              <a:t>G</a:t>
            </a:r>
            <a:r>
              <a:rPr lang="en-US" altLang="cs-CZ" sz="2400"/>
              <a:t>}</a:t>
            </a:r>
            <a:r>
              <a:rPr lang="en-US" altLang="cs-CZ" sz="2400">
                <a:solidFill>
                  <a:srgbClr val="FF0000"/>
                </a:solidFill>
              </a:rPr>
              <a:t>*</a:t>
            </a:r>
            <a:r>
              <a:rPr lang="en-US" altLang="cs-CZ" sz="2400"/>
              <a:t>                      {</a:t>
            </a:r>
            <a:r>
              <a:rPr lang="cs-CZ" altLang="cs-CZ" sz="2400"/>
              <a:t>T</a:t>
            </a:r>
            <a:r>
              <a:rPr lang="en-US" altLang="cs-CZ" sz="2400"/>
              <a:t>}                           {</a:t>
            </a:r>
            <a:r>
              <a:rPr lang="cs-CZ" altLang="cs-CZ" sz="2400"/>
              <a:t>G</a:t>
            </a:r>
            <a:r>
              <a:rPr lang="en-US" altLang="cs-CZ" sz="2400"/>
              <a:t>, </a:t>
            </a:r>
            <a:r>
              <a:rPr lang="cs-CZ" altLang="cs-CZ" sz="2400"/>
              <a:t>C</a:t>
            </a:r>
            <a:r>
              <a:rPr lang="en-US" altLang="cs-CZ" sz="2400"/>
              <a:t>}</a:t>
            </a:r>
            <a:r>
              <a:rPr lang="en-US" altLang="cs-CZ" sz="2400">
                <a:solidFill>
                  <a:srgbClr val="FF0000"/>
                </a:solidFill>
              </a:rPr>
              <a:t>*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41988" name="TextovéPole 4">
            <a:extLst>
              <a:ext uri="{FF2B5EF4-FFF2-40B4-BE49-F238E27FC236}">
                <a16:creationId xmlns:a16="http://schemas.microsoft.com/office/drawing/2014/main" id="{DE194CC1-E960-57C3-AB54-7DC55C017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4538663"/>
            <a:ext cx="5345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                                                 {</a:t>
            </a:r>
            <a:r>
              <a:rPr lang="cs-CZ" altLang="cs-CZ" sz="2400"/>
              <a:t>T</a:t>
            </a:r>
            <a:r>
              <a:rPr lang="en-US" altLang="cs-CZ" sz="2400"/>
              <a:t>, </a:t>
            </a:r>
            <a:r>
              <a:rPr lang="cs-CZ" altLang="cs-CZ" sz="2400"/>
              <a:t>G</a:t>
            </a:r>
            <a:r>
              <a:rPr lang="en-US" altLang="cs-CZ" sz="2400"/>
              <a:t>, </a:t>
            </a:r>
            <a:r>
              <a:rPr lang="cs-CZ" altLang="cs-CZ" sz="2400"/>
              <a:t>C</a:t>
            </a:r>
            <a:r>
              <a:rPr lang="en-US" altLang="cs-CZ" sz="2400"/>
              <a:t>}</a:t>
            </a:r>
            <a:r>
              <a:rPr lang="en-US" altLang="cs-CZ" sz="2400">
                <a:solidFill>
                  <a:srgbClr val="FF0000"/>
                </a:solidFill>
              </a:rPr>
              <a:t>*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41989" name="TextovéPole 5">
            <a:extLst>
              <a:ext uri="{FF2B5EF4-FFF2-40B4-BE49-F238E27FC236}">
                <a16:creationId xmlns:a16="http://schemas.microsoft.com/office/drawing/2014/main" id="{F6C72C80-BC5A-498E-6728-CAD6A2F07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538788"/>
            <a:ext cx="164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{</a:t>
            </a:r>
            <a:r>
              <a:rPr lang="cs-CZ" altLang="cs-CZ" sz="2400"/>
              <a:t>T</a:t>
            </a:r>
            <a:r>
              <a:rPr lang="en-US" altLang="cs-CZ" sz="2400"/>
              <a:t>, </a:t>
            </a:r>
            <a:r>
              <a:rPr lang="cs-CZ" altLang="cs-CZ" sz="2400"/>
              <a:t>G</a:t>
            </a:r>
            <a:r>
              <a:rPr lang="en-US" altLang="cs-CZ" sz="2400"/>
              <a:t>}</a:t>
            </a:r>
            <a:endParaRPr lang="cs-CZ" altLang="cs-CZ" sz="2400"/>
          </a:p>
        </p:txBody>
      </p:sp>
      <p:cxnSp>
        <p:nvCxnSpPr>
          <p:cNvPr id="8" name="Přímá spojovací čára 7">
            <a:extLst>
              <a:ext uri="{FF2B5EF4-FFF2-40B4-BE49-F238E27FC236}">
                <a16:creationId xmlns:a16="http://schemas.microsoft.com/office/drawing/2014/main" id="{FC16B1EB-AD91-243A-6037-A638D8338EFE}"/>
              </a:ext>
            </a:extLst>
          </p:cNvPr>
          <p:cNvCxnSpPr/>
          <p:nvPr/>
        </p:nvCxnSpPr>
        <p:spPr>
          <a:xfrm rot="16200000" flipH="1">
            <a:off x="1285875" y="2786063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98600CE6-CC92-D4D1-D69C-85048379E1C0}"/>
              </a:ext>
            </a:extLst>
          </p:cNvPr>
          <p:cNvCxnSpPr/>
          <p:nvPr/>
        </p:nvCxnSpPr>
        <p:spPr>
          <a:xfrm rot="16200000" flipH="1">
            <a:off x="3786188" y="2786063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375A03F1-31C5-7C77-B31C-200AAFC7E619}"/>
              </a:ext>
            </a:extLst>
          </p:cNvPr>
          <p:cNvCxnSpPr/>
          <p:nvPr/>
        </p:nvCxnSpPr>
        <p:spPr>
          <a:xfrm rot="16200000" flipH="1">
            <a:off x="6429375" y="2786063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A1A68454-79DD-1A8D-0CB3-85D662B30FFD}"/>
              </a:ext>
            </a:extLst>
          </p:cNvPr>
          <p:cNvCxnSpPr/>
          <p:nvPr/>
        </p:nvCxnSpPr>
        <p:spPr>
          <a:xfrm rot="16200000" flipH="1">
            <a:off x="4643437" y="3714751"/>
            <a:ext cx="785813" cy="785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8A3A77A8-460B-D87C-23C3-4CBD33B03B78}"/>
              </a:ext>
            </a:extLst>
          </p:cNvPr>
          <p:cNvCxnSpPr/>
          <p:nvPr/>
        </p:nvCxnSpPr>
        <p:spPr>
          <a:xfrm>
            <a:off x="2286000" y="3714750"/>
            <a:ext cx="1928813" cy="1785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>
            <a:extLst>
              <a:ext uri="{FF2B5EF4-FFF2-40B4-BE49-F238E27FC236}">
                <a16:creationId xmlns:a16="http://schemas.microsoft.com/office/drawing/2014/main" id="{514AA8DE-7953-0967-4590-0CA91D6D3C36}"/>
              </a:ext>
            </a:extLst>
          </p:cNvPr>
          <p:cNvCxnSpPr/>
          <p:nvPr/>
        </p:nvCxnSpPr>
        <p:spPr>
          <a:xfrm rot="5400000">
            <a:off x="2000250" y="2714625"/>
            <a:ext cx="500063" cy="500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>
            <a:extLst>
              <a:ext uri="{FF2B5EF4-FFF2-40B4-BE49-F238E27FC236}">
                <a16:creationId xmlns:a16="http://schemas.microsoft.com/office/drawing/2014/main" id="{B9001B79-461D-10B9-919B-3FF62281E66B}"/>
              </a:ext>
            </a:extLst>
          </p:cNvPr>
          <p:cNvCxnSpPr/>
          <p:nvPr/>
        </p:nvCxnSpPr>
        <p:spPr>
          <a:xfrm rot="5400000">
            <a:off x="4500562" y="2714626"/>
            <a:ext cx="500063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>
            <a:extLst>
              <a:ext uri="{FF2B5EF4-FFF2-40B4-BE49-F238E27FC236}">
                <a16:creationId xmlns:a16="http://schemas.microsoft.com/office/drawing/2014/main" id="{11CEE96D-A1FE-064A-23E4-1EEFEB3F6F77}"/>
              </a:ext>
            </a:extLst>
          </p:cNvPr>
          <p:cNvCxnSpPr/>
          <p:nvPr/>
        </p:nvCxnSpPr>
        <p:spPr>
          <a:xfrm rot="5400000">
            <a:off x="7286625" y="2714625"/>
            <a:ext cx="500063" cy="500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>
            <a:extLst>
              <a:ext uri="{FF2B5EF4-FFF2-40B4-BE49-F238E27FC236}">
                <a16:creationId xmlns:a16="http://schemas.microsoft.com/office/drawing/2014/main" id="{D13AED9F-7111-30AF-1422-5FDEE9E68C9B}"/>
              </a:ext>
            </a:extLst>
          </p:cNvPr>
          <p:cNvCxnSpPr/>
          <p:nvPr/>
        </p:nvCxnSpPr>
        <p:spPr>
          <a:xfrm rot="5400000">
            <a:off x="6072187" y="3714751"/>
            <a:ext cx="785813" cy="785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>
            <a:extLst>
              <a:ext uri="{FF2B5EF4-FFF2-40B4-BE49-F238E27FC236}">
                <a16:creationId xmlns:a16="http://schemas.microsoft.com/office/drawing/2014/main" id="{A2AB1A04-1887-3980-B138-CF94408E3CB9}"/>
              </a:ext>
            </a:extLst>
          </p:cNvPr>
          <p:cNvCxnSpPr/>
          <p:nvPr/>
        </p:nvCxnSpPr>
        <p:spPr>
          <a:xfrm rot="5400000">
            <a:off x="4786313" y="4929188"/>
            <a:ext cx="642937" cy="642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0" name="TextovéPole 22">
            <a:extLst>
              <a:ext uri="{FF2B5EF4-FFF2-40B4-BE49-F238E27FC236}">
                <a16:creationId xmlns:a16="http://schemas.microsoft.com/office/drawing/2014/main" id="{68AF63A7-6CAA-D903-94DB-F09FEE9D2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357313"/>
            <a:ext cx="2405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Fitch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6704AA3-65E7-48C9-B933-E1D5BE4F0C86}"/>
              </a:ext>
            </a:extLst>
          </p:cNvPr>
          <p:cNvSpPr txBox="1"/>
          <p:nvPr/>
        </p:nvSpPr>
        <p:spPr>
          <a:xfrm>
            <a:off x="511175" y="5786438"/>
            <a:ext cx="33401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X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XX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3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changes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XXXXX = 1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changes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12E63646-4847-2122-9BD6-3E48DC83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MAXIMUM PARSIMONY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Skupina 101">
            <a:extLst>
              <a:ext uri="{FF2B5EF4-FFF2-40B4-BE49-F238E27FC236}">
                <a16:creationId xmlns:a16="http://schemas.microsoft.com/office/drawing/2014/main" id="{FF63D9A5-37EE-45CA-BD2E-9F058A5ED8F6}"/>
              </a:ext>
            </a:extLst>
          </p:cNvPr>
          <p:cNvGrpSpPr>
            <a:grpSpLocks/>
          </p:cNvGrpSpPr>
          <p:nvPr/>
        </p:nvGrpSpPr>
        <p:grpSpPr bwMode="auto">
          <a:xfrm>
            <a:off x="3040063" y="2857500"/>
            <a:ext cx="2603500" cy="1285875"/>
            <a:chOff x="4429124" y="5143512"/>
            <a:chExt cx="2603598" cy="1285884"/>
          </a:xfrm>
        </p:grpSpPr>
        <p:sp>
          <p:nvSpPr>
            <p:cNvPr id="7174" name="TextovéPole 98">
              <a:extLst>
                <a:ext uri="{FF2B5EF4-FFF2-40B4-BE49-F238E27FC236}">
                  <a16:creationId xmlns:a16="http://schemas.microsoft.com/office/drawing/2014/main" id="{80023A01-34F8-5549-4DC9-962B44C11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4" y="5357826"/>
              <a:ext cx="260359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000"/>
                <a:t>Q = ∑ ∑</a:t>
              </a:r>
              <a:r>
                <a:rPr lang="cs-CZ" altLang="cs-CZ" sz="4000" baseline="-25000"/>
                <a:t> </a:t>
              </a:r>
              <a:r>
                <a:rPr lang="en-US" altLang="cs-CZ" sz="4000" i="1"/>
                <a:t>D</a:t>
              </a:r>
              <a:r>
                <a:rPr lang="cs-CZ" altLang="cs-CZ" sz="4000" i="1" baseline="-25000"/>
                <a:t>ij</a:t>
              </a:r>
              <a:endParaRPr lang="cs-CZ" altLang="cs-CZ" sz="4000" baseline="30000"/>
            </a:p>
          </p:txBody>
        </p:sp>
        <p:sp>
          <p:nvSpPr>
            <p:cNvPr id="7175" name="TextovéPole 99">
              <a:extLst>
                <a:ext uri="{FF2B5EF4-FFF2-40B4-BE49-F238E27FC236}">
                  <a16:creationId xmlns:a16="http://schemas.microsoft.com/office/drawing/2014/main" id="{C5A8BE05-E2BC-72E8-A87F-ACCA18ECC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9256" y="5143512"/>
              <a:ext cx="8771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n     n</a:t>
              </a:r>
            </a:p>
          </p:txBody>
        </p:sp>
        <p:sp>
          <p:nvSpPr>
            <p:cNvPr id="7176" name="TextovéPole 100">
              <a:extLst>
                <a:ext uri="{FF2B5EF4-FFF2-40B4-BE49-F238E27FC236}">
                  <a16:creationId xmlns:a16="http://schemas.microsoft.com/office/drawing/2014/main" id="{51B3C919-23A8-324B-D6DE-A162BA9D9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6380" y="5967731"/>
              <a:ext cx="11624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i</a:t>
              </a:r>
              <a:r>
                <a:rPr lang="en-US" altLang="cs-CZ" sz="2400"/>
                <a:t>=1</a:t>
              </a:r>
              <a:r>
                <a:rPr lang="cs-CZ" altLang="cs-CZ" sz="2400"/>
                <a:t> </a:t>
              </a:r>
              <a:r>
                <a:rPr lang="en-US" altLang="cs-CZ" sz="2400"/>
                <a:t> </a:t>
              </a:r>
              <a:r>
                <a:rPr lang="en-US" altLang="cs-CZ" sz="2400" i="1"/>
                <a:t>j</a:t>
              </a:r>
              <a:r>
                <a:rPr lang="en-US" altLang="cs-CZ" sz="2400"/>
                <a:t>=1</a:t>
              </a:r>
              <a:endParaRPr lang="cs-CZ" altLang="cs-CZ" sz="2400"/>
            </a:p>
          </p:txBody>
        </p:sp>
      </p:grpSp>
      <p:sp>
        <p:nvSpPr>
          <p:cNvPr id="7171" name="TextovéPole 102">
            <a:extLst>
              <a:ext uri="{FF2B5EF4-FFF2-40B4-BE49-F238E27FC236}">
                <a16:creationId xmlns:a16="http://schemas.microsoft.com/office/drawing/2014/main" id="{94027F74-D897-7D1C-575B-757BFD83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643063"/>
            <a:ext cx="7929562" cy="1016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We optimize the lengths of branches on topologies in exactly the same way as in the case of "least squares", but we </a:t>
            </a: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score </a:t>
            </a:r>
            <a:r>
              <a:rPr lang="en-US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according to the sum of the lengths of all branches.</a:t>
            </a:r>
            <a:endParaRPr lang="cs-CZ" altLang="cs-CZ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TextovéPole 103">
            <a:extLst>
              <a:ext uri="{FF2B5EF4-FFF2-40B4-BE49-F238E27FC236}">
                <a16:creationId xmlns:a16="http://schemas.microsoft.com/office/drawing/2014/main" id="{B81E9689-BDA3-B73D-CA6D-DC6C6432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222530"/>
            <a:ext cx="7929562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shortest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branchlengths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FDABB159-8356-5680-561C-70B71C0DC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MINIMUM EVOLUTION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1F17AE0-2BFD-0A20-4742-7AF25A9D62A4}"/>
              </a:ext>
            </a:extLst>
          </p:cNvPr>
          <p:cNvSpPr txBox="1"/>
          <p:nvPr/>
        </p:nvSpPr>
        <p:spPr>
          <a:xfrm>
            <a:off x="2995739" y="4270279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i, j…… </a:t>
            </a:r>
            <a:r>
              <a:rPr lang="cs-CZ" dirty="0" err="1"/>
              <a:t>nodes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tree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ovéPole 2">
            <a:extLst>
              <a:ext uri="{FF2B5EF4-FFF2-40B4-BE49-F238E27FC236}">
                <a16:creationId xmlns:a16="http://schemas.microsoft.com/office/drawing/2014/main" id="{DB8617D2-09C3-AC77-9C40-FB7FD4362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500188"/>
            <a:ext cx="4465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cs-CZ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of</a:t>
            </a:r>
            <a:r>
              <a:rPr lang="en-US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parsimon</a:t>
            </a:r>
            <a:r>
              <a:rPr lang="cs-CZ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3011" name="TextovéPole 3">
            <a:extLst>
              <a:ext uri="{FF2B5EF4-FFF2-40B4-BE49-F238E27FC236}">
                <a16:creationId xmlns:a16="http://schemas.microsoft.com/office/drawing/2014/main" id="{769BE565-0176-E64B-DA0A-4E02E4D22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20938"/>
            <a:ext cx="8642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Camin-Sokal parsimony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- we know the original state, changes are possible only in one direction, reversals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are not allowed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(SINE elements)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Dollo parsimony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- a given (complex) character can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originate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only once, it can be lost repeatedly in different lines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Weighted</a:t>
            </a:r>
            <a:r>
              <a:rPr lang="en-US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 parsimony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different weight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different types of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changes.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C82D02C0-690A-A128-2A1F-9659C420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MAXIMUM PARSIMONY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ovéPole 3">
            <a:extLst>
              <a:ext uri="{FF2B5EF4-FFF2-40B4-BE49-F238E27FC236}">
                <a16:creationId xmlns:a16="http://schemas.microsoft.com/office/drawing/2014/main" id="{7CC3794C-6732-7DC2-54B4-11258071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25588"/>
            <a:ext cx="83534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Parsimony is a character method - it is based directly on characters (e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alignment positions).</a:t>
            </a:r>
          </a:p>
          <a:p>
            <a:pPr eaLnBrk="1" hangingPunct="1">
              <a:spcBef>
                <a:spcPct val="0"/>
              </a:spcBef>
            </a:pPr>
            <a:endParaRPr lang="en-US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The tree score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is interpreted as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the smallest number of changes that would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produce the alignment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if the evolution had taken place according to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given topology.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Parsimony does not take into account substitution saturation. The probability of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does not depend on the length of the branch.</a:t>
            </a:r>
          </a:p>
          <a:p>
            <a:pPr eaLnBrk="1" hangingPunct="1">
              <a:spcBef>
                <a:spcPct val="0"/>
              </a:spcBef>
            </a:pPr>
            <a:endParaRPr lang="en-US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The basic variant of parsimony considers all types of changes to be equally probable.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7CC1817C-C595-0CCB-1A35-67F21CE19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MAXIMUM PARSIMONY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>
            <a:extLst>
              <a:ext uri="{FF2B5EF4-FFF2-40B4-BE49-F238E27FC236}">
                <a16:creationId xmlns:a16="http://schemas.microsoft.com/office/drawing/2014/main" id="{0D17F3D4-408C-05C8-B3C5-AE0C12E47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BIOLOGICAL BACKGROUND OF VARIABILITY IN RATES OF SUBSTITUTIONS?</a:t>
            </a:r>
            <a:endParaRPr lang="cs-CZ" sz="3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ovéPole 3">
            <a:extLst>
              <a:ext uri="{FF2B5EF4-FFF2-40B4-BE49-F238E27FC236}">
                <a16:creationId xmlns:a16="http://schemas.microsoft.com/office/drawing/2014/main" id="{5047008D-9AE4-C979-01B2-13B0DF3E1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1412875"/>
            <a:ext cx="8729663" cy="5262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cs-CZ" altLang="cs-CZ" sz="2400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 err="1"/>
              <a:t>Some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mutations</a:t>
            </a:r>
            <a:r>
              <a:rPr lang="cs-CZ" altLang="cs-CZ" sz="2400" b="1" dirty="0"/>
              <a:t> are more </a:t>
            </a:r>
            <a:r>
              <a:rPr lang="cs-CZ" altLang="cs-CZ" sz="2400" b="1" dirty="0" err="1"/>
              <a:t>probable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than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others</a:t>
            </a:r>
            <a:endParaRPr lang="cs-CZ" altLang="cs-CZ" sz="2400" b="1" dirty="0"/>
          </a:p>
          <a:p>
            <a:pPr>
              <a:spcBef>
                <a:spcPct val="0"/>
              </a:spcBef>
              <a:defRPr/>
            </a:pPr>
            <a:r>
              <a:rPr lang="cs-CZ" altLang="cs-CZ" sz="2400" dirty="0" err="1"/>
              <a:t>Various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chemical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properties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nucleotides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some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mutations</a:t>
            </a:r>
            <a:r>
              <a:rPr lang="cs-CZ" altLang="cs-CZ" sz="2400" dirty="0"/>
              <a:t> are more </a:t>
            </a:r>
            <a:r>
              <a:rPr lang="cs-CZ" altLang="cs-CZ" sz="2400" dirty="0" err="1"/>
              <a:t>probable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others</a:t>
            </a:r>
            <a:r>
              <a:rPr lang="en-GB" altLang="cs-CZ" sz="2400" dirty="0"/>
              <a:t>.</a:t>
            </a:r>
            <a:endParaRPr lang="cs-CZ" altLang="cs-CZ" sz="2400" dirty="0"/>
          </a:p>
          <a:p>
            <a:pPr>
              <a:spcBef>
                <a:spcPct val="0"/>
              </a:spcBef>
              <a:defRPr/>
            </a:pPr>
            <a:r>
              <a:rPr lang="cs-CZ" altLang="cs-CZ" sz="2400" dirty="0" err="1"/>
              <a:t>Genetic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code</a:t>
            </a:r>
            <a:r>
              <a:rPr lang="cs-CZ" altLang="cs-CZ" sz="2400" dirty="0"/>
              <a:t> arrangement – </a:t>
            </a:r>
            <a:r>
              <a:rPr lang="cs-CZ" altLang="cs-CZ" sz="2400" dirty="0" err="1"/>
              <a:t>some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amino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acids</a:t>
            </a:r>
            <a:r>
              <a:rPr lang="cs-CZ" altLang="cs-CZ" sz="2400" dirty="0"/>
              <a:t> are </a:t>
            </a:r>
            <a:r>
              <a:rPr lang="cs-CZ" altLang="cs-CZ" sz="2400" dirty="0" err="1"/>
              <a:t>encoded</a:t>
            </a:r>
            <a:r>
              <a:rPr lang="cs-CZ" altLang="cs-CZ" sz="2400" dirty="0"/>
              <a:t> by m</a:t>
            </a:r>
            <a:r>
              <a:rPr lang="en-GB" altLang="cs-CZ" sz="2400" dirty="0"/>
              <a:t>any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codons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some</a:t>
            </a:r>
            <a:r>
              <a:rPr lang="cs-CZ" altLang="cs-CZ" sz="2400" dirty="0"/>
              <a:t> by </a:t>
            </a:r>
            <a:r>
              <a:rPr lang="en-GB" altLang="cs-CZ" sz="2400" dirty="0"/>
              <a:t>a </a:t>
            </a:r>
            <a:r>
              <a:rPr lang="cs-CZ" altLang="cs-CZ" sz="2400" dirty="0" err="1"/>
              <a:t>few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Some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pairs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amino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acids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have</a:t>
            </a:r>
            <a:r>
              <a:rPr lang="cs-CZ" altLang="cs-CZ" sz="2400" dirty="0"/>
              <a:t> more </a:t>
            </a:r>
            <a:r>
              <a:rPr lang="cs-CZ" altLang="cs-CZ" sz="2400" dirty="0" err="1"/>
              <a:t>similar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codons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other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pairs</a:t>
            </a:r>
            <a:r>
              <a:rPr lang="cs-CZ" altLang="cs-CZ" sz="2400" dirty="0"/>
              <a:t>.</a:t>
            </a:r>
          </a:p>
          <a:p>
            <a:pPr>
              <a:spcBef>
                <a:spcPct val="0"/>
              </a:spcBef>
              <a:defRPr/>
            </a:pPr>
            <a:endParaRPr lang="cs-CZ" altLang="cs-CZ" sz="2400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 err="1"/>
              <a:t>Fixation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of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some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mutations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is</a:t>
            </a:r>
            <a:r>
              <a:rPr lang="cs-CZ" altLang="cs-CZ" sz="2400" b="1" dirty="0"/>
              <a:t> more </a:t>
            </a:r>
            <a:r>
              <a:rPr lang="cs-CZ" altLang="cs-CZ" sz="2400" b="1" dirty="0" err="1"/>
              <a:t>probable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than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others</a:t>
            </a:r>
            <a:r>
              <a:rPr lang="cs-CZ" altLang="cs-CZ" sz="2400" b="1" dirty="0"/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400" dirty="0" err="1"/>
              <a:t>Purifying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selection</a:t>
            </a:r>
            <a:r>
              <a:rPr lang="cs-CZ" altLang="cs-CZ" sz="2400" dirty="0"/>
              <a:t> (PF) – </a:t>
            </a:r>
            <a:r>
              <a:rPr lang="cs-CZ" altLang="cs-CZ" sz="2400" dirty="0" err="1"/>
              <a:t>affects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fixation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mutations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Some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changes</a:t>
            </a:r>
            <a:r>
              <a:rPr lang="cs-CZ" altLang="cs-CZ" sz="2400" dirty="0"/>
              <a:t> are more </a:t>
            </a:r>
            <a:r>
              <a:rPr lang="cs-CZ" altLang="cs-CZ" sz="2400" dirty="0" err="1"/>
              <a:t>strongly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selected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against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others</a:t>
            </a:r>
            <a:r>
              <a:rPr lang="cs-CZ" altLang="cs-CZ" sz="2400" dirty="0"/>
              <a:t> (</a:t>
            </a:r>
            <a:r>
              <a:rPr lang="cs-CZ" altLang="cs-CZ" sz="2400" b="1" dirty="0"/>
              <a:t>variability in </a:t>
            </a:r>
            <a:r>
              <a:rPr lang="cs-CZ" altLang="cs-CZ" sz="2400" b="1" dirty="0" err="1"/>
              <a:t>rates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of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substitution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types</a:t>
            </a:r>
            <a:r>
              <a:rPr lang="cs-CZ" altLang="cs-CZ" sz="2400" dirty="0"/>
              <a:t>). In </a:t>
            </a:r>
            <a:r>
              <a:rPr lang="cs-CZ" altLang="cs-CZ" sz="2400" dirty="0" err="1"/>
              <a:t>some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positions</a:t>
            </a:r>
            <a:r>
              <a:rPr lang="cs-CZ" altLang="cs-CZ" sz="2400" dirty="0"/>
              <a:t> PF </a:t>
            </a:r>
            <a:r>
              <a:rPr lang="cs-CZ" altLang="cs-CZ" sz="2400" dirty="0" err="1"/>
              <a:t>its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strong</a:t>
            </a:r>
            <a:r>
              <a:rPr lang="cs-CZ" altLang="cs-CZ" sz="2400" dirty="0"/>
              <a:t> in </a:t>
            </a:r>
            <a:r>
              <a:rPr lang="cs-CZ" altLang="cs-CZ" sz="2400" dirty="0" err="1"/>
              <a:t>others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weak</a:t>
            </a:r>
            <a:r>
              <a:rPr lang="cs-CZ" altLang="cs-CZ" sz="2400" dirty="0"/>
              <a:t> (</a:t>
            </a:r>
            <a:r>
              <a:rPr lang="cs-CZ" altLang="cs-CZ" sz="2400" b="1" dirty="0"/>
              <a:t>variability in </a:t>
            </a:r>
            <a:r>
              <a:rPr lang="cs-CZ" altLang="cs-CZ" sz="2400" b="1" dirty="0" err="1"/>
              <a:t>rates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across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sites</a:t>
            </a:r>
            <a:r>
              <a:rPr lang="cs-CZ" altLang="cs-CZ" sz="2400" dirty="0"/>
              <a:t>). </a:t>
            </a:r>
            <a:br>
              <a:rPr lang="cs-CZ" altLang="cs-CZ" sz="2400" dirty="0"/>
            </a:br>
            <a:endParaRPr lang="cs-CZ" alt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Skupina 101">
            <a:extLst>
              <a:ext uri="{FF2B5EF4-FFF2-40B4-BE49-F238E27FC236}">
                <a16:creationId xmlns:a16="http://schemas.microsoft.com/office/drawing/2014/main" id="{6568FEF9-FA5C-CB81-4783-25D0A58B5924}"/>
              </a:ext>
            </a:extLst>
          </p:cNvPr>
          <p:cNvGrpSpPr>
            <a:grpSpLocks/>
          </p:cNvGrpSpPr>
          <p:nvPr/>
        </p:nvGrpSpPr>
        <p:grpSpPr bwMode="auto">
          <a:xfrm>
            <a:off x="5929313" y="1643063"/>
            <a:ext cx="2603500" cy="1285875"/>
            <a:chOff x="4429124" y="5143512"/>
            <a:chExt cx="2603598" cy="1285884"/>
          </a:xfrm>
        </p:grpSpPr>
        <p:sp>
          <p:nvSpPr>
            <p:cNvPr id="8237" name="TextovéPole 98">
              <a:extLst>
                <a:ext uri="{FF2B5EF4-FFF2-40B4-BE49-F238E27FC236}">
                  <a16:creationId xmlns:a16="http://schemas.microsoft.com/office/drawing/2014/main" id="{E09F7C16-3CD5-76ED-1B94-E7FC9AD1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4" y="5357826"/>
              <a:ext cx="260359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000"/>
                <a:t>Q = ∑ ∑</a:t>
              </a:r>
              <a:r>
                <a:rPr lang="cs-CZ" altLang="cs-CZ" sz="4000" baseline="-25000"/>
                <a:t> </a:t>
              </a:r>
              <a:r>
                <a:rPr lang="en-US" altLang="cs-CZ" sz="4000" i="1"/>
                <a:t>D</a:t>
              </a:r>
              <a:r>
                <a:rPr lang="cs-CZ" altLang="cs-CZ" sz="4000" i="1" baseline="-25000"/>
                <a:t>ij</a:t>
              </a:r>
              <a:endParaRPr lang="cs-CZ" altLang="cs-CZ" sz="4000" baseline="30000"/>
            </a:p>
          </p:txBody>
        </p:sp>
        <p:sp>
          <p:nvSpPr>
            <p:cNvPr id="8238" name="TextovéPole 99">
              <a:extLst>
                <a:ext uri="{FF2B5EF4-FFF2-40B4-BE49-F238E27FC236}">
                  <a16:creationId xmlns:a16="http://schemas.microsoft.com/office/drawing/2014/main" id="{AC1B956C-03C5-4DBB-B9DC-BE6FADB73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9256" y="5143512"/>
              <a:ext cx="8771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n     n</a:t>
              </a:r>
            </a:p>
          </p:txBody>
        </p:sp>
        <p:sp>
          <p:nvSpPr>
            <p:cNvPr id="8239" name="TextovéPole 100">
              <a:extLst>
                <a:ext uri="{FF2B5EF4-FFF2-40B4-BE49-F238E27FC236}">
                  <a16:creationId xmlns:a16="http://schemas.microsoft.com/office/drawing/2014/main" id="{CC64497A-A80C-30FC-978B-2D44CF4C2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6380" y="5967731"/>
              <a:ext cx="11624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i</a:t>
              </a:r>
              <a:r>
                <a:rPr lang="en-US" altLang="cs-CZ" sz="2400"/>
                <a:t>=1</a:t>
              </a:r>
              <a:r>
                <a:rPr lang="cs-CZ" altLang="cs-CZ" sz="2400"/>
                <a:t> </a:t>
              </a:r>
              <a:r>
                <a:rPr lang="en-US" altLang="cs-CZ" sz="2400"/>
                <a:t> </a:t>
              </a:r>
              <a:r>
                <a:rPr lang="en-US" altLang="cs-CZ" sz="2400" i="1"/>
                <a:t>j</a:t>
              </a:r>
              <a:r>
                <a:rPr lang="en-US" altLang="cs-CZ" sz="2400"/>
                <a:t>=1</a:t>
              </a:r>
              <a:endParaRPr lang="cs-CZ" altLang="cs-CZ" sz="2400"/>
            </a:p>
          </p:txBody>
        </p:sp>
      </p:grpSp>
      <p:sp>
        <p:nvSpPr>
          <p:cNvPr id="10" name="Text Box 16">
            <a:extLst>
              <a:ext uri="{FF2B5EF4-FFF2-40B4-BE49-F238E27FC236}">
                <a16:creationId xmlns:a16="http://schemas.microsoft.com/office/drawing/2014/main" id="{0B454825-B12E-A6C7-9E0E-49CE8A23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MINIMUM EVOLUTION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57D5CF94-4384-9207-9144-711AF0FA4A0F}"/>
              </a:ext>
            </a:extLst>
          </p:cNvPr>
          <p:cNvCxnSpPr/>
          <p:nvPr/>
        </p:nvCxnSpPr>
        <p:spPr>
          <a:xfrm>
            <a:off x="1462088" y="1466850"/>
            <a:ext cx="587375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6A90CB9-481C-2D19-35F4-5AEF90C2EB84}"/>
              </a:ext>
            </a:extLst>
          </p:cNvPr>
          <p:cNvCxnSpPr/>
          <p:nvPr/>
        </p:nvCxnSpPr>
        <p:spPr>
          <a:xfrm rot="5400000">
            <a:off x="1161256" y="1767682"/>
            <a:ext cx="601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>
            <a:extLst>
              <a:ext uri="{FF2B5EF4-FFF2-40B4-BE49-F238E27FC236}">
                <a16:creationId xmlns:a16="http://schemas.microsoft.com/office/drawing/2014/main" id="{98E1CE86-F922-655F-1DA0-754DE5555799}"/>
              </a:ext>
            </a:extLst>
          </p:cNvPr>
          <p:cNvCxnSpPr/>
          <p:nvPr/>
        </p:nvCxnSpPr>
        <p:spPr>
          <a:xfrm flipV="1">
            <a:off x="1462088" y="2060575"/>
            <a:ext cx="996950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ovéPole 12">
            <a:extLst>
              <a:ext uri="{FF2B5EF4-FFF2-40B4-BE49-F238E27FC236}">
                <a16:creationId xmlns:a16="http://schemas.microsoft.com/office/drawing/2014/main" id="{8218F0CF-EBC7-A126-3D31-07D2BD315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1882775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200" name="TextovéPole 13">
            <a:extLst>
              <a:ext uri="{FF2B5EF4-FFF2-40B4-BE49-F238E27FC236}">
                <a16:creationId xmlns:a16="http://schemas.microsoft.com/office/drawing/2014/main" id="{D525D030-AE9F-DD01-62D5-5DD9B1F36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12922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201" name="TextovéPole 14">
            <a:extLst>
              <a:ext uri="{FF2B5EF4-FFF2-40B4-BE49-F238E27FC236}">
                <a16:creationId xmlns:a16="http://schemas.microsoft.com/office/drawing/2014/main" id="{A9AF3F55-03F8-3F6D-7068-943F805B1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239395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6" name="Přímá spojovací čára 15">
            <a:extLst>
              <a:ext uri="{FF2B5EF4-FFF2-40B4-BE49-F238E27FC236}">
                <a16:creationId xmlns:a16="http://schemas.microsoft.com/office/drawing/2014/main" id="{C3EED1E3-D325-E4E2-C65C-943CC8263FC2}"/>
              </a:ext>
            </a:extLst>
          </p:cNvPr>
          <p:cNvCxnSpPr/>
          <p:nvPr/>
        </p:nvCxnSpPr>
        <p:spPr>
          <a:xfrm>
            <a:off x="906463" y="2568575"/>
            <a:ext cx="5603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>
            <a:extLst>
              <a:ext uri="{FF2B5EF4-FFF2-40B4-BE49-F238E27FC236}">
                <a16:creationId xmlns:a16="http://schemas.microsoft.com/office/drawing/2014/main" id="{56F08815-F233-D63A-4A7D-46D95DDB0E18}"/>
              </a:ext>
            </a:extLst>
          </p:cNvPr>
          <p:cNvCxnSpPr/>
          <p:nvPr/>
        </p:nvCxnSpPr>
        <p:spPr>
          <a:xfrm>
            <a:off x="906463" y="1766888"/>
            <a:ext cx="555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>
            <a:extLst>
              <a:ext uri="{FF2B5EF4-FFF2-40B4-BE49-F238E27FC236}">
                <a16:creationId xmlns:a16="http://schemas.microsoft.com/office/drawing/2014/main" id="{AB56864C-71C1-EF6E-E373-3C29A8CAB789}"/>
              </a:ext>
            </a:extLst>
          </p:cNvPr>
          <p:cNvCxnSpPr/>
          <p:nvPr/>
        </p:nvCxnSpPr>
        <p:spPr>
          <a:xfrm rot="5400000">
            <a:off x="505619" y="2172494"/>
            <a:ext cx="801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>
            <a:extLst>
              <a:ext uri="{FF2B5EF4-FFF2-40B4-BE49-F238E27FC236}">
                <a16:creationId xmlns:a16="http://schemas.microsoft.com/office/drawing/2014/main" id="{C72E8091-4E47-89DC-2C67-9025D356DA9D}"/>
              </a:ext>
            </a:extLst>
          </p:cNvPr>
          <p:cNvCxnSpPr/>
          <p:nvPr/>
        </p:nvCxnSpPr>
        <p:spPr>
          <a:xfrm>
            <a:off x="428625" y="2173288"/>
            <a:ext cx="477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D7908FD9-7886-C412-81AF-4C2A927B18A4}"/>
              </a:ext>
            </a:extLst>
          </p:cNvPr>
          <p:cNvCxnSpPr/>
          <p:nvPr/>
        </p:nvCxnSpPr>
        <p:spPr>
          <a:xfrm rot="5400000">
            <a:off x="-72232" y="2669382"/>
            <a:ext cx="1001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>
            <a:extLst>
              <a:ext uri="{FF2B5EF4-FFF2-40B4-BE49-F238E27FC236}">
                <a16:creationId xmlns:a16="http://schemas.microsoft.com/office/drawing/2014/main" id="{136D648F-B531-90B2-4C65-D0B798A7CBF4}"/>
              </a:ext>
            </a:extLst>
          </p:cNvPr>
          <p:cNvCxnSpPr/>
          <p:nvPr/>
        </p:nvCxnSpPr>
        <p:spPr>
          <a:xfrm>
            <a:off x="428625" y="3170238"/>
            <a:ext cx="1352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TextovéPole 21">
            <a:extLst>
              <a:ext uri="{FF2B5EF4-FFF2-40B4-BE49-F238E27FC236}">
                <a16:creationId xmlns:a16="http://schemas.microsoft.com/office/drawing/2014/main" id="{56910BA1-F835-A4FD-EE05-C90363208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2992438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209" name="TextovéPole 22">
            <a:extLst>
              <a:ext uri="{FF2B5EF4-FFF2-40B4-BE49-F238E27FC236}">
                <a16:creationId xmlns:a16="http://schemas.microsoft.com/office/drawing/2014/main" id="{BA085FBE-EAE7-DF8F-DCEC-FC4EE83A8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1143000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0" name="TextovéPole 23">
            <a:extLst>
              <a:ext uri="{FF2B5EF4-FFF2-40B4-BE49-F238E27FC236}">
                <a16:creationId xmlns:a16="http://schemas.microsoft.com/office/drawing/2014/main" id="{255BB123-3758-755C-9282-B00A22DB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766888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1" name="Obdélník 24">
            <a:extLst>
              <a:ext uri="{FF2B5EF4-FFF2-40B4-BE49-F238E27FC236}">
                <a16:creationId xmlns:a16="http://schemas.microsoft.com/office/drawing/2014/main" id="{D6EB50F0-CE8B-687A-0657-1FFD1E557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266950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1600"/>
          </a:p>
        </p:txBody>
      </p:sp>
      <p:sp>
        <p:nvSpPr>
          <p:cNvPr id="8212" name="Obdélník 25">
            <a:extLst>
              <a:ext uri="{FF2B5EF4-FFF2-40B4-BE49-F238E27FC236}">
                <a16:creationId xmlns:a16="http://schemas.microsoft.com/office/drawing/2014/main" id="{864FFABC-4890-D495-731E-602DE2B33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1468438"/>
            <a:ext cx="46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1600"/>
          </a:p>
        </p:txBody>
      </p:sp>
      <p:sp>
        <p:nvSpPr>
          <p:cNvPr id="8213" name="Obdélník 26">
            <a:extLst>
              <a:ext uri="{FF2B5EF4-FFF2-40B4-BE49-F238E27FC236}">
                <a16:creationId xmlns:a16="http://schemas.microsoft.com/office/drawing/2014/main" id="{F40BF5E1-27AC-07F3-7EB9-9972EEB6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2857500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endParaRPr lang="cs-CZ" altLang="cs-CZ" sz="1600"/>
          </a:p>
        </p:txBody>
      </p:sp>
      <p:sp>
        <p:nvSpPr>
          <p:cNvPr id="8214" name="Obdélník 27">
            <a:extLst>
              <a:ext uri="{FF2B5EF4-FFF2-40B4-BE49-F238E27FC236}">
                <a16:creationId xmlns:a16="http://schemas.microsoft.com/office/drawing/2014/main" id="{568C4221-BDBF-272C-EBAB-E71729B7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838325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1600"/>
          </a:p>
        </p:txBody>
      </p:sp>
      <p:cxnSp>
        <p:nvCxnSpPr>
          <p:cNvPr id="29" name="Přímá spojovací čára 28">
            <a:extLst>
              <a:ext uri="{FF2B5EF4-FFF2-40B4-BE49-F238E27FC236}">
                <a16:creationId xmlns:a16="http://schemas.microsoft.com/office/drawing/2014/main" id="{61F0E251-FAFA-51AF-912A-800C7CC3A68E}"/>
              </a:ext>
            </a:extLst>
          </p:cNvPr>
          <p:cNvCxnSpPr/>
          <p:nvPr/>
        </p:nvCxnSpPr>
        <p:spPr>
          <a:xfrm>
            <a:off x="4162425" y="1546225"/>
            <a:ext cx="554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>
            <a:extLst>
              <a:ext uri="{FF2B5EF4-FFF2-40B4-BE49-F238E27FC236}">
                <a16:creationId xmlns:a16="http://schemas.microsoft.com/office/drawing/2014/main" id="{57C2F44C-177B-3863-6068-F1B3F2322C65}"/>
              </a:ext>
            </a:extLst>
          </p:cNvPr>
          <p:cNvCxnSpPr/>
          <p:nvPr/>
        </p:nvCxnSpPr>
        <p:spPr>
          <a:xfrm rot="5400000">
            <a:off x="3861593" y="1847057"/>
            <a:ext cx="601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>
            <a:extLst>
              <a:ext uri="{FF2B5EF4-FFF2-40B4-BE49-F238E27FC236}">
                <a16:creationId xmlns:a16="http://schemas.microsoft.com/office/drawing/2014/main" id="{0B993260-0905-3E3A-C5E7-55D14B5BC8E7}"/>
              </a:ext>
            </a:extLst>
          </p:cNvPr>
          <p:cNvCxnSpPr/>
          <p:nvPr/>
        </p:nvCxnSpPr>
        <p:spPr>
          <a:xfrm>
            <a:off x="4162425" y="214788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8" name="TextovéPole 31">
            <a:extLst>
              <a:ext uri="{FF2B5EF4-FFF2-40B4-BE49-F238E27FC236}">
                <a16:creationId xmlns:a16="http://schemas.microsoft.com/office/drawing/2014/main" id="{F74AB4F2-69E7-2378-DD9A-5A831ECD9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190976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219" name="TextovéPole 32">
            <a:extLst>
              <a:ext uri="{FF2B5EF4-FFF2-40B4-BE49-F238E27FC236}">
                <a16:creationId xmlns:a16="http://schemas.microsoft.com/office/drawing/2014/main" id="{B9545F26-F151-7A51-7198-8BD1AC8E6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13049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220" name="TextovéPole 33">
            <a:extLst>
              <a:ext uri="{FF2B5EF4-FFF2-40B4-BE49-F238E27FC236}">
                <a16:creationId xmlns:a16="http://schemas.microsoft.com/office/drawing/2014/main" id="{4F7E3664-AC08-C7AD-AF20-B2501E7E8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4098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5" name="Přímá spojovací čára 34">
            <a:extLst>
              <a:ext uri="{FF2B5EF4-FFF2-40B4-BE49-F238E27FC236}">
                <a16:creationId xmlns:a16="http://schemas.microsoft.com/office/drawing/2014/main" id="{C6F05C9F-FB97-86D8-FCFA-D42CE1BE7802}"/>
              </a:ext>
            </a:extLst>
          </p:cNvPr>
          <p:cNvCxnSpPr/>
          <p:nvPr/>
        </p:nvCxnSpPr>
        <p:spPr>
          <a:xfrm>
            <a:off x="3994150" y="2644775"/>
            <a:ext cx="781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>
            <a:extLst>
              <a:ext uri="{FF2B5EF4-FFF2-40B4-BE49-F238E27FC236}">
                <a16:creationId xmlns:a16="http://schemas.microsoft.com/office/drawing/2014/main" id="{4E10D4DD-BEF0-4E97-62C5-5A93827ED76D}"/>
              </a:ext>
            </a:extLst>
          </p:cNvPr>
          <p:cNvCxnSpPr/>
          <p:nvPr/>
        </p:nvCxnSpPr>
        <p:spPr>
          <a:xfrm>
            <a:off x="3994150" y="1844675"/>
            <a:ext cx="1682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>
            <a:extLst>
              <a:ext uri="{FF2B5EF4-FFF2-40B4-BE49-F238E27FC236}">
                <a16:creationId xmlns:a16="http://schemas.microsoft.com/office/drawing/2014/main" id="{1C8A99BD-6852-BD2E-9084-54E62672FC2C}"/>
              </a:ext>
            </a:extLst>
          </p:cNvPr>
          <p:cNvCxnSpPr/>
          <p:nvPr/>
        </p:nvCxnSpPr>
        <p:spPr>
          <a:xfrm rot="5400000">
            <a:off x="3588544" y="2251869"/>
            <a:ext cx="801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>
            <a:extLst>
              <a:ext uri="{FF2B5EF4-FFF2-40B4-BE49-F238E27FC236}">
                <a16:creationId xmlns:a16="http://schemas.microsoft.com/office/drawing/2014/main" id="{0B762E81-28F4-3AFD-C9E8-0CAF1A163AC1}"/>
              </a:ext>
            </a:extLst>
          </p:cNvPr>
          <p:cNvCxnSpPr/>
          <p:nvPr/>
        </p:nvCxnSpPr>
        <p:spPr>
          <a:xfrm>
            <a:off x="3511550" y="2254250"/>
            <a:ext cx="474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>
            <a:extLst>
              <a:ext uri="{FF2B5EF4-FFF2-40B4-BE49-F238E27FC236}">
                <a16:creationId xmlns:a16="http://schemas.microsoft.com/office/drawing/2014/main" id="{BA94242D-07A0-2039-6B87-6601C362F586}"/>
              </a:ext>
            </a:extLst>
          </p:cNvPr>
          <p:cNvCxnSpPr/>
          <p:nvPr/>
        </p:nvCxnSpPr>
        <p:spPr>
          <a:xfrm rot="5400000">
            <a:off x="3015456" y="2748757"/>
            <a:ext cx="1001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>
            <a:extLst>
              <a:ext uri="{FF2B5EF4-FFF2-40B4-BE49-F238E27FC236}">
                <a16:creationId xmlns:a16="http://schemas.microsoft.com/office/drawing/2014/main" id="{44CC1B26-6ED6-71F8-9A69-E5EE4CBB7BCA}"/>
              </a:ext>
            </a:extLst>
          </p:cNvPr>
          <p:cNvCxnSpPr>
            <a:endCxn id="8227" idx="1"/>
          </p:cNvCxnSpPr>
          <p:nvPr/>
        </p:nvCxnSpPr>
        <p:spPr>
          <a:xfrm>
            <a:off x="3529013" y="3240088"/>
            <a:ext cx="1246187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7" name="TextovéPole 40">
            <a:extLst>
              <a:ext uri="{FF2B5EF4-FFF2-40B4-BE49-F238E27FC236}">
                <a16:creationId xmlns:a16="http://schemas.microsoft.com/office/drawing/2014/main" id="{96C74D64-7D90-36AF-4457-D0201A0B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3019425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228" name="TextovéPole 41">
            <a:extLst>
              <a:ext uri="{FF2B5EF4-FFF2-40B4-BE49-F238E27FC236}">
                <a16:creationId xmlns:a16="http://schemas.microsoft.com/office/drawing/2014/main" id="{41CCF47A-D490-FC25-673F-F2E0EBC5C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214438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9" name="Obdélník 42">
            <a:extLst>
              <a:ext uri="{FF2B5EF4-FFF2-40B4-BE49-F238E27FC236}">
                <a16:creationId xmlns:a16="http://schemas.microsoft.com/office/drawing/2014/main" id="{2E2E716B-9010-12B5-4C59-0555D480F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552575"/>
            <a:ext cx="584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1600"/>
          </a:p>
        </p:txBody>
      </p:sp>
      <p:sp>
        <p:nvSpPr>
          <p:cNvPr id="8230" name="Obdélník 43">
            <a:extLst>
              <a:ext uri="{FF2B5EF4-FFF2-40B4-BE49-F238E27FC236}">
                <a16:creationId xmlns:a16="http://schemas.microsoft.com/office/drawing/2014/main" id="{F41CFDBC-4F5C-5D9A-4D63-199D6A41D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2928938"/>
            <a:ext cx="69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0,383</a:t>
            </a:r>
            <a:endParaRPr lang="cs-CZ" altLang="cs-CZ" sz="1600"/>
          </a:p>
        </p:txBody>
      </p:sp>
      <p:sp>
        <p:nvSpPr>
          <p:cNvPr id="8231" name="Obdélník 44">
            <a:extLst>
              <a:ext uri="{FF2B5EF4-FFF2-40B4-BE49-F238E27FC236}">
                <a16:creationId xmlns:a16="http://schemas.microsoft.com/office/drawing/2014/main" id="{9358E35D-B02F-8741-152C-3E532E68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28813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0,13</a:t>
            </a:r>
            <a:endParaRPr lang="cs-CZ" altLang="cs-CZ" sz="1600"/>
          </a:p>
        </p:txBody>
      </p:sp>
      <p:sp>
        <p:nvSpPr>
          <p:cNvPr id="8232" name="TextovéPole 45">
            <a:extLst>
              <a:ext uri="{FF2B5EF4-FFF2-40B4-BE49-F238E27FC236}">
                <a16:creationId xmlns:a16="http://schemas.microsoft.com/office/drawing/2014/main" id="{D1B481AF-268D-CB57-2298-9A544676A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1838325"/>
            <a:ext cx="46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33" name="Obdélník 46">
            <a:extLst>
              <a:ext uri="{FF2B5EF4-FFF2-40B4-BE49-F238E27FC236}">
                <a16:creationId xmlns:a16="http://schemas.microsoft.com/office/drawing/2014/main" id="{505DEA65-0429-BC26-654A-A7735101C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338388"/>
            <a:ext cx="584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  <a:endParaRPr lang="cs-CZ" altLang="cs-CZ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1600"/>
          </a:p>
        </p:txBody>
      </p:sp>
      <p:sp>
        <p:nvSpPr>
          <p:cNvPr id="8234" name="TextovéPole 47">
            <a:extLst>
              <a:ext uri="{FF2B5EF4-FFF2-40B4-BE49-F238E27FC236}">
                <a16:creationId xmlns:a16="http://schemas.microsoft.com/office/drawing/2014/main" id="{A9D1BCEA-876A-1048-E8DC-A8A597E49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1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35" name="TextovéPole 48">
            <a:extLst>
              <a:ext uri="{FF2B5EF4-FFF2-40B4-BE49-F238E27FC236}">
                <a16:creationId xmlns:a16="http://schemas.microsoft.com/office/drawing/2014/main" id="{2CDE3C1F-6E8B-30E5-9C9E-EEAB0446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21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36" name="TextovéPole 49">
            <a:extLst>
              <a:ext uri="{FF2B5EF4-FFF2-40B4-BE49-F238E27FC236}">
                <a16:creationId xmlns:a16="http://schemas.microsoft.com/office/drawing/2014/main" id="{51D0C6DB-8657-06B6-81B9-5872904E5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4000500"/>
            <a:ext cx="57388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Q</a:t>
            </a:r>
            <a:r>
              <a:rPr lang="cs-CZ" altLang="cs-CZ" sz="2400" b="1" baseline="-25000"/>
              <a:t>1</a:t>
            </a:r>
            <a:r>
              <a:rPr lang="cs-CZ" altLang="cs-CZ" sz="2400"/>
              <a:t>= 0,2+0,3+0,1+0,1+0,1+0,4= </a:t>
            </a:r>
            <a:r>
              <a:rPr lang="cs-CZ" altLang="cs-CZ" sz="2400" b="1"/>
              <a:t>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Q</a:t>
            </a:r>
            <a:r>
              <a:rPr lang="cs-CZ" altLang="cs-CZ" sz="2400" b="1" baseline="-25000"/>
              <a:t>2</a:t>
            </a:r>
            <a:r>
              <a:rPr lang="cs-CZ" altLang="cs-CZ" sz="2400"/>
              <a:t>= 0,2+0,2+0,05+0,25+0,13+0,383=</a:t>
            </a:r>
            <a:r>
              <a:rPr lang="cs-CZ" altLang="cs-CZ" sz="2400" b="1"/>
              <a:t>1,213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>
            <a:extLst>
              <a:ext uri="{FF2B5EF4-FFF2-40B4-BE49-F238E27FC236}">
                <a16:creationId xmlns:a16="http://schemas.microsoft.com/office/drawing/2014/main" id="{C30BC69E-CF74-1389-935B-49087915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C00000">
              <a:alpha val="77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EXERCISE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D80F1E8-97E1-16D7-8DD7-E3BD12540511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2564904"/>
          <a:ext cx="5712294" cy="3688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042">
                  <a:extLst>
                    <a:ext uri="{9D8B030D-6E8A-4147-A177-3AD203B41FA5}">
                      <a16:colId xmlns:a16="http://schemas.microsoft.com/office/drawing/2014/main" val="1330581645"/>
                    </a:ext>
                  </a:extLst>
                </a:gridCol>
                <a:gridCol w="816042">
                  <a:extLst>
                    <a:ext uri="{9D8B030D-6E8A-4147-A177-3AD203B41FA5}">
                      <a16:colId xmlns:a16="http://schemas.microsoft.com/office/drawing/2014/main" val="1771190031"/>
                    </a:ext>
                  </a:extLst>
                </a:gridCol>
                <a:gridCol w="816042">
                  <a:extLst>
                    <a:ext uri="{9D8B030D-6E8A-4147-A177-3AD203B41FA5}">
                      <a16:colId xmlns:a16="http://schemas.microsoft.com/office/drawing/2014/main" val="2748435751"/>
                    </a:ext>
                  </a:extLst>
                </a:gridCol>
                <a:gridCol w="816042">
                  <a:extLst>
                    <a:ext uri="{9D8B030D-6E8A-4147-A177-3AD203B41FA5}">
                      <a16:colId xmlns:a16="http://schemas.microsoft.com/office/drawing/2014/main" val="2375291658"/>
                    </a:ext>
                  </a:extLst>
                </a:gridCol>
                <a:gridCol w="816042">
                  <a:extLst>
                    <a:ext uri="{9D8B030D-6E8A-4147-A177-3AD203B41FA5}">
                      <a16:colId xmlns:a16="http://schemas.microsoft.com/office/drawing/2014/main" val="205557032"/>
                    </a:ext>
                  </a:extLst>
                </a:gridCol>
                <a:gridCol w="816042">
                  <a:extLst>
                    <a:ext uri="{9D8B030D-6E8A-4147-A177-3AD203B41FA5}">
                      <a16:colId xmlns:a16="http://schemas.microsoft.com/office/drawing/2014/main" val="495079318"/>
                    </a:ext>
                  </a:extLst>
                </a:gridCol>
                <a:gridCol w="816042">
                  <a:extLst>
                    <a:ext uri="{9D8B030D-6E8A-4147-A177-3AD203B41FA5}">
                      <a16:colId xmlns:a16="http://schemas.microsoft.com/office/drawing/2014/main" val="1197729847"/>
                    </a:ext>
                  </a:extLst>
                </a:gridCol>
              </a:tblGrid>
              <a:tr h="526883"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57537"/>
                  </a:ext>
                </a:extLst>
              </a:tr>
              <a:tr h="52688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37664"/>
                  </a:ext>
                </a:extLst>
              </a:tr>
              <a:tr h="52688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551745"/>
                  </a:ext>
                </a:extLst>
              </a:tr>
              <a:tr h="52688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77452"/>
                  </a:ext>
                </a:extLst>
              </a:tr>
              <a:tr h="52688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67999"/>
                  </a:ext>
                </a:extLst>
              </a:tr>
              <a:tr h="52688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557849"/>
                  </a:ext>
                </a:extLst>
              </a:tr>
              <a:tr h="52688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3095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CBB88D4-6071-39EE-18DE-3929676561AA}"/>
              </a:ext>
            </a:extLst>
          </p:cNvPr>
          <p:cNvSpPr txBox="1"/>
          <p:nvPr/>
        </p:nvSpPr>
        <p:spPr>
          <a:xfrm>
            <a:off x="287814" y="1094162"/>
            <a:ext cx="8532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Construct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distance matrix </a:t>
            </a:r>
            <a:r>
              <a:rPr lang="cs-CZ" dirty="0" err="1"/>
              <a:t>below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UPGMA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substitution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dataset</a:t>
            </a:r>
            <a:r>
              <a:rPr lang="cs-CZ" dirty="0"/>
              <a:t> </a:t>
            </a:r>
            <a:r>
              <a:rPr lang="cs-CZ" dirty="0" err="1"/>
              <a:t>constant</a:t>
            </a:r>
            <a:r>
              <a:rPr lang="cs-CZ" dirty="0"/>
              <a:t> and </a:t>
            </a:r>
            <a:r>
              <a:rPr lang="cs-CZ" dirty="0" err="1"/>
              <a:t>if</a:t>
            </a:r>
            <a:r>
              <a:rPr lang="cs-CZ" dirty="0"/>
              <a:t> not </a:t>
            </a:r>
            <a:r>
              <a:rPr lang="cs-CZ" dirty="0" err="1"/>
              <a:t>which</a:t>
            </a:r>
            <a:r>
              <a:rPr lang="cs-CZ" dirty="0"/>
              <a:t> taxon </a:t>
            </a:r>
            <a:r>
              <a:rPr lang="cs-CZ" dirty="0" err="1"/>
              <a:t>deviates</a:t>
            </a:r>
            <a:r>
              <a:rPr lang="cs-CZ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13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>
            <a:extLst>
              <a:ext uri="{FF2B5EF4-FFF2-40B4-BE49-F238E27FC236}">
                <a16:creationId xmlns:a16="http://schemas.microsoft.com/office/drawing/2014/main" id="{C30BC69E-CF74-1389-935B-49087915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C00000">
              <a:alpha val="77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EXERCISE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D80F1E8-97E1-16D7-8DD7-E3BD12540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525044"/>
              </p:ext>
            </p:extLst>
          </p:nvPr>
        </p:nvGraphicFramePr>
        <p:xfrm>
          <a:off x="251520" y="1082040"/>
          <a:ext cx="3816421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203">
                  <a:extLst>
                    <a:ext uri="{9D8B030D-6E8A-4147-A177-3AD203B41FA5}">
                      <a16:colId xmlns:a16="http://schemas.microsoft.com/office/drawing/2014/main" val="1330581645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1771190031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2748435751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2375291658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205557032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495079318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1197729847"/>
                    </a:ext>
                  </a:extLst>
                </a:gridCol>
              </a:tblGrid>
              <a:tr h="308606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57537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37664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551745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77452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67999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557849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30956"/>
                  </a:ext>
                </a:extLst>
              </a:tr>
            </a:tbl>
          </a:graphicData>
        </a:graphic>
      </p:graphicFrame>
      <p:cxnSp>
        <p:nvCxnSpPr>
          <p:cNvPr id="2" name="Přímá spojovací čára 24">
            <a:extLst>
              <a:ext uri="{FF2B5EF4-FFF2-40B4-BE49-F238E27FC236}">
                <a16:creationId xmlns:a16="http://schemas.microsoft.com/office/drawing/2014/main" id="{385E3214-5F50-C83B-196B-7A348DEAE989}"/>
              </a:ext>
            </a:extLst>
          </p:cNvPr>
          <p:cNvCxnSpPr>
            <a:cxnSpLocks/>
          </p:cNvCxnSpPr>
          <p:nvPr/>
        </p:nvCxnSpPr>
        <p:spPr>
          <a:xfrm>
            <a:off x="7020272" y="1647596"/>
            <a:ext cx="3926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25">
            <a:extLst>
              <a:ext uri="{FF2B5EF4-FFF2-40B4-BE49-F238E27FC236}">
                <a16:creationId xmlns:a16="http://schemas.microsoft.com/office/drawing/2014/main" id="{64D501D2-0BBD-CC3D-99AE-089F1D97FFBB}"/>
              </a:ext>
            </a:extLst>
          </p:cNvPr>
          <p:cNvCxnSpPr>
            <a:cxnSpLocks/>
          </p:cNvCxnSpPr>
          <p:nvPr/>
        </p:nvCxnSpPr>
        <p:spPr>
          <a:xfrm flipH="1">
            <a:off x="7034546" y="1676313"/>
            <a:ext cx="6891" cy="1006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26">
            <a:extLst>
              <a:ext uri="{FF2B5EF4-FFF2-40B4-BE49-F238E27FC236}">
                <a16:creationId xmlns:a16="http://schemas.microsoft.com/office/drawing/2014/main" id="{E6709206-4D4D-7691-DD0D-4D4814706566}"/>
              </a:ext>
            </a:extLst>
          </p:cNvPr>
          <p:cNvCxnSpPr>
            <a:cxnSpLocks/>
          </p:cNvCxnSpPr>
          <p:nvPr/>
        </p:nvCxnSpPr>
        <p:spPr>
          <a:xfrm>
            <a:off x="7020272" y="2682733"/>
            <a:ext cx="412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27">
            <a:extLst>
              <a:ext uri="{FF2B5EF4-FFF2-40B4-BE49-F238E27FC236}">
                <a16:creationId xmlns:a16="http://schemas.microsoft.com/office/drawing/2014/main" id="{7763CCB2-ED05-ED06-5139-CD3B4BC4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06" y="2400071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9" name="TextovéPole 28">
            <a:extLst>
              <a:ext uri="{FF2B5EF4-FFF2-40B4-BE49-F238E27FC236}">
                <a16:creationId xmlns:a16="http://schemas.microsoft.com/office/drawing/2014/main" id="{44943F0E-07E0-C66F-70B9-5F313A7DC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218" y="1341209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0" name="TextovéPole 29">
            <a:extLst>
              <a:ext uri="{FF2B5EF4-FFF2-40B4-BE49-F238E27FC236}">
                <a16:creationId xmlns:a16="http://schemas.microsoft.com/office/drawing/2014/main" id="{D89373E5-1566-8E7F-2EBE-607A4D2D7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06" y="3198584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1" name="Přímá spojovací čára 30">
            <a:extLst>
              <a:ext uri="{FF2B5EF4-FFF2-40B4-BE49-F238E27FC236}">
                <a16:creationId xmlns:a16="http://schemas.microsoft.com/office/drawing/2014/main" id="{F3DCA8EA-34E2-856E-59A9-41DEB9688686}"/>
              </a:ext>
            </a:extLst>
          </p:cNvPr>
          <p:cNvCxnSpPr/>
          <p:nvPr/>
        </p:nvCxnSpPr>
        <p:spPr>
          <a:xfrm>
            <a:off x="6319118" y="3484334"/>
            <a:ext cx="118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31">
            <a:extLst>
              <a:ext uri="{FF2B5EF4-FFF2-40B4-BE49-F238E27FC236}">
                <a16:creationId xmlns:a16="http://schemas.microsoft.com/office/drawing/2014/main" id="{A459FBFA-77BD-7A0D-90C7-6C9358EB21E7}"/>
              </a:ext>
            </a:extLst>
          </p:cNvPr>
          <p:cNvCxnSpPr>
            <a:cxnSpLocks/>
          </p:cNvCxnSpPr>
          <p:nvPr/>
        </p:nvCxnSpPr>
        <p:spPr>
          <a:xfrm>
            <a:off x="6319118" y="2144484"/>
            <a:ext cx="729703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32">
            <a:extLst>
              <a:ext uri="{FF2B5EF4-FFF2-40B4-BE49-F238E27FC236}">
                <a16:creationId xmlns:a16="http://schemas.microsoft.com/office/drawing/2014/main" id="{C837E671-167C-29C4-C28A-8793CC36577D}"/>
              </a:ext>
            </a:extLst>
          </p:cNvPr>
          <p:cNvCxnSpPr/>
          <p:nvPr/>
        </p:nvCxnSpPr>
        <p:spPr>
          <a:xfrm rot="5400000">
            <a:off x="5641256" y="2827109"/>
            <a:ext cx="1339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33">
            <a:extLst>
              <a:ext uri="{FF2B5EF4-FFF2-40B4-BE49-F238E27FC236}">
                <a16:creationId xmlns:a16="http://schemas.microsoft.com/office/drawing/2014/main" id="{5F9EF959-246A-0DB7-362C-FF76B9529E4F}"/>
              </a:ext>
            </a:extLst>
          </p:cNvPr>
          <p:cNvCxnSpPr/>
          <p:nvPr/>
        </p:nvCxnSpPr>
        <p:spPr>
          <a:xfrm>
            <a:off x="5588868" y="2830284"/>
            <a:ext cx="719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34">
            <a:extLst>
              <a:ext uri="{FF2B5EF4-FFF2-40B4-BE49-F238E27FC236}">
                <a16:creationId xmlns:a16="http://schemas.microsoft.com/office/drawing/2014/main" id="{577D278C-7ECD-2064-FC2D-B2586605ECDB}"/>
              </a:ext>
            </a:extLst>
          </p:cNvPr>
          <p:cNvCxnSpPr/>
          <p:nvPr/>
        </p:nvCxnSpPr>
        <p:spPr>
          <a:xfrm rot="5400000">
            <a:off x="4759400" y="3658165"/>
            <a:ext cx="1674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35">
            <a:extLst>
              <a:ext uri="{FF2B5EF4-FFF2-40B4-BE49-F238E27FC236}">
                <a16:creationId xmlns:a16="http://schemas.microsoft.com/office/drawing/2014/main" id="{F045A8FE-E1D1-9404-EBC7-1C646B3D644F}"/>
              </a:ext>
            </a:extLst>
          </p:cNvPr>
          <p:cNvCxnSpPr>
            <a:endCxn id="17" idx="1"/>
          </p:cNvCxnSpPr>
          <p:nvPr/>
        </p:nvCxnSpPr>
        <p:spPr>
          <a:xfrm>
            <a:off x="5611093" y="4484459"/>
            <a:ext cx="1889125" cy="6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38">
            <a:extLst>
              <a:ext uri="{FF2B5EF4-FFF2-40B4-BE49-F238E27FC236}">
                <a16:creationId xmlns:a16="http://schemas.microsoft.com/office/drawing/2014/main" id="{DABED517-EC66-4504-B4AB-59E3D35D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218" y="4198709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extovéPole 39">
            <a:extLst>
              <a:ext uri="{FF2B5EF4-FFF2-40B4-BE49-F238E27FC236}">
                <a16:creationId xmlns:a16="http://schemas.microsoft.com/office/drawing/2014/main" id="{FEAADEF1-F52A-DBFB-DE37-7F9FD598E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725" y="1276682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41">
            <a:extLst>
              <a:ext uri="{FF2B5EF4-FFF2-40B4-BE49-F238E27FC236}">
                <a16:creationId xmlns:a16="http://schemas.microsoft.com/office/drawing/2014/main" id="{9C10FFA5-2ED9-E689-EC80-0250707B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457" y="1752223"/>
            <a:ext cx="5405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/>
          </a:p>
        </p:txBody>
      </p:sp>
      <p:sp>
        <p:nvSpPr>
          <p:cNvPr id="20" name="Obdélník 42">
            <a:extLst>
              <a:ext uri="{FF2B5EF4-FFF2-40B4-BE49-F238E27FC236}">
                <a16:creationId xmlns:a16="http://schemas.microsoft.com/office/drawing/2014/main" id="{381D621D-0E14-C04C-3635-FD7C75147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4097109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0,18</a:t>
            </a:r>
            <a:endParaRPr lang="cs-CZ" altLang="cs-CZ" sz="2000" dirty="0"/>
          </a:p>
        </p:txBody>
      </p:sp>
      <p:sp>
        <p:nvSpPr>
          <p:cNvPr id="21" name="Obdélník 43">
            <a:extLst>
              <a:ext uri="{FF2B5EF4-FFF2-40B4-BE49-F238E27FC236}">
                <a16:creationId xmlns:a16="http://schemas.microsoft.com/office/drawing/2014/main" id="{C24D4781-07B8-12F9-DC6A-A136EDC1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731" y="2441346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0,03</a:t>
            </a:r>
            <a:endParaRPr lang="cs-CZ" altLang="cs-CZ" sz="2000" dirty="0"/>
          </a:p>
        </p:txBody>
      </p:sp>
      <p:sp>
        <p:nvSpPr>
          <p:cNvPr id="23" name="Obdélník 52">
            <a:extLst>
              <a:ext uri="{FF2B5EF4-FFF2-40B4-BE49-F238E27FC236}">
                <a16:creationId xmlns:a16="http://schemas.microsoft.com/office/drawing/2014/main" id="{18E39A39-D4E5-AA65-C03C-C3296AC0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8" y="3127146"/>
            <a:ext cx="68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/>
          </a:p>
        </p:txBody>
      </p:sp>
      <p:cxnSp>
        <p:nvCxnSpPr>
          <p:cNvPr id="24" name="Přímá spojovací čára 24">
            <a:extLst>
              <a:ext uri="{FF2B5EF4-FFF2-40B4-BE49-F238E27FC236}">
                <a16:creationId xmlns:a16="http://schemas.microsoft.com/office/drawing/2014/main" id="{F9DA6BFE-70CE-D2F1-2F4A-8EABB8D02CFB}"/>
              </a:ext>
            </a:extLst>
          </p:cNvPr>
          <p:cNvCxnSpPr/>
          <p:nvPr/>
        </p:nvCxnSpPr>
        <p:spPr>
          <a:xfrm>
            <a:off x="6562011" y="5375622"/>
            <a:ext cx="839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5">
            <a:extLst>
              <a:ext uri="{FF2B5EF4-FFF2-40B4-BE49-F238E27FC236}">
                <a16:creationId xmlns:a16="http://schemas.microsoft.com/office/drawing/2014/main" id="{7D72129C-AF83-7E64-E016-2075D4D61B6D}"/>
              </a:ext>
            </a:extLst>
          </p:cNvPr>
          <p:cNvCxnSpPr/>
          <p:nvPr/>
        </p:nvCxnSpPr>
        <p:spPr>
          <a:xfrm rot="5400000">
            <a:off x="6059567" y="5878066"/>
            <a:ext cx="1004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6">
            <a:extLst>
              <a:ext uri="{FF2B5EF4-FFF2-40B4-BE49-F238E27FC236}">
                <a16:creationId xmlns:a16="http://schemas.microsoft.com/office/drawing/2014/main" id="{4C206DE5-8734-6E79-9126-9023D09C5EC2}"/>
              </a:ext>
            </a:extLst>
          </p:cNvPr>
          <p:cNvCxnSpPr/>
          <p:nvPr/>
        </p:nvCxnSpPr>
        <p:spPr>
          <a:xfrm>
            <a:off x="6562011" y="6380510"/>
            <a:ext cx="923925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7">
            <a:extLst>
              <a:ext uri="{FF2B5EF4-FFF2-40B4-BE49-F238E27FC236}">
                <a16:creationId xmlns:a16="http://schemas.microsoft.com/office/drawing/2014/main" id="{914879B1-25A2-8E5B-932C-2F955AD6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699" y="6128097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" name="TextovéPole 28">
            <a:extLst>
              <a:ext uri="{FF2B5EF4-FFF2-40B4-BE49-F238E27FC236}">
                <a16:creationId xmlns:a16="http://schemas.microsoft.com/office/drawing/2014/main" id="{5F841025-5833-09CC-3387-326058CCD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111" y="5069235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9" name="Přímá spojovací čára 31">
            <a:extLst>
              <a:ext uri="{FF2B5EF4-FFF2-40B4-BE49-F238E27FC236}">
                <a16:creationId xmlns:a16="http://schemas.microsoft.com/office/drawing/2014/main" id="{B1171D8F-2FBB-EA07-4A3D-C2C06EE51619}"/>
              </a:ext>
            </a:extLst>
          </p:cNvPr>
          <p:cNvCxnSpPr>
            <a:cxnSpLocks/>
          </p:cNvCxnSpPr>
          <p:nvPr/>
        </p:nvCxnSpPr>
        <p:spPr>
          <a:xfrm>
            <a:off x="4355976" y="5877272"/>
            <a:ext cx="2206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39">
            <a:extLst>
              <a:ext uri="{FF2B5EF4-FFF2-40B4-BE49-F238E27FC236}">
                <a16:creationId xmlns:a16="http://schemas.microsoft.com/office/drawing/2014/main" id="{3AE8BA8E-CB7B-1DBD-8BCE-18700164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224" y="5026372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ovéPole 47">
            <a:extLst>
              <a:ext uri="{FF2B5EF4-FFF2-40B4-BE49-F238E27FC236}">
                <a16:creationId xmlns:a16="http://schemas.microsoft.com/office/drawing/2014/main" id="{726E99CC-B27F-5055-7C22-9AA63D07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699" y="6026497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Přímá spojovací čára 31">
            <a:extLst>
              <a:ext uri="{FF2B5EF4-FFF2-40B4-BE49-F238E27FC236}">
                <a16:creationId xmlns:a16="http://schemas.microsoft.com/office/drawing/2014/main" id="{76173E0E-16F0-5B7C-55C4-00A5CB0C03F0}"/>
              </a:ext>
            </a:extLst>
          </p:cNvPr>
          <p:cNvCxnSpPr>
            <a:cxnSpLocks/>
          </p:cNvCxnSpPr>
          <p:nvPr/>
        </p:nvCxnSpPr>
        <p:spPr>
          <a:xfrm flipV="1">
            <a:off x="4355976" y="3643306"/>
            <a:ext cx="1255117" cy="14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1">
            <a:extLst>
              <a:ext uri="{FF2B5EF4-FFF2-40B4-BE49-F238E27FC236}">
                <a16:creationId xmlns:a16="http://schemas.microsoft.com/office/drawing/2014/main" id="{644CAC26-B60C-3CB5-0EF0-C3F8E0D9D9EC}"/>
              </a:ext>
            </a:extLst>
          </p:cNvPr>
          <p:cNvCxnSpPr>
            <a:cxnSpLocks/>
          </p:cNvCxnSpPr>
          <p:nvPr/>
        </p:nvCxnSpPr>
        <p:spPr>
          <a:xfrm>
            <a:off x="4349620" y="3658165"/>
            <a:ext cx="6356" cy="221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1">
            <a:extLst>
              <a:ext uri="{FF2B5EF4-FFF2-40B4-BE49-F238E27FC236}">
                <a16:creationId xmlns:a16="http://schemas.microsoft.com/office/drawing/2014/main" id="{35059A00-4024-0E2C-354A-0B3DE2B62C56}"/>
              </a:ext>
            </a:extLst>
          </p:cNvPr>
          <p:cNvCxnSpPr>
            <a:cxnSpLocks/>
          </p:cNvCxnSpPr>
          <p:nvPr/>
        </p:nvCxnSpPr>
        <p:spPr>
          <a:xfrm>
            <a:off x="3707904" y="4783484"/>
            <a:ext cx="651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39">
            <a:extLst>
              <a:ext uri="{FF2B5EF4-FFF2-40B4-BE49-F238E27FC236}">
                <a16:creationId xmlns:a16="http://schemas.microsoft.com/office/drawing/2014/main" id="{ACE49C61-D0D2-49AA-3709-5C331D29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450" y="2253428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délník 43">
            <a:extLst>
              <a:ext uri="{FF2B5EF4-FFF2-40B4-BE49-F238E27FC236}">
                <a16:creationId xmlns:a16="http://schemas.microsoft.com/office/drawing/2014/main" id="{09BB2817-A949-CFF6-89C3-C3A57C64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593" y="3192426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0,105</a:t>
            </a:r>
            <a:endParaRPr lang="cs-CZ" altLang="cs-CZ" sz="2000" dirty="0"/>
          </a:p>
        </p:txBody>
      </p:sp>
      <p:sp>
        <p:nvSpPr>
          <p:cNvPr id="51" name="Obdélník 43">
            <a:extLst>
              <a:ext uri="{FF2B5EF4-FFF2-40B4-BE49-F238E27FC236}">
                <a16:creationId xmlns:a16="http://schemas.microsoft.com/office/drawing/2014/main" id="{3CE5B011-0EBF-4DCB-E900-D7B9EA69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301" y="5435692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0,135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1268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>
            <a:extLst>
              <a:ext uri="{FF2B5EF4-FFF2-40B4-BE49-F238E27FC236}">
                <a16:creationId xmlns:a16="http://schemas.microsoft.com/office/drawing/2014/main" id="{C30BC69E-CF74-1389-935B-49087915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C00000">
              <a:alpha val="77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EXERCISE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D80F1E8-97E1-16D7-8DD7-E3BD12540511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082040"/>
          <a:ext cx="3816421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203">
                  <a:extLst>
                    <a:ext uri="{9D8B030D-6E8A-4147-A177-3AD203B41FA5}">
                      <a16:colId xmlns:a16="http://schemas.microsoft.com/office/drawing/2014/main" val="1330581645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1771190031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2748435751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2375291658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205557032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495079318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1197729847"/>
                    </a:ext>
                  </a:extLst>
                </a:gridCol>
              </a:tblGrid>
              <a:tr h="308606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57537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37664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551745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77452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67999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557849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30956"/>
                  </a:ext>
                </a:extLst>
              </a:tr>
            </a:tbl>
          </a:graphicData>
        </a:graphic>
      </p:graphicFrame>
      <p:cxnSp>
        <p:nvCxnSpPr>
          <p:cNvPr id="2" name="Přímá spojovací čára 24">
            <a:extLst>
              <a:ext uri="{FF2B5EF4-FFF2-40B4-BE49-F238E27FC236}">
                <a16:creationId xmlns:a16="http://schemas.microsoft.com/office/drawing/2014/main" id="{385E3214-5F50-C83B-196B-7A348DEAE989}"/>
              </a:ext>
            </a:extLst>
          </p:cNvPr>
          <p:cNvCxnSpPr>
            <a:cxnSpLocks/>
          </p:cNvCxnSpPr>
          <p:nvPr/>
        </p:nvCxnSpPr>
        <p:spPr>
          <a:xfrm>
            <a:off x="7020272" y="1647596"/>
            <a:ext cx="3926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25">
            <a:extLst>
              <a:ext uri="{FF2B5EF4-FFF2-40B4-BE49-F238E27FC236}">
                <a16:creationId xmlns:a16="http://schemas.microsoft.com/office/drawing/2014/main" id="{64D501D2-0BBD-CC3D-99AE-089F1D97FFBB}"/>
              </a:ext>
            </a:extLst>
          </p:cNvPr>
          <p:cNvCxnSpPr>
            <a:cxnSpLocks/>
          </p:cNvCxnSpPr>
          <p:nvPr/>
        </p:nvCxnSpPr>
        <p:spPr>
          <a:xfrm flipH="1">
            <a:off x="7034546" y="1676313"/>
            <a:ext cx="6891" cy="1006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26">
            <a:extLst>
              <a:ext uri="{FF2B5EF4-FFF2-40B4-BE49-F238E27FC236}">
                <a16:creationId xmlns:a16="http://schemas.microsoft.com/office/drawing/2014/main" id="{E6709206-4D4D-7691-DD0D-4D4814706566}"/>
              </a:ext>
            </a:extLst>
          </p:cNvPr>
          <p:cNvCxnSpPr>
            <a:cxnSpLocks/>
          </p:cNvCxnSpPr>
          <p:nvPr/>
        </p:nvCxnSpPr>
        <p:spPr>
          <a:xfrm>
            <a:off x="7020272" y="2682733"/>
            <a:ext cx="412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27">
            <a:extLst>
              <a:ext uri="{FF2B5EF4-FFF2-40B4-BE49-F238E27FC236}">
                <a16:creationId xmlns:a16="http://schemas.microsoft.com/office/drawing/2014/main" id="{7763CCB2-ED05-ED06-5139-CD3B4BC4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06" y="2400071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9" name="TextovéPole 28">
            <a:extLst>
              <a:ext uri="{FF2B5EF4-FFF2-40B4-BE49-F238E27FC236}">
                <a16:creationId xmlns:a16="http://schemas.microsoft.com/office/drawing/2014/main" id="{44943F0E-07E0-C66F-70B9-5F313A7DC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218" y="1341209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0" name="TextovéPole 29">
            <a:extLst>
              <a:ext uri="{FF2B5EF4-FFF2-40B4-BE49-F238E27FC236}">
                <a16:creationId xmlns:a16="http://schemas.microsoft.com/office/drawing/2014/main" id="{D89373E5-1566-8E7F-2EBE-607A4D2D7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06" y="3198584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1" name="Přímá spojovací čára 30">
            <a:extLst>
              <a:ext uri="{FF2B5EF4-FFF2-40B4-BE49-F238E27FC236}">
                <a16:creationId xmlns:a16="http://schemas.microsoft.com/office/drawing/2014/main" id="{F3DCA8EA-34E2-856E-59A9-41DEB9688686}"/>
              </a:ext>
            </a:extLst>
          </p:cNvPr>
          <p:cNvCxnSpPr/>
          <p:nvPr/>
        </p:nvCxnSpPr>
        <p:spPr>
          <a:xfrm>
            <a:off x="6319118" y="3484334"/>
            <a:ext cx="118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31">
            <a:extLst>
              <a:ext uri="{FF2B5EF4-FFF2-40B4-BE49-F238E27FC236}">
                <a16:creationId xmlns:a16="http://schemas.microsoft.com/office/drawing/2014/main" id="{A459FBFA-77BD-7A0D-90C7-6C9358EB21E7}"/>
              </a:ext>
            </a:extLst>
          </p:cNvPr>
          <p:cNvCxnSpPr>
            <a:cxnSpLocks/>
          </p:cNvCxnSpPr>
          <p:nvPr/>
        </p:nvCxnSpPr>
        <p:spPr>
          <a:xfrm>
            <a:off x="6319118" y="2144484"/>
            <a:ext cx="729703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32">
            <a:extLst>
              <a:ext uri="{FF2B5EF4-FFF2-40B4-BE49-F238E27FC236}">
                <a16:creationId xmlns:a16="http://schemas.microsoft.com/office/drawing/2014/main" id="{C837E671-167C-29C4-C28A-8793CC36577D}"/>
              </a:ext>
            </a:extLst>
          </p:cNvPr>
          <p:cNvCxnSpPr/>
          <p:nvPr/>
        </p:nvCxnSpPr>
        <p:spPr>
          <a:xfrm rot="5400000">
            <a:off x="5641256" y="2827109"/>
            <a:ext cx="1339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33">
            <a:extLst>
              <a:ext uri="{FF2B5EF4-FFF2-40B4-BE49-F238E27FC236}">
                <a16:creationId xmlns:a16="http://schemas.microsoft.com/office/drawing/2014/main" id="{5F9EF959-246A-0DB7-362C-FF76B9529E4F}"/>
              </a:ext>
            </a:extLst>
          </p:cNvPr>
          <p:cNvCxnSpPr/>
          <p:nvPr/>
        </p:nvCxnSpPr>
        <p:spPr>
          <a:xfrm>
            <a:off x="5588868" y="2830284"/>
            <a:ext cx="719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34">
            <a:extLst>
              <a:ext uri="{FF2B5EF4-FFF2-40B4-BE49-F238E27FC236}">
                <a16:creationId xmlns:a16="http://schemas.microsoft.com/office/drawing/2014/main" id="{577D278C-7ECD-2064-FC2D-B2586605ECDB}"/>
              </a:ext>
            </a:extLst>
          </p:cNvPr>
          <p:cNvCxnSpPr/>
          <p:nvPr/>
        </p:nvCxnSpPr>
        <p:spPr>
          <a:xfrm rot="5400000">
            <a:off x="4759400" y="3658165"/>
            <a:ext cx="1674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35">
            <a:extLst>
              <a:ext uri="{FF2B5EF4-FFF2-40B4-BE49-F238E27FC236}">
                <a16:creationId xmlns:a16="http://schemas.microsoft.com/office/drawing/2014/main" id="{F045A8FE-E1D1-9404-EBC7-1C646B3D644F}"/>
              </a:ext>
            </a:extLst>
          </p:cNvPr>
          <p:cNvCxnSpPr>
            <a:endCxn id="17" idx="1"/>
          </p:cNvCxnSpPr>
          <p:nvPr/>
        </p:nvCxnSpPr>
        <p:spPr>
          <a:xfrm>
            <a:off x="5611093" y="4484459"/>
            <a:ext cx="1889125" cy="6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38">
            <a:extLst>
              <a:ext uri="{FF2B5EF4-FFF2-40B4-BE49-F238E27FC236}">
                <a16:creationId xmlns:a16="http://schemas.microsoft.com/office/drawing/2014/main" id="{DABED517-EC66-4504-B4AB-59E3D35D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218" y="4198709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extovéPole 39">
            <a:extLst>
              <a:ext uri="{FF2B5EF4-FFF2-40B4-BE49-F238E27FC236}">
                <a16:creationId xmlns:a16="http://schemas.microsoft.com/office/drawing/2014/main" id="{FEAADEF1-F52A-DBFB-DE37-7F9FD598E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725" y="1276682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41">
            <a:extLst>
              <a:ext uri="{FF2B5EF4-FFF2-40B4-BE49-F238E27FC236}">
                <a16:creationId xmlns:a16="http://schemas.microsoft.com/office/drawing/2014/main" id="{9C10FFA5-2ED9-E689-EC80-0250707B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457" y="1752223"/>
            <a:ext cx="5405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/>
          </a:p>
        </p:txBody>
      </p:sp>
      <p:sp>
        <p:nvSpPr>
          <p:cNvPr id="20" name="Obdélník 42">
            <a:extLst>
              <a:ext uri="{FF2B5EF4-FFF2-40B4-BE49-F238E27FC236}">
                <a16:creationId xmlns:a16="http://schemas.microsoft.com/office/drawing/2014/main" id="{381D621D-0E14-C04C-3635-FD7C75147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4097109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0,18</a:t>
            </a:r>
            <a:endParaRPr lang="cs-CZ" altLang="cs-CZ" sz="2000" dirty="0"/>
          </a:p>
        </p:txBody>
      </p:sp>
      <p:sp>
        <p:nvSpPr>
          <p:cNvPr id="21" name="Obdélník 43">
            <a:extLst>
              <a:ext uri="{FF2B5EF4-FFF2-40B4-BE49-F238E27FC236}">
                <a16:creationId xmlns:a16="http://schemas.microsoft.com/office/drawing/2014/main" id="{C24D4781-07B8-12F9-DC6A-A136EDC1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731" y="2441346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0,03</a:t>
            </a:r>
            <a:endParaRPr lang="cs-CZ" altLang="cs-CZ" sz="2000" dirty="0"/>
          </a:p>
        </p:txBody>
      </p:sp>
      <p:sp>
        <p:nvSpPr>
          <p:cNvPr id="23" name="Obdélník 52">
            <a:extLst>
              <a:ext uri="{FF2B5EF4-FFF2-40B4-BE49-F238E27FC236}">
                <a16:creationId xmlns:a16="http://schemas.microsoft.com/office/drawing/2014/main" id="{18E39A39-D4E5-AA65-C03C-C3296AC0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8" y="3127146"/>
            <a:ext cx="68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/>
          </a:p>
        </p:txBody>
      </p:sp>
      <p:cxnSp>
        <p:nvCxnSpPr>
          <p:cNvPr id="24" name="Přímá spojovací čára 24">
            <a:extLst>
              <a:ext uri="{FF2B5EF4-FFF2-40B4-BE49-F238E27FC236}">
                <a16:creationId xmlns:a16="http://schemas.microsoft.com/office/drawing/2014/main" id="{F9DA6BFE-70CE-D2F1-2F4A-8EABB8D02CFB}"/>
              </a:ext>
            </a:extLst>
          </p:cNvPr>
          <p:cNvCxnSpPr/>
          <p:nvPr/>
        </p:nvCxnSpPr>
        <p:spPr>
          <a:xfrm>
            <a:off x="6562011" y="5375622"/>
            <a:ext cx="839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5">
            <a:extLst>
              <a:ext uri="{FF2B5EF4-FFF2-40B4-BE49-F238E27FC236}">
                <a16:creationId xmlns:a16="http://schemas.microsoft.com/office/drawing/2014/main" id="{7D72129C-AF83-7E64-E016-2075D4D61B6D}"/>
              </a:ext>
            </a:extLst>
          </p:cNvPr>
          <p:cNvCxnSpPr/>
          <p:nvPr/>
        </p:nvCxnSpPr>
        <p:spPr>
          <a:xfrm rot="5400000">
            <a:off x="6059567" y="5878066"/>
            <a:ext cx="1004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6">
            <a:extLst>
              <a:ext uri="{FF2B5EF4-FFF2-40B4-BE49-F238E27FC236}">
                <a16:creationId xmlns:a16="http://schemas.microsoft.com/office/drawing/2014/main" id="{4C206DE5-8734-6E79-9126-9023D09C5EC2}"/>
              </a:ext>
            </a:extLst>
          </p:cNvPr>
          <p:cNvCxnSpPr/>
          <p:nvPr/>
        </p:nvCxnSpPr>
        <p:spPr>
          <a:xfrm>
            <a:off x="6562011" y="6380510"/>
            <a:ext cx="923925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7">
            <a:extLst>
              <a:ext uri="{FF2B5EF4-FFF2-40B4-BE49-F238E27FC236}">
                <a16:creationId xmlns:a16="http://schemas.microsoft.com/office/drawing/2014/main" id="{914879B1-25A2-8E5B-932C-2F955AD6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699" y="6128097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" name="TextovéPole 28">
            <a:extLst>
              <a:ext uri="{FF2B5EF4-FFF2-40B4-BE49-F238E27FC236}">
                <a16:creationId xmlns:a16="http://schemas.microsoft.com/office/drawing/2014/main" id="{5F841025-5833-09CC-3387-326058CCD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111" y="5069235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9" name="Přímá spojovací čára 31">
            <a:extLst>
              <a:ext uri="{FF2B5EF4-FFF2-40B4-BE49-F238E27FC236}">
                <a16:creationId xmlns:a16="http://schemas.microsoft.com/office/drawing/2014/main" id="{B1171D8F-2FBB-EA07-4A3D-C2C06EE51619}"/>
              </a:ext>
            </a:extLst>
          </p:cNvPr>
          <p:cNvCxnSpPr>
            <a:cxnSpLocks/>
          </p:cNvCxnSpPr>
          <p:nvPr/>
        </p:nvCxnSpPr>
        <p:spPr>
          <a:xfrm>
            <a:off x="4355976" y="5877272"/>
            <a:ext cx="2206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39">
            <a:extLst>
              <a:ext uri="{FF2B5EF4-FFF2-40B4-BE49-F238E27FC236}">
                <a16:creationId xmlns:a16="http://schemas.microsoft.com/office/drawing/2014/main" id="{3AE8BA8E-CB7B-1DBD-8BCE-18700164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224" y="5026372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ovéPole 47">
            <a:extLst>
              <a:ext uri="{FF2B5EF4-FFF2-40B4-BE49-F238E27FC236}">
                <a16:creationId xmlns:a16="http://schemas.microsoft.com/office/drawing/2014/main" id="{726E99CC-B27F-5055-7C22-9AA63D07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699" y="6026497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Přímá spojovací čára 31">
            <a:extLst>
              <a:ext uri="{FF2B5EF4-FFF2-40B4-BE49-F238E27FC236}">
                <a16:creationId xmlns:a16="http://schemas.microsoft.com/office/drawing/2014/main" id="{76173E0E-16F0-5B7C-55C4-00A5CB0C03F0}"/>
              </a:ext>
            </a:extLst>
          </p:cNvPr>
          <p:cNvCxnSpPr>
            <a:cxnSpLocks/>
          </p:cNvCxnSpPr>
          <p:nvPr/>
        </p:nvCxnSpPr>
        <p:spPr>
          <a:xfrm flipV="1">
            <a:off x="4355976" y="3643306"/>
            <a:ext cx="1255117" cy="14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1">
            <a:extLst>
              <a:ext uri="{FF2B5EF4-FFF2-40B4-BE49-F238E27FC236}">
                <a16:creationId xmlns:a16="http://schemas.microsoft.com/office/drawing/2014/main" id="{644CAC26-B60C-3CB5-0EF0-C3F8E0D9D9EC}"/>
              </a:ext>
            </a:extLst>
          </p:cNvPr>
          <p:cNvCxnSpPr>
            <a:cxnSpLocks/>
          </p:cNvCxnSpPr>
          <p:nvPr/>
        </p:nvCxnSpPr>
        <p:spPr>
          <a:xfrm>
            <a:off x="4349620" y="3658165"/>
            <a:ext cx="6356" cy="221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1">
            <a:extLst>
              <a:ext uri="{FF2B5EF4-FFF2-40B4-BE49-F238E27FC236}">
                <a16:creationId xmlns:a16="http://schemas.microsoft.com/office/drawing/2014/main" id="{35059A00-4024-0E2C-354A-0B3DE2B62C56}"/>
              </a:ext>
            </a:extLst>
          </p:cNvPr>
          <p:cNvCxnSpPr>
            <a:cxnSpLocks/>
          </p:cNvCxnSpPr>
          <p:nvPr/>
        </p:nvCxnSpPr>
        <p:spPr>
          <a:xfrm>
            <a:off x="3707904" y="4783484"/>
            <a:ext cx="651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39">
            <a:extLst>
              <a:ext uri="{FF2B5EF4-FFF2-40B4-BE49-F238E27FC236}">
                <a16:creationId xmlns:a16="http://schemas.microsoft.com/office/drawing/2014/main" id="{ACE49C61-D0D2-49AA-3709-5C331D29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450" y="2253428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délník 43">
            <a:extLst>
              <a:ext uri="{FF2B5EF4-FFF2-40B4-BE49-F238E27FC236}">
                <a16:creationId xmlns:a16="http://schemas.microsoft.com/office/drawing/2014/main" id="{09BB2817-A949-CFF6-89C3-C3A57C64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593" y="3192426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0,105</a:t>
            </a:r>
            <a:endParaRPr lang="cs-CZ" altLang="cs-CZ" sz="2000" dirty="0"/>
          </a:p>
        </p:txBody>
      </p:sp>
      <p:sp>
        <p:nvSpPr>
          <p:cNvPr id="51" name="Obdélník 43">
            <a:extLst>
              <a:ext uri="{FF2B5EF4-FFF2-40B4-BE49-F238E27FC236}">
                <a16:creationId xmlns:a16="http://schemas.microsoft.com/office/drawing/2014/main" id="{3CE5B011-0EBF-4DCB-E900-D7B9EA69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301" y="5435692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0,135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59190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>
            <a:extLst>
              <a:ext uri="{FF2B5EF4-FFF2-40B4-BE49-F238E27FC236}">
                <a16:creationId xmlns:a16="http://schemas.microsoft.com/office/drawing/2014/main" id="{C30BC69E-CF74-1389-935B-49087915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C00000">
              <a:alpha val="77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EXERCISE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D80F1E8-97E1-16D7-8DD7-E3BD12540511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082040"/>
          <a:ext cx="3816421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203">
                  <a:extLst>
                    <a:ext uri="{9D8B030D-6E8A-4147-A177-3AD203B41FA5}">
                      <a16:colId xmlns:a16="http://schemas.microsoft.com/office/drawing/2014/main" val="1330581645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1771190031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2748435751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2375291658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205557032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495079318"/>
                    </a:ext>
                  </a:extLst>
                </a:gridCol>
                <a:gridCol w="545203">
                  <a:extLst>
                    <a:ext uri="{9D8B030D-6E8A-4147-A177-3AD203B41FA5}">
                      <a16:colId xmlns:a16="http://schemas.microsoft.com/office/drawing/2014/main" val="1197729847"/>
                    </a:ext>
                  </a:extLst>
                </a:gridCol>
              </a:tblGrid>
              <a:tr h="308606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57537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37664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551745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77452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67999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557849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30956"/>
                  </a:ext>
                </a:extLst>
              </a:tr>
            </a:tbl>
          </a:graphicData>
        </a:graphic>
      </p:graphicFrame>
      <p:cxnSp>
        <p:nvCxnSpPr>
          <p:cNvPr id="2" name="Přímá spojovací čára 24">
            <a:extLst>
              <a:ext uri="{FF2B5EF4-FFF2-40B4-BE49-F238E27FC236}">
                <a16:creationId xmlns:a16="http://schemas.microsoft.com/office/drawing/2014/main" id="{385E3214-5F50-C83B-196B-7A348DEAE989}"/>
              </a:ext>
            </a:extLst>
          </p:cNvPr>
          <p:cNvCxnSpPr>
            <a:cxnSpLocks/>
          </p:cNvCxnSpPr>
          <p:nvPr/>
        </p:nvCxnSpPr>
        <p:spPr>
          <a:xfrm>
            <a:off x="7020272" y="1647596"/>
            <a:ext cx="3926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25">
            <a:extLst>
              <a:ext uri="{FF2B5EF4-FFF2-40B4-BE49-F238E27FC236}">
                <a16:creationId xmlns:a16="http://schemas.microsoft.com/office/drawing/2014/main" id="{64D501D2-0BBD-CC3D-99AE-089F1D97FFBB}"/>
              </a:ext>
            </a:extLst>
          </p:cNvPr>
          <p:cNvCxnSpPr>
            <a:cxnSpLocks/>
          </p:cNvCxnSpPr>
          <p:nvPr/>
        </p:nvCxnSpPr>
        <p:spPr>
          <a:xfrm flipH="1">
            <a:off x="7034546" y="1676313"/>
            <a:ext cx="6891" cy="1006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26">
            <a:extLst>
              <a:ext uri="{FF2B5EF4-FFF2-40B4-BE49-F238E27FC236}">
                <a16:creationId xmlns:a16="http://schemas.microsoft.com/office/drawing/2014/main" id="{E6709206-4D4D-7691-DD0D-4D4814706566}"/>
              </a:ext>
            </a:extLst>
          </p:cNvPr>
          <p:cNvCxnSpPr>
            <a:cxnSpLocks/>
          </p:cNvCxnSpPr>
          <p:nvPr/>
        </p:nvCxnSpPr>
        <p:spPr>
          <a:xfrm>
            <a:off x="7020272" y="2682733"/>
            <a:ext cx="412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27">
            <a:extLst>
              <a:ext uri="{FF2B5EF4-FFF2-40B4-BE49-F238E27FC236}">
                <a16:creationId xmlns:a16="http://schemas.microsoft.com/office/drawing/2014/main" id="{7763CCB2-ED05-ED06-5139-CD3B4BC4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06" y="2400071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9" name="TextovéPole 28">
            <a:extLst>
              <a:ext uri="{FF2B5EF4-FFF2-40B4-BE49-F238E27FC236}">
                <a16:creationId xmlns:a16="http://schemas.microsoft.com/office/drawing/2014/main" id="{44943F0E-07E0-C66F-70B9-5F313A7DC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218" y="1341209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0" name="TextovéPole 29">
            <a:extLst>
              <a:ext uri="{FF2B5EF4-FFF2-40B4-BE49-F238E27FC236}">
                <a16:creationId xmlns:a16="http://schemas.microsoft.com/office/drawing/2014/main" id="{D89373E5-1566-8E7F-2EBE-607A4D2D7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806" y="3198584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1" name="Přímá spojovací čára 30">
            <a:extLst>
              <a:ext uri="{FF2B5EF4-FFF2-40B4-BE49-F238E27FC236}">
                <a16:creationId xmlns:a16="http://schemas.microsoft.com/office/drawing/2014/main" id="{F3DCA8EA-34E2-856E-59A9-41DEB9688686}"/>
              </a:ext>
            </a:extLst>
          </p:cNvPr>
          <p:cNvCxnSpPr/>
          <p:nvPr/>
        </p:nvCxnSpPr>
        <p:spPr>
          <a:xfrm>
            <a:off x="6319118" y="3484334"/>
            <a:ext cx="118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31">
            <a:extLst>
              <a:ext uri="{FF2B5EF4-FFF2-40B4-BE49-F238E27FC236}">
                <a16:creationId xmlns:a16="http://schemas.microsoft.com/office/drawing/2014/main" id="{A459FBFA-77BD-7A0D-90C7-6C9358EB21E7}"/>
              </a:ext>
            </a:extLst>
          </p:cNvPr>
          <p:cNvCxnSpPr>
            <a:cxnSpLocks/>
          </p:cNvCxnSpPr>
          <p:nvPr/>
        </p:nvCxnSpPr>
        <p:spPr>
          <a:xfrm>
            <a:off x="6319118" y="2144484"/>
            <a:ext cx="729703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32">
            <a:extLst>
              <a:ext uri="{FF2B5EF4-FFF2-40B4-BE49-F238E27FC236}">
                <a16:creationId xmlns:a16="http://schemas.microsoft.com/office/drawing/2014/main" id="{C837E671-167C-29C4-C28A-8793CC36577D}"/>
              </a:ext>
            </a:extLst>
          </p:cNvPr>
          <p:cNvCxnSpPr/>
          <p:nvPr/>
        </p:nvCxnSpPr>
        <p:spPr>
          <a:xfrm rot="5400000">
            <a:off x="5641256" y="2827109"/>
            <a:ext cx="1339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33">
            <a:extLst>
              <a:ext uri="{FF2B5EF4-FFF2-40B4-BE49-F238E27FC236}">
                <a16:creationId xmlns:a16="http://schemas.microsoft.com/office/drawing/2014/main" id="{5F9EF959-246A-0DB7-362C-FF76B9529E4F}"/>
              </a:ext>
            </a:extLst>
          </p:cNvPr>
          <p:cNvCxnSpPr/>
          <p:nvPr/>
        </p:nvCxnSpPr>
        <p:spPr>
          <a:xfrm>
            <a:off x="5588868" y="2830284"/>
            <a:ext cx="719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34">
            <a:extLst>
              <a:ext uri="{FF2B5EF4-FFF2-40B4-BE49-F238E27FC236}">
                <a16:creationId xmlns:a16="http://schemas.microsoft.com/office/drawing/2014/main" id="{577D278C-7ECD-2064-FC2D-B2586605ECDB}"/>
              </a:ext>
            </a:extLst>
          </p:cNvPr>
          <p:cNvCxnSpPr/>
          <p:nvPr/>
        </p:nvCxnSpPr>
        <p:spPr>
          <a:xfrm rot="5400000">
            <a:off x="4759400" y="3658165"/>
            <a:ext cx="1674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35">
            <a:extLst>
              <a:ext uri="{FF2B5EF4-FFF2-40B4-BE49-F238E27FC236}">
                <a16:creationId xmlns:a16="http://schemas.microsoft.com/office/drawing/2014/main" id="{F045A8FE-E1D1-9404-EBC7-1C646B3D644F}"/>
              </a:ext>
            </a:extLst>
          </p:cNvPr>
          <p:cNvCxnSpPr>
            <a:endCxn id="17" idx="1"/>
          </p:cNvCxnSpPr>
          <p:nvPr/>
        </p:nvCxnSpPr>
        <p:spPr>
          <a:xfrm>
            <a:off x="5611093" y="4484459"/>
            <a:ext cx="1889125" cy="6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38">
            <a:extLst>
              <a:ext uri="{FF2B5EF4-FFF2-40B4-BE49-F238E27FC236}">
                <a16:creationId xmlns:a16="http://schemas.microsoft.com/office/drawing/2014/main" id="{DABED517-EC66-4504-B4AB-59E3D35D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218" y="4198709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extovéPole 39">
            <a:extLst>
              <a:ext uri="{FF2B5EF4-FFF2-40B4-BE49-F238E27FC236}">
                <a16:creationId xmlns:a16="http://schemas.microsoft.com/office/drawing/2014/main" id="{FEAADEF1-F52A-DBFB-DE37-7F9FD598E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725" y="1276682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41">
            <a:extLst>
              <a:ext uri="{FF2B5EF4-FFF2-40B4-BE49-F238E27FC236}">
                <a16:creationId xmlns:a16="http://schemas.microsoft.com/office/drawing/2014/main" id="{9C10FFA5-2ED9-E689-EC80-0250707B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457" y="1752223"/>
            <a:ext cx="5405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/>
          </a:p>
        </p:txBody>
      </p:sp>
      <p:sp>
        <p:nvSpPr>
          <p:cNvPr id="20" name="Obdélník 42">
            <a:extLst>
              <a:ext uri="{FF2B5EF4-FFF2-40B4-BE49-F238E27FC236}">
                <a16:creationId xmlns:a16="http://schemas.microsoft.com/office/drawing/2014/main" id="{381D621D-0E14-C04C-3635-FD7C75147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4097109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0,18</a:t>
            </a:r>
            <a:endParaRPr lang="cs-CZ" altLang="cs-CZ" sz="2000" dirty="0"/>
          </a:p>
        </p:txBody>
      </p:sp>
      <p:sp>
        <p:nvSpPr>
          <p:cNvPr id="21" name="Obdélník 43">
            <a:extLst>
              <a:ext uri="{FF2B5EF4-FFF2-40B4-BE49-F238E27FC236}">
                <a16:creationId xmlns:a16="http://schemas.microsoft.com/office/drawing/2014/main" id="{C24D4781-07B8-12F9-DC6A-A136EDC1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731" y="2441346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0,03</a:t>
            </a:r>
            <a:endParaRPr lang="cs-CZ" altLang="cs-CZ" sz="2000" dirty="0"/>
          </a:p>
        </p:txBody>
      </p:sp>
      <p:sp>
        <p:nvSpPr>
          <p:cNvPr id="23" name="Obdélník 52">
            <a:extLst>
              <a:ext uri="{FF2B5EF4-FFF2-40B4-BE49-F238E27FC236}">
                <a16:creationId xmlns:a16="http://schemas.microsoft.com/office/drawing/2014/main" id="{18E39A39-D4E5-AA65-C03C-C3296AC07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8" y="3127146"/>
            <a:ext cx="68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/>
          </a:p>
        </p:txBody>
      </p:sp>
      <p:cxnSp>
        <p:nvCxnSpPr>
          <p:cNvPr id="24" name="Přímá spojovací čára 24">
            <a:extLst>
              <a:ext uri="{FF2B5EF4-FFF2-40B4-BE49-F238E27FC236}">
                <a16:creationId xmlns:a16="http://schemas.microsoft.com/office/drawing/2014/main" id="{F9DA6BFE-70CE-D2F1-2F4A-8EABB8D02CFB}"/>
              </a:ext>
            </a:extLst>
          </p:cNvPr>
          <p:cNvCxnSpPr>
            <a:cxnSpLocks/>
          </p:cNvCxnSpPr>
          <p:nvPr/>
        </p:nvCxnSpPr>
        <p:spPr>
          <a:xfrm>
            <a:off x="6562011" y="5375622"/>
            <a:ext cx="1780478" cy="9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5">
            <a:extLst>
              <a:ext uri="{FF2B5EF4-FFF2-40B4-BE49-F238E27FC236}">
                <a16:creationId xmlns:a16="http://schemas.microsoft.com/office/drawing/2014/main" id="{7D72129C-AF83-7E64-E016-2075D4D61B6D}"/>
              </a:ext>
            </a:extLst>
          </p:cNvPr>
          <p:cNvCxnSpPr/>
          <p:nvPr/>
        </p:nvCxnSpPr>
        <p:spPr>
          <a:xfrm rot="5400000">
            <a:off x="6059567" y="5878066"/>
            <a:ext cx="1004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6">
            <a:extLst>
              <a:ext uri="{FF2B5EF4-FFF2-40B4-BE49-F238E27FC236}">
                <a16:creationId xmlns:a16="http://schemas.microsoft.com/office/drawing/2014/main" id="{4C206DE5-8734-6E79-9126-9023D09C5EC2}"/>
              </a:ext>
            </a:extLst>
          </p:cNvPr>
          <p:cNvCxnSpPr/>
          <p:nvPr/>
        </p:nvCxnSpPr>
        <p:spPr>
          <a:xfrm>
            <a:off x="6562011" y="6380510"/>
            <a:ext cx="923925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7">
            <a:extLst>
              <a:ext uri="{FF2B5EF4-FFF2-40B4-BE49-F238E27FC236}">
                <a16:creationId xmlns:a16="http://schemas.microsoft.com/office/drawing/2014/main" id="{914879B1-25A2-8E5B-932C-2F955AD6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699" y="6128097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" name="TextovéPole 28">
            <a:extLst>
              <a:ext uri="{FF2B5EF4-FFF2-40B4-BE49-F238E27FC236}">
                <a16:creationId xmlns:a16="http://schemas.microsoft.com/office/drawing/2014/main" id="{5F841025-5833-09CC-3387-326058CCD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865" y="5050972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9" name="Přímá spojovací čára 31">
            <a:extLst>
              <a:ext uri="{FF2B5EF4-FFF2-40B4-BE49-F238E27FC236}">
                <a16:creationId xmlns:a16="http://schemas.microsoft.com/office/drawing/2014/main" id="{B1171D8F-2FBB-EA07-4A3D-C2C06EE51619}"/>
              </a:ext>
            </a:extLst>
          </p:cNvPr>
          <p:cNvCxnSpPr>
            <a:cxnSpLocks/>
          </p:cNvCxnSpPr>
          <p:nvPr/>
        </p:nvCxnSpPr>
        <p:spPr>
          <a:xfrm>
            <a:off x="4355976" y="5877272"/>
            <a:ext cx="22060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39">
            <a:extLst>
              <a:ext uri="{FF2B5EF4-FFF2-40B4-BE49-F238E27FC236}">
                <a16:creationId xmlns:a16="http://schemas.microsoft.com/office/drawing/2014/main" id="{3AE8BA8E-CB7B-1DBD-8BCE-18700164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303" y="4949179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ovéPole 47">
            <a:extLst>
              <a:ext uri="{FF2B5EF4-FFF2-40B4-BE49-F238E27FC236}">
                <a16:creationId xmlns:a16="http://schemas.microsoft.com/office/drawing/2014/main" id="{726E99CC-B27F-5055-7C22-9AA63D07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699" y="6026497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Přímá spojovací čára 31">
            <a:extLst>
              <a:ext uri="{FF2B5EF4-FFF2-40B4-BE49-F238E27FC236}">
                <a16:creationId xmlns:a16="http://schemas.microsoft.com/office/drawing/2014/main" id="{76173E0E-16F0-5B7C-55C4-00A5CB0C03F0}"/>
              </a:ext>
            </a:extLst>
          </p:cNvPr>
          <p:cNvCxnSpPr>
            <a:cxnSpLocks/>
          </p:cNvCxnSpPr>
          <p:nvPr/>
        </p:nvCxnSpPr>
        <p:spPr>
          <a:xfrm flipV="1">
            <a:off x="4355976" y="3643306"/>
            <a:ext cx="1255117" cy="14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1">
            <a:extLst>
              <a:ext uri="{FF2B5EF4-FFF2-40B4-BE49-F238E27FC236}">
                <a16:creationId xmlns:a16="http://schemas.microsoft.com/office/drawing/2014/main" id="{644CAC26-B60C-3CB5-0EF0-C3F8E0D9D9EC}"/>
              </a:ext>
            </a:extLst>
          </p:cNvPr>
          <p:cNvCxnSpPr>
            <a:cxnSpLocks/>
          </p:cNvCxnSpPr>
          <p:nvPr/>
        </p:nvCxnSpPr>
        <p:spPr>
          <a:xfrm>
            <a:off x="4349620" y="3658165"/>
            <a:ext cx="6356" cy="2219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1">
            <a:extLst>
              <a:ext uri="{FF2B5EF4-FFF2-40B4-BE49-F238E27FC236}">
                <a16:creationId xmlns:a16="http://schemas.microsoft.com/office/drawing/2014/main" id="{35059A00-4024-0E2C-354A-0B3DE2B62C56}"/>
              </a:ext>
            </a:extLst>
          </p:cNvPr>
          <p:cNvCxnSpPr>
            <a:cxnSpLocks/>
          </p:cNvCxnSpPr>
          <p:nvPr/>
        </p:nvCxnSpPr>
        <p:spPr>
          <a:xfrm>
            <a:off x="3707904" y="4783484"/>
            <a:ext cx="651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39">
            <a:extLst>
              <a:ext uri="{FF2B5EF4-FFF2-40B4-BE49-F238E27FC236}">
                <a16:creationId xmlns:a16="http://schemas.microsoft.com/office/drawing/2014/main" id="{ACE49C61-D0D2-49AA-3709-5C331D29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450" y="2253428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délník 43">
            <a:extLst>
              <a:ext uri="{FF2B5EF4-FFF2-40B4-BE49-F238E27FC236}">
                <a16:creationId xmlns:a16="http://schemas.microsoft.com/office/drawing/2014/main" id="{09BB2817-A949-CFF6-89C3-C3A57C64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593" y="3192426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0,08</a:t>
            </a:r>
            <a:endParaRPr lang="cs-CZ" altLang="cs-CZ" sz="2000" dirty="0"/>
          </a:p>
        </p:txBody>
      </p:sp>
      <p:sp>
        <p:nvSpPr>
          <p:cNvPr id="51" name="Obdélník 43">
            <a:extLst>
              <a:ext uri="{FF2B5EF4-FFF2-40B4-BE49-F238E27FC236}">
                <a16:creationId xmlns:a16="http://schemas.microsoft.com/office/drawing/2014/main" id="{3CE5B011-0EBF-4DCB-E900-D7B9EA69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0301" y="5435692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0,16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8021572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6928</TotalTime>
  <Words>2158</Words>
  <Application>Microsoft Office PowerPoint</Application>
  <PresentationFormat>Předvádění na obrazovce (4:3)</PresentationFormat>
  <Paragraphs>621</Paragraphs>
  <Slides>42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Katedra parazitologie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Vlada</dc:creator>
  <cp:lastModifiedBy>Hampl Vladimír</cp:lastModifiedBy>
  <cp:revision>338</cp:revision>
  <dcterms:created xsi:type="dcterms:W3CDTF">2005-02-16T17:01:49Z</dcterms:created>
  <dcterms:modified xsi:type="dcterms:W3CDTF">2023-11-13T10:41:31Z</dcterms:modified>
</cp:coreProperties>
</file>