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66" r:id="rId2"/>
    <p:sldId id="367" r:id="rId3"/>
    <p:sldId id="375" r:id="rId4"/>
    <p:sldId id="368" r:id="rId5"/>
    <p:sldId id="258" r:id="rId6"/>
    <p:sldId id="331" r:id="rId7"/>
    <p:sldId id="329" r:id="rId8"/>
    <p:sldId id="333" r:id="rId9"/>
    <p:sldId id="370" r:id="rId10"/>
    <p:sldId id="371" r:id="rId11"/>
    <p:sldId id="372" r:id="rId12"/>
    <p:sldId id="328" r:id="rId13"/>
    <p:sldId id="373" r:id="rId14"/>
    <p:sldId id="338" r:id="rId15"/>
    <p:sldId id="341" r:id="rId16"/>
    <p:sldId id="343" r:id="rId17"/>
    <p:sldId id="344" r:id="rId18"/>
    <p:sldId id="359" r:id="rId19"/>
    <p:sldId id="345" r:id="rId20"/>
    <p:sldId id="346" r:id="rId21"/>
    <p:sldId id="337" r:id="rId22"/>
    <p:sldId id="356" r:id="rId23"/>
    <p:sldId id="357" r:id="rId24"/>
    <p:sldId id="348" r:id="rId25"/>
    <p:sldId id="349" r:id="rId26"/>
    <p:sldId id="351" r:id="rId27"/>
    <p:sldId id="374" r:id="rId28"/>
    <p:sldId id="362" r:id="rId29"/>
    <p:sldId id="350" r:id="rId30"/>
    <p:sldId id="364" r:id="rId31"/>
    <p:sldId id="267" r:id="rId32"/>
    <p:sldId id="280" r:id="rId33"/>
    <p:sldId id="327" r:id="rId34"/>
    <p:sldId id="353" r:id="rId35"/>
    <p:sldId id="354" r:id="rId36"/>
    <p:sldId id="360" r:id="rId37"/>
    <p:sldId id="365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pl Vladimí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7A"/>
    <a:srgbClr val="003300"/>
    <a:srgbClr val="000066"/>
    <a:srgbClr val="835C29"/>
    <a:srgbClr val="663300"/>
    <a:srgbClr val="996600"/>
    <a:srgbClr val="333300"/>
    <a:srgbClr val="E2C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0929"/>
  </p:normalViewPr>
  <p:slideViewPr>
    <p:cSldViewPr>
      <p:cViewPr varScale="1">
        <p:scale>
          <a:sx n="79" d="100"/>
          <a:sy n="79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C3D47D6-2296-DC9B-1D20-28B6D02667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F90DBBE-0F05-228C-A7B0-6F23FE4046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CD484358-10B7-7587-569D-0A7B3A9D2F1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79992C9B-0850-EA47-A05C-B9AAF2B3FE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56FD91-C23B-4B34-B48F-67704F2E0C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0:53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2080 4760,'0'0'3865,"2"-3"-2793,73-125 5307,61-56-4854,-83 123-943,68-71-3,69-65 261,-186 193-817,156-155 291,-126 126-252,144-126 42,-140 127 24,164-127 49,-162 128-82,60-50 3,19-15-78,4 6-20,2 6 0,126-94-720,-39 38-2288,-17 11-8431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1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8608,'25'22'157,"-22"-19"1567,-32 14 1348,17 0-2536,0 1 0,0 0 1,2 1-1,1 1 0,0-1 1,-11 40-1,12-37-364,-4 11 221,1 1 0,1 0-1,-8 63 1,18-97-373,0 0 0,0-1 0,0 1 0,1 0 0,-1 0 0,0 0 0,0 0-1,1 0 1,-1 0 0,0-1 0,0 1 0,1 0 0,-1 0 0,0 0 0,0 0 0,1 0 0,-1 0 0,0 0 0,0 0 0,1 0 0,-1 0-1,0 0 1,0 0 0,1 0 0,-1 0 0,0 1 0,0-1 0,1 0 0,-1 0 0,0 0 0,0 0 0,0 0 0,1 0 0,-1 1-1,0-1 1,0 0 0,0 0 0,1 0 0,-1 1 0,0-1 0,0 0 0,0 0 0,0 0 0,0 1 0,1-1 0,-1 0 0,0 0-1,0 1 1,0-1 0,0 0 0,0 0 0,0 1 0,0-1 0,0 0 0,0 0 0,0 1 0,0-1 0,0 0 0,0 0 0,0 1 0,0-1-1,0 0 1,-1 1 0,15-18 208,0-9-311,-2 0 0,-1-1 1,0 0-1,-3-1 0,0 0 1,6-45-1,-11 55-6,5-22-203,-8 39 296,0 0 1,0 0 0,0 0-1,1 0 1,-1 0 0,0 0-1,1 0 1,-1 0 0,1 0-1,0 0 1,-1 0 0,1 0-1,-1 0 1,1 0 0,0 0 0,0 1-1,0-1 1,-1 0 0,1 1-1,0-1 1,0 0 0,0 1-1,0-1 1,0 1 0,0-1-1,0 1 1,2-1 0,28 5 136,-14-1-29,72 10-3672,-33-5-7553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12552,'2'-1'245,"-1"0"0,0 0 0,0 0 0,1 1 1,-1-1-1,1 0 0,-1 1 0,0-1 1,1 1-1,-1 0 0,1-1 0,-1 1 0,1 0 1,-1 0-1,1 0 0,0 0 0,1 0 0,-2 1-51,0 1 0,0-1 0,0 0 0,0 0 0,0 0-1,0 0 1,0 1 0,-1-1 0,1 0 0,-1 1 0,1-1-1,-1 1 1,1-1 0,-1 1 0,0-1 0,0 0-1,0 1 1,0-1 0,0 1 0,0-1 0,0 1 0,0 1-1,-2 45 171,-16 92-1,6-58-362,11-69 3,1 1-1,0-1 0,1 0 1,0 0-1,3 15 0,-3-26 0,-1-1-1,1 1 0,0 0 0,-1-1 1,1 1-1,0-1 0,0 0 1,0 1-1,0-1 0,0 0 0,0 1 1,0-1-1,0 0 0,1 0 0,-1 0 1,0 0-1,1 0 0,-1 0 1,1-1-1,-1 1 0,1 0 0,0-1 1,-1 1-1,1-1 0,-1 0 0,1 1 1,0-1-1,-1 0 0,1 0 1,0 0-1,-1 0 0,3 0 0,3-1 3,0 0-1,0 0 1,0-1-1,11-4 1,-16 6-4,1-1 6,0 0 0,0-1 0,0 1 0,0 0 0,0-1 0,0 0 0,0 0 0,2-2 0,5-3 3,26-19 0,-3-4 40,38-45 1,3-6-1450,-61 72-3307,5 6 3169,-5 3-171,21-6-6372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9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43 13808,'8'-9'1721,"1"0"1,21-16 826,-33 42-1044,-57 70-475,40-60-1236,0 1 1,2 0-1,1 2 1,2 0-1,-13 34 1,26-49-4260,9 0 3013,-1-6-235,5 20-6718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9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13088,'0'0'0,"7"0"0,4 1 2584,-1 1-385,-10 5-2199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0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 12464,'0'0'1217,"3"10"1158,-6 6-1976,0 0 0,-1 0 0,0-1 0,-1 1 0,-1-1 0,-15 27 0,12-23-190,-89 189 556,48-108-139,42-82-646,1-6 52,1 0-1,1 0 0,0 1 0,1-1 0,-4 19 1,8-30-31,0 1 1,1-1-1,-1 0 1,0 0-1,0 1 1,1-1-1,-1 0 1,1 0-1,-1 1 0,1-1 1,-1 0-1,1 0 1,0 0-1,-1 0 1,1 0-1,0 0 1,0 0-1,0 0 1,0 0-1,0 0 1,0 0-1,0-1 1,0 1-1,0 0 1,0-1-1,0 1 1,1-1-1,-1 1 1,0-1-1,0 0 1,1 1-1,0-1 1,44 6-182,-42-6 119,97 7-750,-41-8-5839,-28 0-1570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0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10400,'1'-1'112,"1"0"1,0 0-1,0 1 1,0-1-1,0 0 0,0 1 1,0-1-1,0 1 1,0 0-1,0-1 1,0 1-1,0 0 1,0 0-1,0 1 1,0-1-1,0 0 1,0 1-1,0-1 1,3 2-1,40 23 4130,-37-19-3621,1 0 0,0-1 0,14 5 0,-3-3-956,0-1 1,1-2-1,0 0 0,22 1 0,15-4-1901,33 2-8117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0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 14168,'-8'14'1308,"-1"0"0,2 1 0,0 1 0,-8 27 1,2-8-307,3-9-933,-41 124 118,39-114-213,5-17 80,1 1-1,1 0 0,-5 30 0,10-49-59,0 0 1,0 0-1,0-1 0,0 1 1,0 0-1,0 0 0,0 0 1,0 0-1,0 0 0,0 0 1,1-1-1,-1 1 0,0 0 1,0 0-1,1 0 0,-1 0 1,1-1-1,-1 1 0,1 0 0,0 0 1,1 1-9,9 6 0,-7-9 13,-1 1 0,1-1-1,-1 0 1,1 0 0,-1-1 0,0 1-1,1-1 1,-1 1 0,0-1-1,0 0 1,0 0 0,0 0-1,4-5 1,44-40-247,-38 34 124,20-16 86,65-44 1,-98 73 41,1-1 0,0 0 0,0 1 0,-1-1 0,1 1 0,0 0 0,0-1 0,0 1 0,0 0 0,0-1 0,0 1 0,0 0 0,0 0 0,0 0 0,0 0 0,-1 0 0,1 0 0,0 0 0,0 0 0,0 0 0,0 0 0,2 1 0,-3 0 12,1-1-1,-1 1 0,0 0 0,1-1 1,-1 1-1,0 0 0,1-1 0,-1 1 1,0 0-1,0 0 0,1-1 0,-1 1 1,0 0-1,0 0 0,0-1 0,0 1 0,0 0 1,0 0-1,-1-1 0,1 3 0,-14 37 206,14-39-241,-30 56 202,20-39-1034,1 0-1,1 0 1,-12 35-1,7 12-3740,0-5-4533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2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42 8880,'8'-6'518,"28"-22"5282,-35 27-5646,0 1-1,0-1 0,0 0 1,0 1-1,0-1 1,1 0-1,-1 1 1,0 0-1,0-1 0,0 1 1,0 0-1,0-1 1,1 1-1,-1 0 1,0 0-1,0 0 0,1 0 1,-1 0-1,0 0 1,0 0-1,0 1 1,1-1-1,-1 0 0,0 1 1,0-1-1,0 1 1,2 0-1,-2 2-104,1-1 0,-2 1 0,1 0 0,0 0 0,0-1 0,-1 1 0,0 0 0,1 0 0,-1 0 0,0 0-1,0 0 1,-1-1 0,1 1 0,-1 0 0,0 4 0,-12 49-25,11-49 65,-34 108 881,5-31-6210,17-47-5520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10936,'10'3'866,"1"0"0,0-1 0,0-1 1,-1 0-1,1 0 0,0-1 0,21-3 0,-13 2-358,20 0-134,47 5 1,7 1-3275,-32-5-8146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2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23 9864,'0'0'4352,"-14"-4"-1593,5 6-2571,1 0-1,-1 1 1,1 0-1,0 1 0,0-1 1,0 1-1,0 1 0,1 0 1,0 0-1,0 0 1,0 1-1,0 0 0,1 0 1,-6 9-1,3-4-133,0 0-1,2 1 1,-1 1-1,1-1 0,1 1 1,1 0-1,-1 0 1,-4 22-1,-1 23 23,8-34 30,2 0 0,0 0-1,3 35 1,-1-44-55,1 0-1,1 0 1,0 0-1,1-1 0,1 1 1,10 22-1,-12-32 0,-1-1-1,1 0 0,0 0 1,0 0-1,1 0 0,-1-1 0,1 1 1,0-1-1,0 0 0,0 0 1,0 0-1,1-1 0,-1 0 0,1 1 1,6 1-1,-1-1 24,1 0 0,-1-1 1,1 0-1,13 0 0,-4-2 15,1 0-1,-1-2 1,0 0 0,1-1 0,-1-1-1,0-1 1,33-13 0,-46 15-69,7-2-10,-1 0 0,0-2 0,-1 1 0,20-14 1,-21 13-4,-3 1 8,-1 0-1,1 0 1,-1 0-1,0-1 1,-1 1-1,0-2 1,10-13 0,-9 11 29,-2 3 21,-1 1-1,0-1 1,-1 0-1,1-1 1,-1 1-1,-1-1 1,1 1-1,-1-1 0,-1 0 1,2-9-1,-2 7-15,1-3 6,-1 0 1,0 0 0,-1-1 0,-1 1-1,0 0 1,-1 0 0,-4-16 0,3 11-44,1 8-23,1 0 0,-2 0 0,1 0 0,-1 1 0,-1-1 0,-8-16 0,8 18-23,-8-5-265,-103-56-118,89 59 124,-13 2-26,-50-3 0,84 10 110,1 1-1,-1-1 0,0 1 1,1 1-1,-1-1 0,0 0 1,1 1-1,-1 0 0,0 0 1,1 1-1,-5 1 0,-6 3-141,-50 19-2216,-41 11-8831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3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3 6456,'0'-1'100,"1"1"1,-1 0-1,1 0 0,-1-1 1,0 1-1,1 0 1,-1 0-1,1 0 1,-1 0-1,1 0 0,-1-1 1,1 1-1,-1 0 1,1 0-1,-1 0 1,1 0-1,-1 1 0,1-1 1,-1 0-1,1 0 1,-1 0-1,1 0 1,-1 0-1,1 1 0,-1-1 1,0 0-1,1 0 1,-1 1-1,1-1 0,-1 0 1,0 1-1,1-1 1,-1 0-1,0 1 1,1-1-1,-1 1 0,0-1 1,0 0-1,1 1 1,-1-1-1,0 2 1,-7 19 6195,3-11-5327,-42 110-302,26-70-632,-46 95-13,39-88-28,17-37 39,-41 85-309,51-104 274,-1 0 0,1 0 0,-1 0 0,1 1 0,0-1-1,0 0 1,-1 0 0,1 0 0,0 0 0,0 1 0,0-1 0,0 0 0,0 0 0,0 0-1,1 1 1,-1-1 0,0 0 0,1 0 0,-1 0 0,1 2 0,1-2 0,0 1 0,0-1-1,0 0 1,0 0 0,0 0 0,0 0 0,0 0 0,0-1 0,0 1 0,0-1-1,1 1 1,-1-1 0,0 0 0,0 0 0,0 0 0,1 0 0,-1 0 0,0 0 0,3-1-1,47-4 29,-29 2-719,1 1 1,0 1-1,0 1 1,38 4-1,-31 2-9333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11832,'0'0'1289,"-13"20"2740,3 10-2937,-11 62 0,11-11-2383,9-71-4200,2-1 3760,0-3 515,1 12-4237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7536,'5'0'446,"-1"0"1,0 0-1,1 1 1,-1 0 0,0-1-1,1 2 1,-1-1-1,0 0 1,0 1-1,0 0 1,0 0 0,0 0-1,5 4 1,39 16 3116,28-2-2481,57 6-7040,-57-12 2365,18 3-1353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4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1 199 8696,'7'2'609,"0"0"1,0 0 0,1 0 0,-1-1-1,0 0 1,1 0 0,0-1-1,-1 0 1,1 0 0,-1-1 0,1 0-1,-1 0 1,0-1 0,1 0-1,-1 0 1,8-4 0,-7 3-592,-1 0 1,1 0-1,-1-1 0,0 0 1,-1-1-1,1 1 1,-1-1-1,0 0 0,0-1 1,0 1-1,-1-1 1,0-1-1,0 1 0,4-8 1,14-21-21,-21 27 2,-1-1 0,0 7 0,0 1 1,0-1-1,-1 0 0,1 0 0,-1 0 0,1 0 0,-1 1 0,0-1 0,1 0 0,-1 0 0,0 0 0,0 0 0,-1 0 0,1 0 1,0 0-1,-1 0 0,1 0 0,-1 1 0,1-1 0,-1 0 0,0 0 0,0 0 0,0 1 0,0-1 0,0 1 0,0-1 0,0 1 0,-1-1 1,1 1-1,-3-3 0,1 3 0,0 0 0,0 0 0,0 0 1,0 0-1,0 1 0,0-1 0,0 1 0,0 0 1,0 0-1,-1 0 0,1 0 0,0 1 1,0-1-1,0 1 0,0 0 0,0 0 0,0 0 1,1 0-1,-6 3 0,-1 1 7,1 0 0,0 1 1,0 0-1,0 0 0,1 1 0,0 0 0,0 0 1,0 1-1,1 0 0,0 0 0,1 0 0,-6 14 0,-6 11-1,15-29-15,0 1 0,0 0 1,1 0-1,-1-1 0,1 1 0,1 0 1,-1 0-1,1 0 0,0 0 1,0 0-1,0 0 0,1 0 1,0 6-1,1-7 3,-1 0 0,1-1-1,-1 1 1,1-1 0,0 1 0,0-1 0,1 0 0,-1 0 0,1 0 0,-1 0 0,1 0-1,0-1 1,0 1 0,0-1 0,0 0 0,1 0 0,5 3 0,9 2-1171,0-1 1,1 0-1,0-1 1,24 3-1,28 6-7389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4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53 12016,'57'-52'5137,"-74"57"-3103,7 2-1909,1 0 0,0 0 0,1 1-1,0 0 1,0 1 0,-12 17-1,16-20-137,1-1 0,-1 1-1,1 0 1,1 0 0,-1 1 0,1-1-1,0 0 1,1 1 0,-1-1-1,1 1 1,0-1 0,1 1-1,0 8 1,5 6-377,-1-15 333,16 38 15,-8-30 50,4 1 38,56 54 380,-71-69-424,0 1 1,0-1-1,-1 1 1,1 0-1,0-1 1,-1 1-1,1 0 1,-1-1-1,1 1 0,-1 0 1,1 0-1,-1-1 1,1 1-1,-1 0 1,0 0-1,0 0 1,1 0-1,-1-1 1,0 1-1,0 0 1,0 0-1,0 0 1,0 0-1,0 0 1,0 0-1,0 0 1,0-1-1,0 1 0,-1 0 1,1 0-1,0 0 1,0 0-1,-1 0 1,1-1-1,-1 1 1,1 0-1,-1 0 1,1-1-1,-1 1 1,1 0-1,-1-1 1,0 1-1,1-1 1,-1 1-1,0 0 1,0-1-1,1 0 1,-1 1-1,0-1 0,0 1 1,-1-1-1,-5 4 17,-1-1 0,0 0 0,-1-1 0,-12 3-1,8-3-397,0 0-1,0-1 1,0-1 0,-15 0-1,16-16-10745,7 4 7892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5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2 10672,'28'-2'5216,"-16"19"-2279,-10-10-2753,-1-4-133,-1-1 0,0 0 0,0 0 0,0 0 0,0 0 0,-1 1 1,1-1-1,0 0 0,-1 0 0,1 0 0,-3 4 0,-2 17-10,-79 244 97,69-228-153,-2 7 12,15-41 3,-8 22-18,-12 46-1,18-39 16,6-27 3,1-4 0,-2-1 8,0 0 0,1 0-1,-1-1 1,0 1-1,0-1 1,1 1 0,-1-1-1,1 1 1,-1-1-1,1 0 1,-1 0 0,1 0-1,0 0 1,0 0-1,0 0 1,-1 0-1,1-1 1,0 1 0,0-1-1,0 1 1,0-1-1,0 0 1,0 1 0,0-1-1,3-1 1,5 1 8,-1-1 0,0 0 0,16-4 0,-19 4-96,71-22-4000,-14 5-6533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4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11480,'26'7'25,"295"59"-1118,-223-53-5087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1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9504,'9'7'450,"-8"-6"-263,1 0 0,0 1 0,-1-1 1,1 0-1,-1 1 0,0-1 0,1 1 0,-1 0 1,0-1-1,2 4 2651,190 4 2312,-58 9-4904,162 41 0,-190-32-239,131 44 289,-149-45-51,18 4-196,132 36 127,75 16 220,-177-43-296,190 66 362,-193-55-380,159 55 105,-200-76-174,-28-7-26,-3-2-20,110 22-1,-155-38-167,1 0 0,-1 2 0,25 11 0,-37-12-3738,-5 5 2664,-1-5-422,3 11-7563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3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 1 10312,'4'9'431,"-4"-9"-337,1 1 1,-1 0-1,0 0 1,1-1-1,-1 1 1,0 0-1,1 0 1,-1-1-1,0 1 1,0 0-1,0 0 1,0 0-1,-2 7 6614,7 8-6220,9 4-329,0-2 0,1 1 0,1-2 0,1 0 0,37 28 0,104 60 314,-67-47-344,-54-31 4,-2 3 0,-1 1 0,46 54 1,11 11-704,-66-76 995,-23-20-471,-4-1-40,-14-10-166,-14-6 332,-19-8-80,-20-6 97,0 4-1,-2 2 0,-1 4 0,-91-15 1,126 29-197,-1 1-1,-67-1 1,98 7 63,-223 7-4678,137 4 2512,-54 6-6790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1 5560,'-3'25'312,"3"-22"1248,-6 3 3388,5-6-4048,-21 18 1265,-18 36-1701,1 2-1,3 1 1,-31 68-1,41-66-329,-56 154-341,51-110-7543,19-56 2170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5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9056,'9'3'238,"0"-1"0,0 0 0,1 0 0,-1-1-1,1 0 1,-1 0 0,1-1 0,-1-1 0,1 1 0,12-4 0,59-1 1105,-37 7-1106,47 8 0,-70-6-121,-1 1 0,0 1 0,0 1 0,0 0-1,0 2 1,-1 0 0,20 13 0,-36-20-107,0 1 0,-1-1 0,1 0 0,0 1 0,-1-1 0,0 1 0,1 0 0,-1 0 0,0 0 0,2 5 0,-1-4-7,-3-3-2,0 0-1,1 0 0,-1 0 0,0 0 1,0 0-1,1 0 0,-1 0 1,0 0-1,0 0 0,0 1 1,0-1-1,0 0 0,-1 0 0,1 0 1,0 0-1,0 0 0,-1 0 1,1 0-1,-1 0 0,1 0 1,-1 0-1,0 1 0,-19 20 27,-1-8-387,0-1 0,-1-1 0,0-1 0,-31 11 1,-18 9-8260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7 6904,'-3'31'2972,"3"-31"-2934,0 0-1,0 1 1,0-1-1,0 0 0,0 0 1,0 0-1,0 0 1,0 0-1,0 0 0,0 0 1,1 0-1,-1 0 1,0 0-1,0 0 1,0 0-1,0 0 0,0 0 1,0 1-1,0-1 1,1 0-1,-1 0 0,0 0 1,0 0-1,0 0 1,0 0-1,0 0 1,0 0-1,1-1 0,-1 1 1,0 0-1,0 0 1,0 0-1,0 0 0,0 0 1,0 0-1,0 0 1,0 0-1,1 0 0,-1 0 1,0 0-1,0 0 1,0 0-1,0 0 1,0-1-1,0 1 0,0 0 1,0 0-1,0 0 1,0 0-1,0 0 0,0 0 1,0 0-1,1 0 1,-1-1-1,0 1 0,0 0 1,11-19 1118,1 2 203,-10 17-306,-7 14-936,-15 26-5,-10 19-103,26-52 1,1-1 0,-1 0 0,0 0 0,-9 11 0,-19 23 100,6-10 382,-26 42-1,81-85 120,-24 11-609,-1 0 1,0-1-1,-1 0 1,1 0-1,0 0 1,-1 0-1,0-1 1,0 1-1,0-1 1,3-4-1,4-5 19,31-45 11,-26 31-31,-11 19-2,0 1 1,1-1 0,-1 1 0,1 0-1,1 0 1,-1 1 0,1 0 0,11-10-1,-14 15-32,-1-1-1,0 1 0,0-1 0,1 1 0,-1 0 1,0 0-1,1 0 0,-1 0 0,1 0 0,0 1 1,-1-1-1,1 1 0,0-1 0,-1 1 1,1 0-1,0 0 0,2 1 0,52 12-2554,-43-8 1554,38 9-7799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2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13272,'0'0'0,"2"26"0,-1 18 1128,7-42 0,3-21-185,-2 6 1,-3-3-768,2 15 8,-2 10-184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6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22 179 8792,'-3'-15'294,"8"10"359,20 11 1133,-11-1-1082,-6-3-572,-1-1-1,1 0 1,-1-1 0,1 1 0,0-1-1,-1-1 1,1 0 0,-1 0-1,1 0 1,-1-1 0,1 0-1,-1-1 1,14-6 0,-12 5-202,0 0 0,0-1 0,-1 0 0,1 0 0,-1-1 0,-1 0 0,1-1 0,-1 0 0,0 0 1,9-12-1,-15 18 50,1-2-49,0 1-1,0-1 0,0 0 0,-1 0 0,1 0 0,-1 0 0,1 0 0,-1 0 0,0-1 0,0 1 0,0 0 0,-1-1 0,1 1 0,-1-1 0,0 1 0,0 0 1,0-1-1,-1-4 0,0 7 79,0 0 0,-1-1 0,1 1 1,0 0-1,-1 0 0,1 0 0,-1 0 0,1 0 1,-1 1-1,0-1 0,1 0 0,-1 1 1,0-1-1,1 1 0,-1 0 0,0-1 0,1 1 1,-1 0-1,0 0 0,0 0 0,1 0 1,-1 1-1,-2-1 0,-12 3 298,0 0 0,0 1 0,0 0 0,0 1 0,1 1 0,0 1 0,-23 13 0,28-15-173,0 1 0,1 0-1,0 1 1,0 0-1,0 1 1,1 0 0,0 0-1,1 1 1,0 0 0,0 0-1,-9 18 1,15-26-126,1 0 1,0 0-1,0 0 0,1-1 1,-1 1-1,0 0 0,0 0 1,0 0-1,1 0 0,-1-1 1,0 1-1,1 0 1,-1 0-1,0 0 0,1-1 1,-1 1-1,1 0 0,-1-1 1,1 1-1,0 0 1,-1-1-1,1 1 0,1 0 1,-1 0 10,20 15 3,-8-10-985,0-1 0,1 0 0,-1-1 0,1 0 0,0-1 0,26 3 0,0 0-809,41 8-2554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7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8880,'-7'15'104,"5"-12"4,0 0 0,1 0 0,0 1 1,0-1-1,0 0 0,0 0 0,-1 7 0,31-11 4108,-29 11-4007,0 0 0,-1-1 0,1 1 0,-2 0-1,1-1 1,-5 13 0,-5 31-239,10-43 44,-1-4 32,1-1-1,0 1 0,0 0 1,1 0-1,0 0 0,0 0 1,0 0-1,1 0 0,0 0 1,0 0-1,2 6 1,0-11-17,0-1 0,-1 0 0,1 0 0,0 0 0,-1 0 0,1-1 0,0 1 0,0-1 0,-1 1 0,5-2 1,-1 0 19,0 0 0,-1-1 1,1 1-1,-1-1 1,0 0-1,0 0 1,0 0-1,0-1 1,0 0-1,5-5 0,62-65 152,-17 15-6300,-43 46-874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7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0 1264,'-18'2'-372,"-9"2"4532,-6 1 2176,13-4-5803,13 0-245,1 1 0,-1-1 0,1 1 0,0 0 0,0 0 0,0 1 1,0 0-1,0 0 0,1 0 0,-1 1 0,1 0 0,0 0 0,-5 5 0,2-3-105,-29 28 441,35-32-577,0 0-1,1 0 0,0-1 0,-1 1 1,1 0-1,0 0 0,0 0 0,0 0 1,0 0-1,1 1 0,-1-1 0,0 0 1,1 0-1,0 1 0,-1-1 0,1 0 1,0 0-1,0 1 0,0-1 1,1 4-1,0-5-42,-1 0 0,1 0 0,0 0 0,-1 0 0,1 0 0,0 0 0,0 0 0,0-1 0,0 1 0,-1 0 0,1 0 0,0-1 0,0 1 0,0-1 0,1 1 0,-1-1 0,0 1 0,0-1 0,0 0 0,0 1 0,2-1 0,27 4 128,-27-4-118,42 1 5,-35-2-19,1-2-3,2 1-179,0 0-1,0 0 1,0-1-1,0-1 1,-1 0-1,1-1 1,-1 0-1,-1-1 1,16-10-1,-25 15 156,0 0-1,-1-1 1,1 1-1,-1 0 0,1-1 1,-1 0-1,0 1 1,1-1-1,-1 0 1,0 1-1,0-1 1,0 0-1,1-4 0,-2 5 25,1 1 0,-1-1-1,0 0 1,0 0-1,0 1 1,0-1 0,0 0-1,0 0 1,0 0 0,0 1-1,0-1 1,0 0-1,0 0 1,0 0 0,0 1-1,-1-1 1,1 0-1,0 0 1,-1 1 0,1-1-1,0 0 1,-1 1 0,1-1-1,-1 0 1,1 1-1,-1-1 1,1 1 0,-2-1-1,1 0-1,0 1 0,1 0 0,-1 0 0,0 0 0,0 0-1,0 0 1,1 0 0,-1 0 0,0 0 0,0 0 0,0 0 0,0 0-1,1 1 1,-1-1 0,0 0 0,0 1 0,1-1 0,-1 0 0,0 1 0,1-1-1,-1 1 1,0-1 0,1 1 0,-1-1 0,0 2 0,-15 14 74,15-16-70,-1 4 43,-1 0 1,0-1-1,1 1 0,-1 0 1,1 0-1,0 1 1,1-1-1,-1 0 0,1 0 1,-1 1-1,1-1 1,1 1-1,-1-1 0,0 8 1,7 21 1,2-23-114,-5-6-109,16 13-2525,-9-11 1238,12 12-6220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7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8880,'-33'48'236,"29"-43"945,17-7 1042,-11 1-1888,-1 0-1,1 1 1,0-1 0,0 1 0,0 0-1,0-1 1,0 1 0,0 0 0,0 0-1,4 1 1,-8 6-261,1 1 0,-2 0 0,1 0 0,-1-1 0,0 1 0,-1-1 0,0 0 0,0 0 0,-6 7-1,-15 29 3,-29 92-447,20-32-3341,11-33-4734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35 204 9952,'-27'3'1003,"20"-2"-224,20 1-237,12-2 69,-1-2 0,1 0 0,27-7 0,-17-4-546,-26 8-124,0 0 0,0 0 0,0 0 0,-1-1 0,14-13 0,-19 16-17,0 0 1,0 0 0,0 0-1,-1-1 1,1 1 0,-1-1-1,0 0 1,0 0 0,0 0-1,-1 0 1,1 0-1,-1 0 1,0 0 0,0 0-1,0-9 1,-1 10 76,0 1 0,0-1 0,0 0-1,-1 0 1,1 0 0,-1 1 0,1-1 0,-1 0 0,0 0 0,0 1 0,0-1 0,-1 1-1,1-1 1,0 1 0,-1-1 0,0 1 0,0 0 0,1 0 0,-1 0 0,-1 0 0,1 0-1,0 0 1,0 0 0,-1 1 0,1-1 0,-4-1 0,-1 2 116,1-1 1,0 1-1,-1 1 0,1-1 1,-1 1-1,1 0 0,-1 0 1,1 1-1,-1 0 0,1 0 1,0 0-1,-7 3 0,3 0 18,1-1 0,-1 1-1,1 1 1,1 0 0,-1 0-1,1 1 1,-9 7 0,14-10-86,0 1 0,1 0 0,-1 0 0,1 0 0,0 1 1,0-1-1,0 0 0,0 1 0,1-1 0,0 1 0,0 0 1,0-1-1,0 1 0,1 0 0,0 0 0,0 9 0,1-11-34,-1 1 0,1-1 0,-1 0-1,1 1 1,0-1 0,0 0-1,1 1 1,-1-1 0,1 0 0,-1 0-1,1 0 1,0-1 0,0 1-1,0 0 1,1-1 0,-1 1 0,4 2-1,4 3-628,1-1 0,0 0 0,18 8 0,-15-8-354,39 21-8032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17 9240,'-8'15'437,"8"-9"629,27-15 1476,-22 7-2339,45-23 3778,-49 24-3635,0 1-306,0 1 0,-1-1-1,1 1 1,-1 0-1,1-1 1,-1 1 0,1 0-1,-1 0 1,0-1 0,1 1-1,-1 0 1,0 0-1,0-1 1,1 1 0,-1 0-1,0 1 1,-11 25-50,-1 0 0,-24 38 0,-8 18 324,43-82-48,3 0-241,-1 0 0,1 0-1,0 0 1,-1-1 0,1 1-1,0 0 1,-1-1 0,1 0-1,0 1 1,0-1 0,2 0-1,11-6-97,0 0-1,0-1 0,0 0 1,-1-2-1,-1 1 0,1-2 1,-1 0-1,-1 0 0,0-2 1,0 1-1,-1-1 0,-1-1 0,0 0 1,14-25-1,-23 36 67,-4 17-1,-1-2-641,2 0 0,0 0 0,0 0 0,2 0 0,-1 0 0,2 1 0,-1-1-1,2 0 1,0 0 0,0 0 0,2 0 0,-1 0 0,8 15 0,9 29-4471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9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69 9952,'-13'13'317,"4"-5"712,0 1 0,0 1 1,-12 17-1,19-25-896,1 0 1,-1 1-1,1-1 0,0 1 1,0-1-1,0 1 0,0 0 0,0-1 1,1 1-1,-1 0 0,1 0 0,0-1 1,-1 1-1,1 0 0,1 0 1,-1 0-1,0-1 0,1 1 0,-1 0 1,1-1-1,0 1 0,1 4 0,0-5-65,0 1 0,0-1-1,0 0 1,0 1-1,0-1 1,0 0-1,1 0 1,-1-1-1,1 1 1,-1 0-1,1-1 1,0 1 0,0-1-1,0 0 1,3 1-1,42 7 587,-5-7-620,-32-5-34,0-1 2,7 0 76,0-1 0,0-1-1,-1-1 1,0 0 0,0-1-1,-1-1 1,0 0 0,0-2-1,-1 1 1,0-2 0,-1 0 0,-1-1-1,17-19 1,-28 29-116,0 0-1,0 0 1,0 0-1,-1-1 1,1 1-1,-1 0 1,0-1-1,0 1 1,0-1 0,-1 1-1,1-1 1,-1 1-1,0-7 1,0 4-8,0 5 27,0 0 1,0 0-1,0 0 0,0 0 1,-1 0-1,1 0 0,0-1 1,-1 1-1,1 0 0,-1 0 0,1 0 1,-1 1-1,1-1 0,-1 0 1,0 0-1,1 0 0,-1 0 1,0 0-1,0 1 0,0-1 0,1 0 1,-1 1-1,-2-2 0,1 1 30,-1 0 0,1 0 0,0 0-1,-1 0 1,1 0 0,-1 1 0,1-1-1,-1 1 1,-4-1 0,1 1 27,-1 0 0,1 1 0,0 0 0,-1 0-1,1 1 1,0-1 0,-1 1 0,1 1 0,0-1 0,1 1 0,-1 0 0,0 0 0,1 1 0,0 0 0,0-1 0,0 2 0,0-1 0,0 1 0,1 0 0,0 0 0,0 0 0,0 0 0,1 0-1,0 1 1,-3 6 0,4-8-25,1 0 0,-1 0 0,1 0 0,0 0-1,0 0 1,0 1 0,1-1 0,-1 0 0,1 0-1,0 1 1,1-1 0,-1 0 0,1 0 0,-1 0-1,1 1 1,1-1 0,1 5 0,0-3-4,1 1 1,-1-1-1,1 0 1,1 0-1,-1 0 1,1 0-1,0-1 1,10 8-1,2 0 149,0 0-1086,10 9-4008,16 14-2697,-100-84 5925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1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1226 9864,'84'-65'2806,"30"-22"1573,41-23-3030,-27 14-844,13 1-247,79-43-228,26-24 500,-149 100-476,128-67-10,-131 84 10,119-56 183,-135 61-34,82-51-2018,-150 87 1030,-10 4 512,1 0 0,-1 0 0,1 0 0,-1 0 0,1 0 0,-1 0 0,1 0 0,-1 0 0,1 0 0,-1 0 0,1 0 0,-1 1 0,1-1 0,-1 0 0,1 0 0,-1 0 0,1 1 0,-1-1 0,0 0 0,1 1 0,-1-1 0,1 0 0,-1 1 0,0-1 0,1 1 0,-1-1 0,0 0 0,0 1 0,1 0 0,3 6 124,7 8-5137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2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0 9056,'-6'28'5457,"1"-19"-4129,-145 204 557,43-65-516,79-109-429,27-38-852,59-3 127,0-2 0,92-20-1,-22-7-348,46-9-3810,-98 25-7329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3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393 150 13176,'0'0'-1615,"4"-2"274,4-2 1833,-1 0 1,0-1 0,-1 0 0,1 0-1,-1 0 1,0-1 0,0 0-1,6-9 1,-8 11-307,-1-1 0,1 0 1,-1 0-1,0-1 0,-1 1 0,1-1 0,-1 1 0,0-1 1,-1 0-1,1 0 0,-1 0 0,1-10 0,-2 15-173,0 1-11,0-1 0,0 1 0,0 0-1,0-1 1,0 1 0,0 0 0,0-1-1,0 1 1,0 0 0,0 0 0,0-1-1,-1 1 1,1 0 0,0-1-1,0 1 1,0 0 0,0 0 0,0-1-1,-1 1 1,1 0 0,0 0 0,0 0-1,0-1 1,-1 1 0,1 0 0,0 0-1,0 0 1,-1-1 0,1 1 0,0 0-1,0 0 1,-1 0 0,1 0-1,0 0 1,-1 0 0,1 0 0,0 0-1,-1 0 1,1 0 0,-1 0 0,-13-3 45,1 4 48,-1 0 1,0 0-1,1 1 1,-1 1-1,1 0 0,0 1 1,-21 9-1,-81 44 416,106-53-437,-2 3 6,0 0 0,1 0 0,0 1 0,0 1-1,1-1 1,0 1 0,0 1 0,1 0 0,1 0 0,-9 14 0,15-21-59,-1 0 0,0 1 1,1 0-1,-1-1 0,1 1 0,0 0 1,0-1-1,1 1 0,-1 0 0,1 0 1,0 0-1,0 0 0,0 0 1,1-1-1,-1 1 0,1 0 0,0 0 1,0 0-1,0-1 0,2 5 0,13 16-21,-7-16 6,1 0-1,0-1 1,0 1-1,0-2 1,1 0-1,0 0 1,12 4-1,42 17 0,-52-23-6,-3 0 1,64 27-44,-68-27 40,0-1 1,0 1-1,-1 0 1,0 0-1,0 0 1,0 1-1,0-1 1,6 11-1,-9-14 11,-1 1 0,0 0 0,0 0 0,0 0-1,-1 0 1,1 0 0,0 0 0,-1 0-1,1 0 1,-1 0 0,0 0 0,0 0 0,0 1-1,0-1 1,0 0 0,0 0 0,0 0-1,-1 0 1,1 0 0,-1 0 0,1 0 0,-1 0-1,0 0 1,0 0 0,0 0 0,0 0 0,0 0-1,0-1 1,-1 1 0,-1 2 0,-2 2 9,-1-1 1,1-1-1,-1 1 0,1-1 1,-1 0-1,-13 7 1,-3-2 42,0-1 0,-1-1 0,0 0 1,-41 5-1,21-6 93,-6-1-122,-66 2-506,115-7 407,0 0 0,-1 0 0,1 0-1,-1 0 1,1 0 0,-1 0-1,1 0 1,-1 0 0,1 0 0,0 0-1,-1 0 1,1 0 0,-1 0-1,1 0 1,-1 0 0,1-1 0,0 1-1,-1 0 1,1 0 0,0 0-1,-1-1 1,1 1 0,-1 0 0,1-1-1,0 1 1,0 0 0,-1-1-1,1 1 1,0 0 0,0-1 0,-1 1-1,1-1 1,-2-2-1769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2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0 8520,'-6'2'304,"0"0"1,-1 0 0,1 0-1,1 1 1,-1 0 0,0 0-1,1 1 1,-1 0 0,1-1-1,0 2 1,0-1 0,1 1-1,-1-1 1,-5 9 0,0-1 625,1 1 1,1 0 0,0 1 0,-9 19-1,15-27-828,1 1-1,0 0 0,0 0 0,0 1 0,1-1 0,0 0 1,0 0-1,1 0 0,2 12 0,-2-12 10,-1-2-86,1-1 1,-1 0-1,1 1 1,0-1-1,0 0 0,1 0 1,-1 0-1,1 0 1,0 0-1,0 0 0,1 0 1,-1-1-1,1 1 0,-1-1 1,1 0-1,0 1 1,0-1-1,1-1 0,-1 1 1,1 0-1,-1-1 1,1 0-1,0 0 0,0 0 1,8 3-1,-11-4 9,1-1 1,-1 0-1,1 1 0,-1-1 1,1 0-1,-1 0 1,0 0-1,1 0 0,-1 0 1,1 0-1,-1-1 0,1 1 1,-1 0-1,1-1 0,1 0 1,4-1 42,26-9-15,-20 4-39,0 0 0,-1-1 1,0-1-1,0 0 0,0-1 0,11-12 0,6-10-9,23-33-106,-47 53-366,-4 7 339,-1 0 1,0 0 0,0 0 0,0 0 0,-1 0-1,0 0 1,0 0 0,0 0 0,0 0-1,-1 1 1,0-1 0,0 1 0,0-1-1,-1 1 1,1 0 0,-1-1 0,0 1-1,-6-6 1,5 7 87,0-1 0,-1 1 1,1 0-1,-1 0 0,0 1 0,0-1 0,0 1 0,0 0 0,0 0 1,0 1-1,0 0 0,-1 0 0,1 0 0,0 0 0,-9 1 0,2 1-511,-1 1 0,1 0-1,0 1 1,0 1-1,0 0 1,-11 6 0,-40 13-8218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4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74 200 10224,'0'0'116,"1"1"1,-1-1-1,1 0 1,-1 0-1,1 1 0,-1-1 1,1 0-1,-1 1 1,1-1-1,-1 1 1,1-1-1,-1 1 1,0-1-1,1 1 1,-1-1-1,0 1 0,1-1 1,-1 1-1,0-1 1,0 1-1,0-1 1,1 1-1,-1-1 1,0 1-1,0 0 1,0-1-1,0 1 1,0-1-1,0 1 0,0-1 1,0 1-1,0 0 1,0 13 4007,0-13-4056,1 0-1,0 0 0,-1-1 0,1 1 0,0 0 0,0 0 0,0-1 0,0 1 0,0 0 0,0-1 0,0 1 1,0-1-1,0 1 0,0-1 0,0 1 0,1-1 0,-1 0 0,0 0 0,2 1 0,25 2 551,-25-3-499,9 1-64,0-1-1,0-1 1,0 0-1,-1-1 1,1 0 0,0 0-1,-1-1 1,1-1-1,-1 0 1,0-1 0,0 0-1,-1-1 1,1 0-1,-1 0 1,0-1-1,-1 0 1,10-10 0,4-10-23,-21 18-34,-1 2 5,0 3 5,0 0-1,1-1 1,-2 1-1,1-1 1,0 0-1,-1 1 1,0-1-1,0 1 1,0-1-1,-1 1 1,0-1-1,0 1 1,0-1 0,0 1-1,0-1 1,-1 1-1,0 0 1,0 0-1,0 0 1,-1 0-1,1 0 1,-6-6-1,5 8-10,0 0 0,-1 0-1,1 0 1,0 1 0,-1-1-1,1 1 1,-1 0 0,1 0-1,-1 0 1,0 0 0,1 1-1,-1-1 1,-5 1 0,4 0-4,-1-1-21,-1 1 0,1-1 0,-1 1 0,0 1 0,1-1-1,-1 1 1,1 0 0,-1 1 0,1-1 0,0 1 0,0 1 0,-11 4 0,-18 11 150,0 1 1,-39 28 0,70-44-120,0 0-1,0 0 1,1 1 0,-1-1 0,1 1 0,-1 0 0,1 0 0,1 0 0,-1 0 0,0 1 0,1-1-1,0 1 1,0-1 0,1 1 0,-1 0 0,1 0 0,0 0 0,0-1 0,0 1 0,1 0 0,0 0-1,0 8 1,1-10 0,0-1 0,1 1 0,-1 0 0,1-1 0,-1 0 0,1 1 0,0-1-1,0 0 1,0 0 0,0 0 0,0 0 0,0 0 0,1 0 0,-1-1 0,1 1 0,3 1 0,-3-1 5,2 1-7,1 0 0,0 0-1,-1 0 1,1-1 0,0 0 0,0 0 0,0 0 0,1-1 0,-1 0 0,0 0 0,0 0 0,9-1 0,23-1-1757,66-9 1,-39-3-611,35-5-7934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4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5656,'3'-1'202,"-1"-1"-1,0 1 1,0 0 0,1 0-1,-1-1 1,0 0 0,0 1 0,3-4-1,14-30 7821,-11 19-4298,-1 29-3058,-5-10-649,-1-1 0,1 1 0,-1 0 0,0 0 0,0 0 0,0 0 0,0 0 0,0 0 0,0 6 0,0-2 41,-1 0 0,-1 1 1,1-1-1,-1 0 0,-1 1 0,-3 12 1,1-6 41,1 1 1,0 0 0,-1 25-1,4-39-100,0-1 1,0 0-1,0 1 0,0-1 0,-1 1 0,1-1 0,0 1 0,0-1 0,0 0 0,0 1 1,0-1-1,0 1 0,1-1 0,-1 1 0,0-1 0,0 0 0,0 1 0,0-1 0,0 1 1,1-1-1,-1 0 0,0 1 0,0-1 0,1 0 0,-1 1 0,0-1 0,1 0 0,-1 1 1,0-1-1,1 0 0,-1 1 0,0-1 0,1 0 0,-1 0 0,0 0 0,1 0 0,-1 1 1,1-1-1,-1 0 0,1 0 0,20-10 10,14-22 8,-35 32-17,39-38 113,58-44 0,-83 75-119,-9 11 4,-8 14 1,-24 45-277,22-54 141,0 1-1,1-1 0,0 0 0,1 1 0,0 0 1,-2 13-1,5-22-70,0 0 0,0 0 0,0 0 0,0 0 1,0 1-1,0-1 0,0 0 0,0 0 0,0 0 1,1 0-1,-1 0 0,0 0 0,1 0 0,-1 0 0,1 0 1,-1 0-1,2 1 0,2 5-1570,4 12-7576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43 11480,'11'-17'1865,"-10"15"-1633,0 1 1,0 0-1,0 0 1,0-1 0,0 1-1,-1-1 1,1 1-1,0-1 1,-1 1 0,1-1-1,-1 1 1,0-1-1,1 1 1,-1-1 0,0-2-1,-16 7 551,-1-1-651,-1 1 0,1 1 0,-1 1 0,1 1 0,0 0 0,1 1 0,0 1 0,0 0 0,-19 15 0,33-22-116,1-1 1,0 1-1,0 0 1,-1 0-1,1 0 1,0 0-1,0 1 1,0-1-1,0 0 1,0 0-1,1 1 1,-1-1-1,0 0 1,0 1-1,1-1 1,-1 1-1,1-1 1,0 1-1,-1-1 1,1 1-1,0-1 1,0 1-1,0-1 1,0 1-1,0 0 1,0-1 0,0 1-1,0-1 1,1 1-1,-1-1 1,1 2-1,1-1 9,-1 0 0,1 0 0,-1-1 0,1 1 0,0 0 0,0-1-1,0 1 1,0-1 0,0 0 0,0 0 0,4 2 0,4 1 8,-1-1 0,1 0 0,18 3-1,-15-4-39,79 5-58,-4-1 163,-88-6-95,0 0 0,0 0 1,0 0-1,0 0 0,1 0 0,-1 0 1,0 0-1,0 0 0,0 0 0,0 0 1,0 0-1,0 0 0,1 0 0,-1 0 1,0 0-1,0 0 0,0 1 0,0-1 1,0 0-1,0 0 0,0 0 0,0 0 1,0 0-1,0 0 0,0 0 1,1 0-1,-1 1 0,0-1 0,0 0 1,0 0-1,0 0 0,0 0 0,0 0 1,0 0-1,0 1 0,0-1 0,0 0 1,0 0-1,0 0 0,0 0 0,0 0 1,0 0-1,0 0 0,0 1 0,0-1 1,-1 0-1,1 0 0,0 0 1,0 0-1,0 0 0,0 0 0,0 0 1,0 1-1,0-1 0,0 0 0,0 0 1,0 0-1,0 0 0,-1 0 0,1 0 1,0 0-1,0 0 0,0 0 0,0 0 1,0 0-1,-8 7 110,-9 0-95,-1 0 0,-19 4 1,4-1-2390,-2 3-4882,19-6 613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12280,'1'0'147,"0"1"1,0-1 0,-1 1-1,1-1 1,0 1 0,-1 0 0,1-1-1,-1 1 1,1 0 0,-1-1 0,1 1-1,-1 0 1,1 0 0,-1 0-1,0-1 1,1 1 0,-1 0 0,0 0-1,0 0 1,0 0 0,0 0-1,0 0 1,0 0 0,0-1 0,0 1-1,0 0 1,0 0 0,0 0-1,0 0 1,-1 0 0,1 0 0,0-1-1,-1 1 1,1 0 0,-1 0-1,1 0 1,-1 0 0,-25 40 727,23-36-500,-46 58 110,-9 12-908,24-24-4526,28-37 646,2-1-1610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6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13720,'0'0'0,"-1"12"2799,13-6-2799,-4-4-72,1-1 72,0 4-4735,2 3 4735,8 4-7712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10136,'2'0'183,"-1"1"0,1 0 0,0-1 0,-1 1 0,1 0 0,-1 0 0,1 0 0,-1 0 0,0 1 0,1-1 0,-1 0 0,0 0 0,0 1 0,0-1 1,0 1-1,0-1 0,0 1 0,0-1 0,0 1 0,-1 0 0,1-1 0,0 1 0,-1 0 0,0 0 0,1-1 0,-1 1 0,0 0 0,0 0 0,0 0 0,0-1 0,0 1 0,-1 0 1,1 0-1,0 0 0,-1 1 0,-3 10 68,-1-1 0,0 0 0,0 0 1,-9 14-1,0 1-120,-79 147 70,34-78 268,50-84-469,-21 44 0,27-50 58,1-1-1,-1 1 1,1-1-1,1 1 1,-3 8-1,4-13-48,0 0-1,0 0 1,-1 0-1,1 0 1,0 1-1,0-1 1,1 0-1,-1 0 1,0 0-1,0 0 1,0 0-1,1 0 1,-1 0-1,1 0 1,-1 0-1,0 0 1,1-1-1,0 1 1,-1 0-1,1 0 1,-1 0-1,1 0 1,0-1-1,0 1 1,0 0-1,-1-1 1,1 1-1,0-1 1,0 1-1,0-1 1,0 1-1,0-1 1,0 1-1,0-1 1,0 0-1,0 0 1,0 1-1,0-1 1,0 0-1,1 0 1,18 0 10,0 0 1,0-2 0,0 0-1,32-8 1,7 0-762,6 0-3170,-15 2-6041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6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10400,'8'4'223,"-3"-2"345,-1 0-1,1 0 1,0 0 0,0-1-1,0 1 1,0-1-1,0-1 1,10 2 0,119-1-3228,-67 1-6060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 9592,'0'0'736,"0"37"3344,-6-20-3352,0 0 1,-1 0-1,-11 20 1,7-16-1758,-14 38 0,17-29-2239,0-4-4432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7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14072,'0'0'0,"-4"9"0,-1 5 2879,15-10-2879,-2-1-583,2 0 583,4 9-8360,0 1 3872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7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13 8696,'4'-2'100,"0"0"402,0 0 0,1 1 1,-1-1-1,0 1 0,1 0 0,4-1 0,-8 2-414,0 0 0,0 0 0,0 0 0,0 0 0,0 1 0,0-1 0,0 0 0,0 0 0,0 1 0,-1-1 0,1 0-1,0 1 1,0-1 0,0 1 0,0-1 0,-1 1 0,1-1 0,0 1 0,0 0 0,-1-1 0,1 1 0,0 0 0,-1-1 0,1 1 0,-1 0 0,1 0-1,-1 0 1,1 0 0,-1 0 0,0-1 0,0 1 0,1 0 0,-1 0 0,0 0 0,0 0 0,0 2 0,0 8 170,-1 0 0,-1 0 0,0 0 0,0 0 0,-1 0 0,0-1 0,-7 16 0,3-9 22,-38 107-132,12-14 44,32-110-189,1 1 0,0-1-1,0 1 1,0-1 0,-1 1 0,1-1 0,0 1 0,0 0 0,0-1-1,0 1 1,0-1 0,0 1 0,0-1 0,0 1 0,0-1 0,0 1 0,0-1-1,1 1 1,-1-1 0,0 1 0,0-1 0,0 1 0,1-1 0,-1 1 0,0-1-1,1 1 1,-1-1 0,0 0 0,1 1 0,-1-1 0,0 1 0,1-1-1,-1 0 1,1 0 0,-1 1 0,1-1 0,-1 0 0,1 0 0,-1 1 0,1-1-1,-1 0 1,1 0 0,-1 0 0,1 0 0,-1 0 0,1 0 0,-1 0-1,1 0 1,0 0 0,-1 0 0,1 0 0,-1 0 0,1 0 0,-1 0 0,1 0-1,-1-1 1,1 1 0,-1 0 0,1 0 0,-1-1 0,1 1 0,-1 0 0,0-1-1,1 0 1,34-20 235,8-19-496,-3-2 0,48-62 0,-88 103 131,1 1-1,-1-1 0,1 0 0,0 1 1,-1-1-1,1 1 0,-1-1 0,1 1 0,0-1 1,-1 1-1,1-1 0,0 1 0,-1 0 1,1-1-1,0 1 0,0 0 0,0 0 0,-1-1 1,1 1-1,1 0 0,5-1-1627,11-6-7058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2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7896,'-1'9'810,"1"-9"-671,-1 1 1,1 0 0,0-1-1,0 1 1,0 0 0,0-1-1,-1 1 1,1 0 0,0-1-1,0 1 1,0 0 0,0-1-1,1 1 1,-1 0 0,0-1-1,0 1 1,0 0-1,6 6 6321,-17 6-4596,1 1-1205,-2 7-632,-4 48-183,1 81 364,13-130-170,1 1 246,1 0 0,4 30 0,-4-49-269,2-3 29,0 0-1,0-1 1,0 1 0,-1-1 0,1 0-1,0 1 1,-1-1 0,1 0 0,2-4-1,19-42 279,-10 20-301,1 1 0,34-49-1,-40 65-19,-6 7 4,0 1 0,0 0 0,1 0 0,0 0 0,-1 0 0,1 0-1,6-4 1,2-2-194,1 0-1,0 1 1,25-12-1,32-8-3641,-6 6-7915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8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12016,'0'0'1081,"2"3"-176,1 2-745,0 0 0,0 0 0,0 0 0,-1 1 0,0-1 0,0 1-1,0-1 1,-1 1 0,0 0 0,0 0 0,-1 0 0,1-1 0,-1 1 0,0 0 0,-1 0 0,0 6-1,-4 10 38,-1 1 0,-16 41 0,12-39-3560,-10 46-1,13-43-3116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14168,'0'0'0,"8"2"0,4 2 1136,0 2-1,2 1-1135,-3 2-1879,-2 0 1879,10 8-10208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8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11120,'12'4'796,"-11"-4"-687,0 0-1,-1 0 1,1 0 0,-1 0 0,1 0 0,0 0 0,-1 0-1,1 0 1,0 0 0,-1 1 0,1-1 0,-1 0 0,1 0-1,-1 1 1,1-1 0,-1 0 0,1 1 0,-1-1 0,1 0 0,-1 1-1,1-1 1,-1 1 0,1-1 0,-1 1 0,0-1 0,1 1-1,-1-1 1,0 1 0,0 0 0,1-1 0,-1 1 0,0-1-1,0 1 1,0 0 0,0-1 0,1 1 0,-1-1 0,0 1 0,0 0-1,0-1 1,0 1 0,-1 0 0,1-1 0,0 1 0,0-1-1,0 1 1,0 0 0,-1-1 0,1 1 0,0-1 0,-1 1-1,-118 355 2022,99-303-2139,3-14-37,-16 62-1,31-91 45,4-7 7,8 1-4,-10-4-1,1 0 0,-1 1 0,0-1 0,1 0 0,-1 0 0,0 0 0,1 0 0,-1 1 0,0-1 0,1 0 0,-1 0 0,1 0 0,-1 0 0,0 0 0,1 0 0,-1 0 0,1 0 0,-1 0 0,0 0 0,1 0 0,-1 0 0,1 0 0,-1 0 0,0-1 0,1 1 0,-1 0 0,1 0 0,-1-1 0,19-6 2,-8 3-281,76-21 886,-77 23-1413,-1 1-1,1 0 1,-1 0-1,15 2 1,-8 4-3163,-2 0-3511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9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13088,'127'68'4484,"0"0"-5294,-97-55-3152,5-1 2719,-1-2-42,45 17-4915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9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13088,'2'10'5558,"2"19"-5278,-11 11-86,2-8-97,-2 41-1,7-66-92,-1 0 0,2 1 0,-1-1 1,1 0-1,0 0 0,1 0 0,-1-1 0,1 1 1,1 0-1,-1 0 0,7 10 0,-8-17 6,0 1 0,0 0 0,0-1 0,1 1 0,-1-1 0,0 0-1,0 1 1,1-1 0,-1 0 0,0 0 0,1 1 0,-1-1 0,0 0-1,1-1 1,-1 1 0,0 0 0,1 0 0,-1 0 0,0-1 0,0 1-1,1-1 1,-1 1 0,0-1 0,0 1 0,0-1 0,1 0 0,0 0-1,21-19 61,0 0-1,31-37 0,-12 12-14,-42 45-61,0 0-1,0 0 1,0 0 0,0 1-1,1-1 1,-1 0-1,0 0 1,0 0 0,0 0-1,0 0 1,0 1 0,0-1-1,0 0 1,0 0-1,0 0 1,1 0 0,-1 0-1,0 0 1,0 1-1,0-1 1,0 0 0,0 0-1,0 0 1,1 0 0,-1 0-1,0 0 1,0 0-1,0 0 1,0 0 0,1 0-1,-1 0 1,0 0 0,0 0-1,0 0 1,0 0-1,1 0 1,-1 0 0,0 0-1,0 0 1,0 0 0,0 0-1,0 0 1,1 0-1,-1 0 1,0 0 0,0 0-1,0-1 1,0 1-1,0 0 1,1 0 0,-1 0-1,0 0 1,0 0 0,0 0-1,0 0 1,0-1-1,0 1 1,0 0 0,0 0-1,0 0 1,0 0 0,1 0-1,-1-1 1,0 1-1,0 0 1,0 0 0,0 0-1,0 0 1,0-1 0,-4 20 51,-11 25 161,14-42-263,-8 25 31,0 0 1,2 1-1,1 0 1,-4 45-1,5 10-5024,3-49-4510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01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9952,'0'0'1353,"7"9"1780,-5-4-2966,0 0 1,-1 0-1,1 1 0,-1-1 1,0 0-1,0 1 0,-1-1 0,0 0 1,0 1-1,0-1 0,0 1 0,-1-1 1,0 0-1,-2 7 0,-7 68 1015,2 53-885,7-127-284,1 0 0,0 0-1,1 0 1,-1 0 0,3 11 0,-1-2 121,-2-14 132,0 0 1,0 4-210,0-3-35,1-20-4098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3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1621 1 8160,'-1'1'99,"1"1"0,-1-1 1,1 0-1,-1 0 0,1 1 0,-1-1 1,0 0-1,0 0 0,1 0 0,-1 0 1,0 0-1,0 0 0,0 0 0,0 0 1,0 0-1,0 0 0,-1 0 0,1-1 1,0 1-1,0 0 0,-1-1 0,-1 1 1,-40 14 3568,24-10-2786,-158 67 1232,106-43-1678,-264 106 340,69-32 40,-23 2-909,188-72-1198,-54 11-1895,13-4-6467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3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7000,'13'4'1906,"-21"0"897,3-2-2418,2-2 129,0 3-22,-1 1 376,12 1-51,13-3-491,-1 0 0,1 0 0,0-2 1,0-1-1,30-5 0,38 0 79,52 3 71,-84-1-319,51-3-280,-93 6 66,0 2 0,1 0 0,-1 1-1,25 6 1,-39-8 61,0 0 0,0 0 0,0 0 0,0 1 0,0-1 0,0 1-1,-1-1 1,1 1 0,0-1 0,0 1 0,0-1 0,-1 1 0,1-1-1,0 1 1,-1 0 0,1 0 0,0-1 0,-1 1 0,1 0 0,-1 0 0,1 0-1,-1 0 1,0-1 0,1 1 0,-1 0 0,0 0 0,0 0 0,1 0-1,-1 0 1,0 0 0,0 0 0,0 0 0,0 0 0,0 0 0,0 0-1,-1 0 1,1 0 0,0 0 0,0 0 0,-1 0 0,1 0 0,0-1-1,-1 1 1,1 0 0,-2 1 0,-1 4 2,-1 0 0,1 0 1,-2-1-1,-6 9 0,8-11-5,-10 11-174,-2-1 0,1 0 0,-2-1 1,-23 15-1,17-12-114,-85 56-5067,21-15-1586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39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0 8432,'0'0'7728,"-2"8"-7615,-11 30 82,-1 0 0,-27 48 0,-49 73 192,72-128-11,10-17-993,0 1 1,1-1 0,1 1-1,0 0 1,-5 23-1,1 0-8689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11120,'8'1'433,"0"-1"0,-1 0 0,1 0 0,-1-1 0,1 0 0,-1 0 0,1-1 0,-1 0 0,1 0 0,10-6 0,13-2 799,24-4-332,165-22 359,-168 31-820,-31 4-371,39-3-18,-46 3-44,1 1 0,-1 0 0,1 1-1,-1 0 1,1 1 0,-1 1 0,0 0-1,0 1 1,14 6 0,-26-9 6,-1 0-1,0 0 1,0 0 0,0 0 0,0 0 0,-1 0 0,1 0-1,0 1 1,0-1 0,-1 0 0,1 0 0,-1 1 0,1-1-1,-1 1 1,0-1 0,1 0 0,-1 1 0,0-1 0,0 1-1,0-1 1,0 1 0,0-1 0,0 0 0,-1 1 0,1-1 0,0 1-1,-1-1 1,1 0 0,-1 1 0,1-1 0,-1 0 0,-1 3-1,-12 18-64,-2-1 0,0 0-1,-1-1 1,-1-1 0,-28 23-1,1-4-2201,-68 44 0,25-29 172,-47 29-6483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0 10224,'-7'30'397,"-1"-4"4726,-7-3-2322,-5 16-2271,-27 74 0,33-77-466,-36 89 348,-38 81 160,82-195-965,2 1 1,-1 0-1,2 1 1,0-1-1,0 1 1,1-1-1,-1 16 1,13-34-5115,7-13 3742,5-7-4308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 11656,'-16'13'1166,"1"1"1,0 0-1,-13 17 1,-62 97 251,32-40-983,17-25-159,40-62 114,24-16-333,-2-4-802,-3 3 621,1 0-1,0 2 0,22-13 0,-26 19-1137,1 1-1,-1 0 0,28-7 1,11-1-6918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1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72 126 11120,'-21'4'3301,"36"-5"31,-4-1-3389,1 0 0,-1-1 0,0 0-1,0 0 1,0-2 0,-1 1 0,1-1 0,-1-1 0,0 0 0,16-13 0,-25 18 44,1-1-1,-1 1 1,1-1 0,-1 0 0,0 1 0,0-1-1,0 0 1,0 0 0,0 0 0,0 0 0,0 0-1,-1 0 1,1 0 0,-1 0 0,1 0 0,-1 0-1,0 0 1,0-1 0,0 1 0,0 0 0,0 0-1,-1 0 1,1 0 0,0 0 0,-1 0-1,0 0 1,1 0 0,-1 0 0,0 0 0,-2-4-1,2 6 21,1-1 0,-1 1-1,1-1 1,-1 1-1,0-1 1,1 1-1,-1-1 1,0 1-1,1-1 1,-1 1-1,0 0 1,0 0-1,1-1 1,-1 1-1,0 0 1,0 0-1,1 0 1,-1 0-1,0 0 1,0 0-1,0 0 1,1 0-1,-1 0 1,0 0-1,0 0 1,-1 1-1,-22 8 550,5 1-289,1 2 0,0 0 0,-25 23 0,37-30-225,0 1 0,0 0 0,1 0 0,-1 0 0,1 1 0,1-1 0,0 1 0,0 1 0,0-1 0,0 0 0,1 1 0,1 0 0,-3 11 0,5-17-40,0 0-1,0 0 0,1 0 0,-1 0 1,0 0-1,1-1 0,0 1 0,0 0 1,-1 0-1,1 0 0,0-1 0,0 1 1,1 0-1,-1-1 0,0 1 0,0-1 1,1 1-1,-1-1 0,1 0 0,0 1 1,-1-1-1,1 0 0,0 0 0,-1 0 1,1 0-1,0-1 0,0 1 0,0 0 1,0-1-1,3 1 0,7 2-787,0 0 1,0-1-1,14 2 0,-25-4 617,41 3-1944,24 3-6740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10488,'3'4'248,"-1"0"0,0 0 0,-1 0 0,1 0 0,-1 0 0,0 1 0,0-1 0,0 0 0,0 1 0,-1-1 0,0 0 0,0 1 0,0-1 0,0 0 0,-2 6 0,-2 6 1195,0 1 0,-13 28 0,15-41-1421,-8 21 85,-20 55 212,28-74-300,0 0 0,0 1 0,1-1 0,0 0 0,1 1 0,-1-1 0,1 0 0,0 1 0,1-1 0,1 10 0,-2-14 196,1-2-210,-1 0 1,0 0 0,0 0 0,0 1-1,0-1 1,0 0 0,0 0 0,0 0-1,0 1 1,0-1 0,0 0-1,0 0 1,1 0 0,-1 0 0,0 1-1,0-1 1,0 0 0,0 0 0,1 0-1,-1 0 1,0 0 0,0 1-1,0-1 1,0 0 0,1 0 0,-1 0-1,0 0 1,0 0 0,0 0 0,1 0-1,-1 0 1,0 0 0,0 0-1,1 0 1,-1 0 0,0 0 0,0 0-1,0 0 1,1 0 0,-1 0 0,0 0-1,0 0 1,0 0 0,1 0-1,-1-1 1,0 1 0,0 0 0,0 0-1,0 0 1,1 0 0,-1 0 0,0 0-1,0-1 1,0 1 0,0 0-1,0 0 1,0 0 0,1-1 0,-1 1-1,0 0 1,13-8 31,32-47-471,-26 32-841,32-32 0,-40 46-896,0 0 1,0 1 0,17-10-1,11-4-2462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2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29 12464,'-8'1'-604,"8"0"716,-1-1 0,1 0 0,-1 0 0,1 1-1,-1-1 1,1 0 0,-1 0 0,1 0 0,-1 1-1,1-1 1,-1 0 0,0 0 0,1 0 0,-1 0-1,1 0 1,-1 0 0,1 0 0,-1 0 0,1 0-1,-1-1 1,1 1 0,-1 0 0,1 0 0,-1 0-1,1-1 1,-1 1 0,1 0 0,-1 0-1,1-1 1,-1 1 0,1-1 0,0 1 0,-1 0-1,1-1 1,-1 1 0,1-1 0,-1-1-69,1 1-1,-1 0 1,0-1 0,1 1 0,-1 0-1,0 0 1,0-1 0,0 1 0,0 0-1,0 0 1,0 0 0,0 0 0,0 0-1,-1 0 1,1 0 0,0 1 0,-1-1-1,1 0 1,0 1 0,-1-1 0,-2 0-1,0 0 5,-1 0 0,1 0 0,0 1-1,-1-1 1,1 1 0,-10 1 0,-6 3 232,1 1-1,0 0 1,0 2 0,0 0 0,1 1 0,0 1-1,0 1 1,-20 15 0,20-8-6,14-11-233,-10 18 0,17-18-45,-2-4 2,0-1 19,0 0-1,0 1 0,0-1 0,0 0 0,1 1 0,-1-1 0,0 0 0,1 0 1,-1 0-1,1 0 0,-1 0 0,1 0 0,-1-1 0,1 1 0,0 0 0,-1-1 1,1 0-1,0 1 0,0-1 0,-1 0 0,1 0 0,0 0 0,0 0 0,0 0 1,3 0-1,50-7 473,-50 6-472,19-5-184,-1-1 0,0 0 0,39-20 0,40-34-363,-56 31-72,-43 29 423,-15 19-169,1-4 452,-1 3 52,0 1 1,-10 26 0,18-37-506,1 1 0,1 0 1,-1 0-1,1-1 1,1 2-1,-1-1 0,1 0 1,1 0-1,0 0 1,1 12-1,2 12-10016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2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0 10400,'1'2'100,"0"0"1,0 0 0,0 0 0,-1 0-1,1 1 1,-1-1 0,1 0 0,-1 0-1,0 0 1,0 0 0,0 1 0,0-1-1,0 0 1,0 0 0,-1 0 0,1 0-1,-1 1 1,1-1 0,-1 0 0,-1 3-1,-25 42 3317,14-27-2572,-21 46 294,-84 122 0,78-137-1049,-18 25 432,24-25-4111,15-20 1449,-11 18-6886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2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1 161 9056,'0'0'35,"0"0"0,0 0 1,0 1-1,0-1 1,0 0-1,0 0 0,0 0 1,0 1-1,0-1 0,0 0 1,0 0-1,0 0 1,0 0-1,0 1 0,1-1 1,-1 0-1,0 0 0,0 0 1,0 0-1,0 0 0,0 1 1,0-1-1,1 0 1,-1 0-1,0 0 0,0 0 1,0 0-1,0 0 0,1 0 1,-1 0-1,0 1 1,0-1-1,0 0 0,0 0 1,1 0-1,-1 0 0,0 0 1,0 0-1,0 0 1,1 0-1,-1 0 0,0 0 1,0 0-1,0 0 0,1-1 1,18 1 3552,23-9 1718,-15-2-5260,-2-1 1,0-1 0,0-1-1,-1-1 1,34-28 0,-57 42-78,0 0 1,0 0 0,0 0-1,-1 0 1,1 0-1,0 0 1,-1 0 0,1 0-1,-1 0 1,1-1 0,-1 1-1,1 0 1,-1 0-1,0 0 1,0-1 0,1 1-1,-1 0 1,0-1 0,0 1-1,0 0 1,0 0-1,-1-3 1,1 4 29,0-1 1,0 0-1,0 0 0,0 1 0,0-1 0,0 0 1,0 1-1,-1-1 0,1 0 0,0 0 0,0 1 1,-1-1-1,1 0 0,0 1 0,-1-1 0,1 1 1,0-1-1,-1 0 0,1 1 0,-1-1 1,1 1-1,-1-1 0,0 1 0,1-1 0,-1 1 1,1 0-1,-1-1 0,0 1 0,1 0 0,-1-1 1,0 1-1,1 0 0,-1 0 0,0 0 1,0 0-1,1 0 0,-1-1 0,0 1 0,1 0 1,-2 1-1,1-1 2,-6-1 16,0 1-1,0 0 0,0 1 0,0-1 0,0 2 1,0-1-1,1 1 0,-1-1 0,1 2 1,-1-1-1,1 1 0,0 0 0,-7 4 0,-8 6 86,1 0 0,-20 19-1,37-30-59,0 1 0,0-1-1,1 1 1,-1-1-1,1 1 1,-1 0-1,1 0 1,0 0-1,0 1 1,1-1-1,-1 0 1,1 1 0,-1-1-1,1 1 1,0-1-1,1 1 1,-2 5-1,7 8-25,-3-15-43,-1 0 0,1 0-1,-1 0 1,1 0 0,0 0 0,0 0-1,0-1 1,0 1 0,0-1-1,0 1 1,0-1 0,1 0-1,-1 0 1,4 1 0,39 8-2346,-28-7 666,39 8-8939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11656,'-12'5'233,"10"-3"935,7 26 3502,-9-10-4401,0 0 0,0-1-1,-2 0 1,0 0-1,-1 0 1,-9 16-1,-4 10-76,17-32 116,7-8-303,16-11-570,21-23-521,-27 17 592,11-10 84,0-1 1,38-53-1,-62 76 1542,-1 3-1070,0 1 0,-1-1 0,1 1 0,-1-1 0,1 0 0,-1 1-1,1-1 1,-1 0 0,0 0 0,0 0 0,1 1 0,-3 0 0,-7 14 288,-5 24-14,6 1 815,9-37-1632,0 0 0,0 0 0,0 0 0,1 1 0,0-1 0,1 6 0,1-4-492,0 1 0,0-1 0,1 0 0,-1-1 0,1 1 0,0 0 0,1-1 0,0 0-1,8 7 1,22 22-2593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3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6456,'0'27'6864,"-6"-44"-3185,1 18-3489,1 0 0,-1 0 0,1 0 0,-1 0 0,1 1-1,0-1 1,0 1 0,0 0 0,0 1 0,-7 4-1,-1 2 327,1 0-1,-18 18 0,23-20-370,-4 3 4,1 0 0,-13 19 0,19-25-115,1-1 1,0 1 0,1-1 0,-1 1-1,1 0 1,-1 0 0,1 0 0,0 0 0,0 0-1,1 0 1,-1 0 0,1 0 0,0 9-1,1-12-55,0 1 0,-1 0-1,1-1 1,0 1 0,0-1 0,0 1-1,0-1 1,0 1 0,0-1-1,0 1 1,0-1 0,0 0-1,1 0 1,-1 0 0,1 0 0,-1 0-1,1 0 1,-1 0 0,1 0-1,-1 0 1,1-1 0,0 1-1,-1-1 1,3 1 0,36 6-1370,-38-7 1346,24 2-4789,6-3 3475,-13 1-5,43-1-6102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4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13088,'9'2'626,"0"0"1,0 0 0,0-1 0,0 0 0,0 0-1,0-1 1,0 0 0,0-1 0,0 0 0,12-3-1,7-3-129,51-21-1,-59 21-181,-14 4-437,-1 0-1,1 0 1,-1 0-1,1-1 1,-1 0 0,0 0-1,0 0 1,-1-1-1,7-6 1,-11 10 113,1 0 0,-1 0 0,1-1 0,-1 1 0,1 0 0,-1 0-1,0 0 1,1-1 0,-1 1 0,0 0 0,0 0 0,0-1 0,0 1 0,0 0 0,0-1 0,-1 1 0,1 0 0,0 0 0,-1 0-1,1-1 1,-1 1 0,1 0 0,-1 0 0,1 0 0,-1 0 0,0 0 0,1 0 0,-1 0 0,0 0 0,0 0 0,0 0-1,0 0 1,0 0 0,0 1 0,0-1 0,0 0 0,0 1 0,0-1 0,-1 1 0,1-1 0,-2 0 0,-6 0 94,1-1 1,-1 1-1,1 1 1,-1 0-1,0 0 1,0 1-1,1-1 1,-1 2-1,1 0 1,-1 0-1,1 0 1,0 1-1,0 0 1,0 1-1,0-1 1,0 2-1,1-1 1,0 1-1,0 0 1,0 1 0,-10 10-1,3 9-26,13-22-47,0-1 0,1 0 0,-1 1 0,1-1 0,0 1-1,0-1 1,0 1 0,0-1 0,0 1 0,0-1 0,1 1 0,-1-1 0,1 0 0,0 1 0,0-1 0,-1 0 0,2 1 0,0 1 0,1 1-56,1-1-1,-1 1 1,1-1-1,0 0 1,0 0-1,0-1 1,9 7 0,2-1-305,0-1 1,1 0 0,0-1 0,18 6-1,44 11-2159,41 14-9091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4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 0 7448,'0'0'11009,"-3"4"-10997,-84 80 481,44-50-198,-85 61-22,75-53-386,25-17-7,-37 34-690,21-10-3492,12-3-473,4-5-611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12280,'10'6'-180,"-9"-5"349,0 0-1,1 1 0,-1-1 1,1 0-1,-1-1 1,1 1-1,-1 0 0,1 0 1,0-1-1,-1 1 0,1-1 1,0 1-1,0-1 0,-1 0 1,1 0-1,0 0 0,0 0 1,-1 0-1,1 0 0,0 0 1,0-1-1,-1 1 0,1 0 1,0-1-1,-1 0 0,1 1 1,3-3-1,13-6 88,1 0-1,0 1 1,0 1-1,1 1 1,22-5-1,-29 9-208,29-2 206,-36 4-223,20-1 128,0 2 0,30 3 0,-48-3-142,0 1 1,0-1 0,-1 2 0,1-1 0,-1 1-1,0 0 1,0 0 0,0 1 0,0 0-1,-1 0 1,1 0 0,8 9 0,-14-12-15,0 1 1,0 0-1,0 0 0,0 0 1,0 0-1,0 0 1,0 0-1,-1 0 1,1 0-1,-1 0 0,0 0 1,1 0-1,-1 0 1,0 0-1,0 1 0,0-1 1,0 0-1,-1 2 1,1-1 24,-1-2-3,1 1 0,0-1 0,-1 1-1,1-1 1,-1 0 0,0 1 0,1-1 0,-1 0 0,0 1 0,0-1-1,0 0 1,0 0 0,0 0 0,0 0 0,0 0 0,0 0-1,0 0 1,-3 1 0,-1 3 36,-29 22-8,-10 2-52,-7-2 0,34-18-53,-29 14-2080,-89 32 0,93-41-2362,4-2-2298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5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0 154 10584,'3'2'178,"2"2"2725,6-8 1300,25-13-1600,30-12-2601,-43 19 27,138-52 10,-133 52 139,1 2 1,0 1-1,52-5 0,-78 11-191,0 1 0,0 0 0,0 0 0,0 0 0,0 1-1,0-1 1,0 1 0,0-1 0,0 1 0,-1 0 0,1 0 0,0 0 0,0 0 0,3 3-1,-5-3 4,1 1 0,-1-1-1,0 1 1,1-1-1,-1 1 1,0-1 0,0 1-1,0-1 1,0 1-1,-1 0 1,1 0 0,0-1-1,-1 1 1,1 0-1,-1 0 1,0 0 0,1 2-1,-1 4-24,-1-1 1,1 1-1,-2 0 0,1 0 0,-1-1 0,0 1 0,0-1 1,-7 13-1,8-16 60,-34 77-491,12-19-2972,4-6-7808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486 140 7352,'0'0'9753,"25"-25"-9067,8-14-199,-32 36-496,1 1 0,0-1 1,-1 0-1,1 1 0,-1-1 0,0 0 0,0 0 1,0 0-1,0 0 0,0 0 0,-1 0 0,1 0 1,-1 0-1,0-6 0,-1 8 9,0-1 1,0 0-1,0 1 0,-1-1 1,1 1-1,0-1 0,-1 1 1,1-1-1,-1 1 0,1 0 0,-1 0 1,0 0-1,0 0 0,1 0 1,-1 0-1,0 0 0,0 1 1,0-1-1,0 1 0,0-1 1,0 1-1,0 0 0,-2 0 0,-43-3 534,27 5-371,0 0-1,1 1 0,0 1 0,-1 1 0,1 0 0,1 2 0,-1 0 0,1 1 1,-26 16-1,43-23-148,-1-1-1,1 1 1,0 0 0,-1 0 0,1 0 0,0 0-1,0 0 1,0 1 0,0-1 0,0 0 0,0 0 0,0 1-1,-1 2 1,0 1 13,-5 15-3,8-17-16,-1 0 1,0 0-1,1 0 1,-1 0-1,1-1 1,0 1-1,0 0 1,0 0-1,0-1 1,1 1-1,-1-1 1,1 1-1,-1-1 1,1 1-1,0-1 1,0 0-1,0 0 1,0 0-1,0 0 1,5 3-1,5 3 196,0-1-1,24 12 0,-30-16-133,22 11-31,5 3-14,-23-9-22,38 28-2,-41-28-1,-3-5-58,-1 0 0,1 0 0,-1 1-1,0 0 1,0-1 0,0 1 0,3 6-1,-5-8 52,-1 0 0,1-1-1,-1 1 1,1 0-1,-1-1 1,0 1 0,0 0-1,1 0 1,-1 0 0,-1-1-1,1 1 1,0 0 0,0 0-1,-1-1 1,1 1 0,-1 0-1,1-1 1,-1 1 0,0 0-1,1-1 1,-1 1-1,0-1 1,0 1 0,0-1-1,-2 2 1,-16 15 8,3-9 13,0-1-1,-1 0 0,0-1 0,0-1 1,-1-1-1,-24 5 0,16-3-2,-5 2 5,3-2-7,0-1 1,0-1-1,0-1 0,-1-2 1,-30 0-1,52-2-79,2 0-236,0 1-1,0-1 1,0-1 0,0 1 0,0-1 0,0 0 0,-8-2-1,19 2-4086,10-4 3532,-6 1-458,20-4-6067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7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37 131 11384,'10'3'587,"0"-1"0,0 0 0,0-1 0,0 0 1,0-1-1,1 0 0,-1-1 0,0 0 0,0-1 1,0 0-1,17-5 0,-9 2-537,-4 3-7,-1-1 1,1-1-1,-1-1 0,0 0 0,0 0 0,0-1 0,-1-1 1,17-12-1,-28 18-84,-1-1 1,0 1-1,0-1 1,0 0-1,0 1 1,0-1-1,0 1 1,0-1-1,0 1 1,-1-1-1,1 1 1,0-1-1,-1 1 0,0-1 1,1 1-1,-1-1 1,0 1-1,0 0 1,1 0-1,-1-1 1,0 1-1,-3-2 1,-11-8-122,-8-1 130,12 10 104,-1 0-1,0 0 1,1 1-1,-1 1 1,0 0-1,0 0 1,1 1-1,-22 5 1,29-5-34,-28 9 1163,22-5-1022,-21 10-41,24-12-90,0 1 1,1 1-1,-1-1 0,1 1 0,1 0 0,-1 1 0,-7 8 0,11-11-23,0-1 0,0 1 0,0 0 1,1 0-1,-1 0 0,1 1 0,0-1 0,0 0 0,0 0 1,0 1-1,0-1 0,1 0 0,-1 1 0,1-1 0,0 1 0,0-1 1,1 5-1,0-6 2,0 1-1,0-1 1,0 0 0,1 0 0,-1 0 0,0 0-1,1 0 1,0 0 0,-1 0 0,1 0 0,0-1 0,0 1-1,0 0 1,0-1 0,0 0 0,0 1 0,3 0-1,3 3-24,11 5-1181,0-1 0,0 0 0,1-1 0,33 8 0,13 4-8887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8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41 10400,'-21'39'293,"19"-34"1175,4-10 4,44-75 3245,-91 199-3276,41-110-1380,-16 39 77,18-44-52,1 0 0,0 0 0,0 0 0,0 0 0,1 0 0,-1 1 0,1-1 0,0 0 0,0 1-1,2 5 1,-1-9-79,1-1-7,-1 1 0,1-1 0,-1 0 0,1 1 1,-1-1-1,1 0 0,-1 0 0,1 0 0,-1 0 0,1 0 0,-1 0 0,1-1 0,-1 1 1,1 0-1,-1-1 0,0 1 0,1-1 0,-1 0 0,1 1 0,-1-1 0,0 0 0,0 0 1,3-2-1,-3 3 1,17-11-172,0-1-1,0-1 1,-1 0-1,29-30 1,-20 18 140,0 6-38,-26 19 69,1 0-1,-1 0 1,0 0 0,0 0 0,0 0 0,1 0 0,-1 0-1,0 0 1,0 0 0,1 1 0,-1-1 0,0 0-1,0 0 1,0 0 0,1 0 0,-1 0 0,0 0 0,0 0-1,0 0 1,1 1 0,-1-1 0,0 0 0,0 0 0,0 0-1,0 0 1,0 1 0,1-1 0,-1 0 0,0 0 0,0 0-1,0 1 1,0-1 0,0 0 0,0 0 0,0 1-1,0-1 1,0 0 0,0 0 0,0 0 0,0 1 0,0-1-1,0 0 1,0 0 0,0 1 0,0-1 0,0 0 0,0 0-1,0 0 1,0 1 0,0-1 0,0 0 0,-1 0 0,1 0-1,0 1 1,0-1 0,0 0 0,-5 15 62,-33 56 71,28-54 12,0 0 0,2 1 0,-10 25 0,17-41-268,1 0-1,-1 0 1,1 0-1,0 0 1,0 0-1,0 0 1,0 0-1,0 0 1,0 0-1,0 0 1,1 0 0,0 2-1,1 8-2030,1 18-9345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8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88 10136,'3'1'211,"0"-1"0,0 1 1,0-1-1,0 0 0,0 0 0,0 0 1,-1-1-1,1 1 0,0-1 0,0 1 1,0-1-1,0 0 0,-1 0 0,1 0 1,0-1-1,-1 1 0,1-1 1,-1 1-1,5-4 0,-3 1 4,1 0 1,-1 0-1,1-1 0,-1 1 0,0-1 0,-1 0 1,1 1-1,4-10 0,-8 13-201,0 1 1,1-1-1,-1 0 0,0 1 0,0-1 0,0 1 1,0-1-1,0 0 0,0 1 0,0-1 0,0 0 1,0 1-1,0-1 0,0 0 0,0 1 1,0-1-1,0 1 0,0-1 0,-1 0 0,1 1 1,0-1-1,0 1 0,-1-1 0,1 1 0,0-1 1,-1 0-1,1 1 0,-1 0 0,1-1 1,-1 1-1,1-1 0,-1 1 0,1-1 0,-1 1 1,1 0-1,-1 0 0,1-1 0,-1 1 0,1 0 1,-1 0-1,0-1 0,1 1 0,-1 0 1,0 0-1,1 0 0,-1 0 0,0 0 0,-3-1 63,0 1-1,0 0 1,0 0 0,0 0-1,0 0 1,0 1-1,-5 0 1,-13 5 151,0 1 1,1 1-1,0 1 0,1 0 1,0 2-1,1 0 1,0 1-1,0 1 0,-23 22 1,41-34-224,0-1 0,1 1 1,-1-1-1,0 1 0,1 0 1,-1-1-1,1 1 0,-1 0 1,1-1-1,0 1 0,-1 0 1,1-1-1,-1 1 0,1 0 1,0 0-1,0 0 0,0-1 1,-1 1-1,1 0 0,0 0 1,0 0-1,0 0 0,0-1 1,0 1-1,0 0 0,1 0 0,-1 0 1,0 0-1,0-1 0,1 1 1,-1 0-1,0 0 0,1-1 1,-1 1-1,1 0 0,-1 0 1,1-1-1,-1 1 0,1 0 1,-1-1-1,1 1 0,-1-1 1,1 1-1,0-1 0,0 1 1,-1-1-1,1 0 0,0 1 1,0-1-1,-1 0 0,1 1 1,1-1-1,38 10 114,57-4 281,-58-5-397,-38-1-9,1 0 0,-1-1 1,1 2-1,0-1 0,-1 0 0,1 0 1,-1 0-1,1 1 0,-1-1 1,1 1-1,-1-1 0,1 1 1,1 1-1,-3-2 5,0 0-1,0 1 1,0-1 0,-1 1-1,1-1 1,0 0 0,0 1-1,0-1 1,-1 1 0,1-1-1,0 0 1,0 1-1,-1-1 1,1 0 0,0 0-1,-1 1 1,1-1 0,0 0-1,-1 0 1,1 1 0,-1-1-1,1 0 1,0 0 0,-1 0-1,1 0 1,-1 0 0,0 1-1,-33 10-12,-120 35-1788,130-37 766,21-9 160,3 0 736,-1 0-1,1 1 1,-1-1-1,1 0 1,-1 0-1,0 0 1,1 0-1,-1 1 0,1-1 1,-1 0-1,1 0 1,-1 1-1,1-1 1,-1 0-1,1 1 1,-1-1-1,1 1 0,0-1 1,-1 0-1,1 1 1,0-1-1,-1 2 1,-2 2-1486,-5 6-5927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8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0 3504,'-2'23'11489,"-7"1"-7771,-18 21-4479,20-34 1813,-34 54-1021,11-21-25,26-38-21,-29 55-4237,24-39-5568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9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11296,'0'0'0,"-1"8"2200,1 2-1496,-2-1 0,-2 2-704,2 1-968,1 2 968,-3 13-9856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9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0 10848,'1'0'180,"0"0"1,0 0-1,0 0 1,0 1-1,0-1 1,0 0-1,0 0 1,-1 1-1,1-1 1,0 1-1,0-1 1,0 1-1,0-1 1,0 1-1,-1-1 1,1 1 0,0 0-1,-1-1 1,1 1-1,0 0 1,-1 0-1,1-1 1,0 3-1,-2 10 3215,-4-1-3920,-66 161 2089,56-135-1376,-29 52-1,31-66-49,-69 128-78,81-152-54,1 1 0,-1 0 0,1-1 0,-1 1 0,1 0 1,0 0-1,0-1 0,-1 1 0,1 0 0,0 0 0,0-1 0,0 1 0,0 0 0,-1 0 0,1 0 0,0-1 0,1 1 0,-1 0 0,0 0 0,0 0 0,0-1 0,0 1 0,1 0 0,-1 0 0,0-1 0,1 1 0,-1 0 0,0-1 0,1 1 0,-1 0 0,1-1 0,-1 1 0,1 0 0,-1-1 0,1 1 0,0-1 0,-1 1 0,1-1 0,0 0 0,-1 1 0,1-1 0,0 1 0,0-1 0,0 0 0,4 1 22,0 0 0,1 0-1,-1-1 1,0 1 0,0-2 0,1 1-1,-1 0 1,0-1 0,7-1-1,161-41-5468,-123 33-4725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9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9776,'14'74'3466,"-13"-70"-3291,0-1 0,1 1 0,-1-1 0,1 1-1,-1-1 1,1 0 0,0 0 0,1 0 0,-1 0 0,0 0-1,1 0 1,0-1 0,4 4 0,32 20 115,-37-25-306,3 1-223,-1 1 1,2-1 0,-1 0 0,0 0 0,0-1 0,0 0 0,9 1 0,9 3-1304,36 9-6711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0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159 187 11384,'1'3'222,"0"-1"0,1 1 1,-2 0-1,1 0 1,0-1-1,-1 1 1,1 0-1,-1 0 0,0 0 1,0 0-1,0 0 1,0-1-1,0 1 0,-2 5 1,-1-1 347,1-1 1,-1 0-1,-1-1 0,1 1 1,-7 7-1,-40 46 630,9-12-1504,14-8-3100,7-7-7102</inkml:trace>
  <inkml:trace contextRef="#ctx0" brushRef="#br0" timeOffset="1">254 0 13360,'0'0'4215,"0"11"-4215,0 0-1279,-2 4 1279,1 12-11584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4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9776,'-3'7'737,"1"-1"1,0 1 0,0-1 0,1 1-1,-1 0 1,2-1 0,-1 10-1,-3 16 1525,-25 119-2015,11-46-160,16-98-111,-1 10 218,13-37 20,3-12-133,1 0 0,2 1 0,0 1 0,2 1 1,2 0-1,0 1 0,27-27 0,-42 50-54,-1 1 0,1 0 0,0 0 0,0 1-1,0-1 1,0 1 0,1 0 0,-1 1 0,1-1 0,0 1 0,8-2 0,-7 2-547,1 2 1,-1-1 0,1 1 0,-1 0 0,0 0 0,1 1 0,-1 0 0,11 3 0,21 4-9374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0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73 8432,'5'-5'758,"1"0"1,-1 0-1,0-1 1,0 1-1,0-1 0,-1 0 1,0-1-1,0 1 1,5-14-1,-9 20-754,1-1 495,-2 14-249,-1 0-1,0 0 0,0-1 0,-2 1 0,-5 15 0,2-6 136,3-8-173,-5 10 3,2 1 1,0 0-1,2 1 1,1-1-1,-2 31 0,6-55-174,0-1-1,0 1 0,0 0 1,0 0-1,0 0 1,1 0-1,-1 0 0,0 0 1,0 0-1,0-1 0,1 1 1,-1 0-1,0 0 0,1 0 1,-1-1-1,1 1 0,-1 0 1,1 0-1,0-1 0,-1 1 1,1-1-1,-1 1 1,2 0-1,-1 0-13,0-1 1,0 0-1,0 0 1,0 0-1,0 0 1,0 0-1,0 0 1,-1-1-1,1 1 1,0 0-1,0 0 1,0-1-1,0 1 0,0 0 1,-1-1-1,1 1 1,0-1-1,1 0 1,7-6-4,-1-1 1,0 1-1,8-11 0,-12 13-74,92-108-1238,-96 112 1117,0 1 1,1-1-1,-1 0 1,1 1-1,-1-1 1,1 1-1,-1-1 1,1 1-1,-1-1 1,1 1-1,-1-1 1,1 1-1,0 0 1,-1-1-1,1 1 1,0 0-1,-1-1 1,1 1-1,0 0 1,0 0-1,-1 0 1,1 0-1,0-1 1,0 1-1,-1 0 1,1 0-1,0 1 1,0-1-1,-1 0 1,1 0-1,0 0 1,0 0-1,-1 1 1,1-1-1,0 0 1,-1 1-1,1-1 1,0 0-1,-1 1 1,1-1-1,0 2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12192,'9'5'1963,"0"-1"1184,-9 15-1496,-9 10-1529,-1 1 0,-2-1-1,0-1 1,-2 0 0,-2-1 0,-22 32 0,23-37-6280,3-7-2562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13808,'0'0'42,"0"1"1,0-1 0,0 0 0,0 1-1,0-1 1,0 1 0,0-1 0,0 1 0,0-1-1,1 0 1,-1 1 0,0-1 0,0 1 0,0-1-1,1 0 1,-1 1 0,0-1 0,0 0-1,1 1 1,-1-1 0,0 0 0,1 0 0,-1 1-1,0-1 1,1 0 0,-1 0 0,0 1-1,1-1 1,-1 0 0,1 0 0,-1 0 0,0 0-1,1 0 1,-1 1 0,1-1 0,-1 0 0,1 0-1,-1 0 1,0 0 0,1 0 0,-1 0-1,1 0 1,-1-1 0,1 1 0,-1 0 0,0 0-1,1 0 1,0-1 0,0 1 27,0 0-1,0 0 1,1 0 0,-1 0-1,0 0 1,0 0 0,1 0-1,-1 0 1,0 1 0,0-1-1,0 0 1,1 1 0,-1-1-1,0 1 1,0-1-1,0 1 1,0 0 0,0-1-1,0 1 1,0 0 0,0 0-1,0 0 1,0-1 0,-1 1-1,1 0 1,1 1 0,8 28-3129,0-1-6747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1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0 10848,'-11'36'5926,"-7"0"-3852,-6 13-1611,24-47-461,-26 63 183,-2-2 1,-62 102-1,39-93-421,12-25-4159,16-21-5691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1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11480,'6'3'397,"0"0"1,-1-1 0,1 0 0,0 0-1,1 0 1,-1-1 0,0 0 0,10 1 0,60-2 3269,79-16-2981,0-2-3550,-88 12-8429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2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 11384,'0'0'4041,"-8"13"-1395,-12 21-2006,-27 62 0,42-88-640,3-5 0,0 0 0,1 0 0,0 0 0,-1 1 0,1-1 0,0 1 0,0-1 0,1 1 0,-1-1 0,1 6 0,-2 11 0,2-19 0,0 1 0,0-1 0,0 0 0,0 1 0,0-1 0,0 1 0,1-1 0,-1 1 0,1-1 0,-1 0 0,1 1 0,-1-1 0,1 0 0,1 2 0,6-1 0,-7-2 0,17 4 0,-11-3 0,0-1 0,30-12 2,-14 3 14,0-1 0,-1-2 1,0 0-1,-1-1 0,0-1 1,-1-1-1,32-31 0,-51 44 46,-20 26 918,8-6-722,2 1-1,0 0 1,1 0 0,1 1 0,1 0-1,-8 39 1,-7 28 94,13-60-203,-35 115 246,37-122-378,4-13-2,-1 0 1,1 0 0,-1-1-1,-1 1 1,-5 8-1,-17 29 59,-10 4-60,17-29-9,-1-2-1,-35 26 1,50-40 6,-1 1 1,1-1 0,0-1 0,-1 1 0,0-1 0,0 0 0,1 0-1,-1 0 1,0-1 0,0 0 0,0 0 0,-11-1 0,8 1-1,2-1-11,1 1 1,0-1-1,0-1 1,0 1-1,-1-1 1,1 0-1,0-1 1,0 1-1,0-1 1,0 0-1,1-1 1,-1 1-1,0-1 1,1 0-1,0-1 1,0 1-1,0-1 1,-7-6-1,9 1-218,6-18 3,12-12 172,12-3 43,-19 32 0,1-1 0,17-14 0,12-4-72,70-40 0,-106 68 59,32-16-772,167-58-551,-155 62-656,260-43-2275,-24 5-5139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4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9056,'0'0'5936,"13"-15"-1959,-13 15-3971,1-1 0,0 1 0,0 0 1,-1 0-1,1 0 0,0 0 0,0-1 0,0 1 1,-1 1-1,1-1 0,0 0 0,0 0 1,0 0-1,-1 0 0,1 0 0,0 1 0,0-1 1,-1 0-1,1 1 0,0-1 0,0 0 0,-1 1 1,1-1-1,0 1 0,-1-1 0,1 1 1,-1 0-1,1-1 0,-1 1 0,1 0 0,0 0 1,10 23 72,3 24-71,8 79-1886,-16-79 228,20 72 0,-10-68-294,8 28-5669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40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47 9144,'0'0'7561,"-11"30"-6259,-44 45-502,36-51-746,1 0 1,2 1-1,-24 45 1,12-7-5,28-62 130,2-3-113,1 1-1,-1-1 1,1 0-1,-1-1 1,0 1-1,0 0 1,0-1-1,0 1 1,-1-1-1,3-4 1,-1 3-48,12-22-79,0 0-1,-2-2 1,-1 1 0,17-57 0,0-1 68,-29 82 3,1 0 1,0 1-1,0-1 0,0 1 1,1-1-1,-1 1 1,1-1-1,-1 1 0,1 0 1,0 0-1,-1 0 1,1 0-1,0 0 0,1 0 1,-1 0-1,0 1 1,0-1-1,1 1 0,-1 0 1,1-1-1,-1 1 1,1 0-1,0 1 1,-1-1-1,1 0 0,0 1 1,-1-1-1,1 1 1,0 0-1,0 0 0,-1 0 1,1 0-1,0 1 1,0-1-1,5 2 0,4 1 60,0 0-1,0 0 0,-1 1 0,1 1 0,-1 0 0,0 0 0,0 2 0,17 11 1,19 20-2651,-2 0-9939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1 357 8520,'0'0'44,"1"1"0,-1-1 0,1 1 0,-1 0 0,1-1 0,-1 1 0,1-1 0,-1 1 0,1-1 0,0 1 0,-1-1 0,1 0 0,0 1 0,-1-1 0,1 0 0,0 1 0,-1-1 0,1 0 0,0 0 0,0 0 0,-1 0 0,1 0 0,0 1 1,0-2-1,-1 1 0,1 0 0,1 0 0,0-1 230,1 1 1,-1-1 0,0 0 0,0 0-1,0-1 1,0 1 0,0 0-1,0-1 1,2-1 0,37-42 4053,-41 44-4315,33-40 471,1 1 0,2 2 0,1 1 0,2 2 0,76-52 0,-101 73 221,-13 13-692,0 0 1,-1 0-1,1 0 1,0 0-1,0 0 1,0 1-1,0-1 1,0 0-1,0 0 1,0 1-1,0-1 1,0 0-1,0 1 1,1-1-1,-1 1 1,2-1-1,-5 18 298,1-14-270,0 1 0,0-1 1,0 1-1,0-1 0,-1 1 0,1-1 1,-1 0-1,0 0 0,0 0 0,0 0 1,-1 0-1,-2 2 0,-43 60-128,-50 91-54,76-119 552,-5 8-1437,-43 95 0,66-122-3558,4 1 3148,2-4-84,-1 25-5893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32 8072,'-4'13'1413,"10"-8"1816,26-11 2600,-25 4-5595,34-5-486,78-5 1,-94 10-4501,3-3 3084,2 0 283,37-5-4788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4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 6904,'-8'1'554,"0"1"0,0 1 0,1 0 0,-1 0 0,0 0 0,1 1 0,0 0 0,0 0 0,0 1 0,0 0 1,-9 10-1,3-3 1130,1 1 1,0 0 0,-17 26-1,27-34-1651,0 0 0,0 0-1,0 0 1,1 0 0,0 1 0,0-1-1,0 0 1,0 1 0,1-1-1,0 0 1,0 1 0,1-1-1,-1 1 1,1-1 0,0 0 0,1 0-1,-1 1 1,5 8 0,-5-12-26,0 0 0,0 0 1,0 0-1,1 0 1,-1 0-1,0-1 0,1 1 1,-1-1-1,1 1 1,0-1-1,-1 1 0,1-1 1,0 0-1,0 0 1,0 0-1,0 0 0,0 0 1,0 0-1,0-1 1,0 1-1,0-1 1,0 1-1,0-1 0,1 0 1,-1 0-1,3 0 1,2 0-3,0 0 1,0-1-1,0 0 1,12-3 0,-16 3 33,0 0 1,0 0-1,0 0 1,-1 0 0,1 0-1,0-1 1,0 1-1,-1-1 1,3-1-1,4-4 19,26-17-13,-17 8-52,0 0 0,0-2 1,-2 0-1,19-25 0,-33 40-36,-1 0 1,0 0-1,1 0 1,-1-1 0,0 1-1,0 0 1,-1 0-1,1-1 1,-1 1-1,1-1 1,-1 1 0,0 0-1,-1-6 1,0 3-78,1 4 36,-1-1-1,0 1 1,0 0 0,0-1-1,0 1 1,-1 0-1,1 0 1,0 0-1,-1 0 1,0 0 0,1 0-1,-1 0 1,0 1-1,0-1 1,0 1-1,0-1 1,0 1 0,-1 0-1,-2-2 1,3 2 3,-1 0 38,0 0-1,-1-1 1,1 1-1,-1 1 1,1-1 0,-1 1-1,1-1 1,-1 1-1,0 0 1,1 0 0,-1 0-1,1 1 1,-1 0-1,1-1 1,-5 3 0,4-2-35,-4 0-68,0 1-1,0 0 1,1 0-1,-1 1 1,1 0-1,0 1 1,-8 4-1,7-3-160,4-3-70,0 0-1,0 1 0,0 0 0,0-1 0,0 1 0,1 1 0,0-1 0,0 0 0,0 1 0,0 0 0,-3 4 0,-10 13-1016,-28 30-5372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2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0 8608,'-28'42'5899,"4"0"-3754,10-16-1584,-29 39 1,-2-9-261,13-17-556,-50 80 0,55-76-4642,9-12-3276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2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9240,'21'31'280,"-20"-30"-180,0-1 1,-1 0-1,1 1 1,0-1-1,-1 1 1,1-1-1,0 0 1,0 0-1,-1 1 1,1-1-1,0 0 1,0 0-1,0 0 1,-1 0-1,1 0 1,0 0-1,0 0 1,0 0-1,-1 0 0,1 0 1,0 0-1,0-1 1,-1 1-1,1 0 1,0-1-1,0 1 1,-1 0-1,1-1 1,1 0-1,13-8 200,-4 2 245,1 1 0,0 1-1,1 0 1,-1 0-1,1 1 1,0 1 0,0 0-1,0 1 1,17-1 0,6 2-337,62 5 0,-80-2-120,1 1 1,0 1-1,-1 1 1,31 11-1,-48-15-77,0-1 0,-1 0 0,1 0 0,0 0 0,0 1 0,0-1 0,0 0 0,0 1 0,-1-1 0,1 1 0,0-1 0,0 1-1,-1 0 1,1-1 0,0 1 0,-1 0 0,1-1 0,0 1 0,-1 0 0,1 0 0,-1-1 0,0 1 0,1 0 0,-1 0 0,1 0-1,-1 0 1,0 0 0,0-1 0,0 1 0,1 0 0,-1 0 0,0 0 0,0 0 0,0 0 0,0 0 0,-1 0 0,1 0 0,0 0-1,0 0 1,0-1 0,-1 1 0,1 0 0,0 0 0,-1 0 0,1 0 0,-1-1 0,1 1 0,-1 0 0,0 0 0,1-1 0,-1 1-1,0 0 1,1-1 0,-1 1 0,0-1 0,-1 1 0,-4 5 156,0-1 0,0 0 0,-1 0 0,-10 4 0,-8 4-308,-2-2-1,-27 7 1,-5 2-2389,-2 9-7745,23-9 6675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10584,'5'2'43,"-3"-1"236,0 0 0,0 0 1,1 0-1,-1 0 1,0 0-1,0 0 0,0 1 1,0-1-1,0 1 0,0 0 1,-1-1-1,3 4 0,-4-3-78,1 0 0,-1 0 0,0 1 0,1-1-1,-1 0 1,-1 0 0,1 1 0,0-1-1,0 0 1,-1 0 0,1 1 0,-1-1-1,0 0 1,0 0 0,0 0 0,-1 2-1,-71 142 1184,62-127-1404,11-19 26,0 0-1,-1 1 0,1-1 0,0 1 0,-1-1 0,1 0 1,0 1-1,-1-1 0,1 1 0,0-1 0,0 1 0,0-1 0,0 1 1,-1-1-1,1 1 0,0-1 0,0 1 0,0-1 0,0 1 1,0-1-1,0 1 0,0-1 0,0 1 0,0-1 0,0 1 0,1-1 1,-1 1-1,0-1 0,0 1 0,14-5 212,16-18-27,1-11-19,-23 23-247,0 0-1,1 1 1,1 0-1,-1 0 1,2 1-1,-1 0 1,1 1-1,13-7 0,-23 13-30,0 1 0,1-1 0,-1 1 1,1-1-1,-1 1 0,1 0 0,0 0 0,-1 0 0,1 0 0,-1 0 0,1 0 0,-1 0 0,1 0 0,-1 1 0,1-1 0,1 1 0,7 2-1724,19 1-8535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3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11384,'9'3'132,"0"-1"0,0 0 0,0 0 1,1-1-1,-1 0 0,0-1 0,1 1 0,-1-2 1,0 0-1,1 0 0,-1 0 0,0-1 1,0-1-1,0 1 0,0-2 0,-1 1 1,1-1-1,-1 0 0,0-1 0,0 0 0,0 0 1,10-10-1,-16 14-204,0-1 0,-1 1 0,1-1 0,0 0 0,0 0 0,-1 0 0,0 1 0,1-2 0,-1 1 0,0 0 0,0 0 0,0 0 0,0 0 0,0-1 0,0 1 0,0-5 0,-1 6 108,0 0-1,-1-1 0,1 1 1,0 0-1,-1 0 0,1 0 1,-1 0-1,1 0 0,-1 0 1,0 0-1,1 0 0,-1 1 1,0-1-1,0 0 0,1 0 1,-1 0-1,0 1 0,0-1 1,0 0-1,0 1 0,0-1 1,0 1-1,0-1 1,-2 1-1,-4-3 241,0 2 1,0-1-1,0 1 1,0 0 0,0 1-1,0-1 1,0 1-1,0 1 1,-9 1-1,13-2-232,0 0 0,0 1 0,0 0 0,0-1 0,0 1 0,0 1 0,0-1 0,0 0 0,1 0 0,-1 1 0,0 0 0,1 0 0,-1-1 0,1 1 0,-1 1 0,1-1 0,0 0 0,0 0 0,0 1 0,0-1 0,1 1 0,-1 0 0,1 0 0,0-1 0,-3 7 0,4-4-27,-1 0-1,1 0 0,0 0 0,0 0 1,0 0-1,1 0 0,-1 0 0,1 0 1,1 0-1,-1 0 0,1 0 0,0-1 1,0 1-1,4 7 0,-4-9-124,0-1 1,-1 0-1,1 0 0,0 0 1,0 1-1,0-2 0,0 1 0,1 0 1,-1 0-1,5 1 0,7 7-1813,18 16-8299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3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10848,'2'3'264,"-1"0"1,1 0-1,-1 1 1,1-1 0,-1 1-1,0-1 1,0 1-1,-1 0 1,1-1-1,-1 1 1,0 0 0,0-1-1,0 1 1,0 0-1,-1-1 1,0 1-1,1-1 1,-3 5 0,-2 10-4,-2 0 1,-12 23 0,6-13 661,3-8-720,6-11 25,0-1 0,0 0 1,-3 16-1,6-23-128,18 0 244,1-9-367,0-2 0,-1 0 0,0-1 0,23-20-1,25-16-2258,-32 33-813,-2 2-5891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4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12912,'1'4'38,"2"8"1424,-9-9 749,-10 3-1137,-31 15-770,1 2 0,-54 37 0,91-50 36,10-10-339,-1 1 0,0-1 0,0 1 0,0-1 0,0 1 0,0-1 0,1 0 0,-1 1 1,0-1-1,0 1 0,1-1 0,-1 0 0,0 1 0,1-1 0,-1 0 0,0 1 0,1-1 0,-1 0 0,1 0 1,-1 1-1,0-1 0,1 0 0,-1 0 0,1 0 0,-1 1 0,1-1 0,-1 0 0,0 0 0,1 0 0,-1 0 0,1 0 1,-1 0-1,1 0 0,-1 0 0,1 0 0,-1 0 0,1-1 0,16-1 29,-1 0 0,0-2 0,-1 0 0,1-1 0,16-7-1,1 0-28,-17 7-91,-1-2-1,0 1 0,0-2 1,17-12-1,8-3 231,-54 30 594,7-4-686,0 0 1,0 1-1,0 0 1,0 0-1,1 0 0,0 1 1,-6 6-1,8-7-18,-1 1-1,1 0 1,1 0 0,-1 0 0,1 0-1,-1 0 1,2 1 0,-5 9-1,3 17-1525,13 2-3325,0-8-4259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4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10848,'8'4'54,"-7"-4"145,0 0 0,0 0 0,1 0 0,-1 1 0,0-1 1,0 0-1,0 1 0,0-1 0,0 1 0,0 0 0,0-1 0,-1 1 1,1 0-1,0-1 0,0 1 0,0 0 0,-1 0 0,1 0 1,0 0-1,-1 0 0,1-1 0,-1 1 0,1 0 0,-1 1 0,1-1 1,-1 0-1,0 0 0,1 0 0,-1 0 0,0 0 0,0 0 0,0 0 1,0 2-1,-2 11 97,-1-5-121,1 1-1,-1-1 0,-1 0 1,0 0-1,-5 9 0,-2 6-150,-112 240-5027,89-187-4137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4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9416,'3'2'470,"1"0"1,-1 0-1,0 0 1,0-1 0,1 1-1,-1-1 1,1 0-1,-1 0 1,1 0 0,-1 0-1,1-1 1,0 1-1,-1-1 1,1 0 0,4 0-1,56-10-104,-46 6-156,-12 3-378,0-1 0,1 0 0,-1-1 1,0 1-1,0-1 0,0 0 0,0-1 0,-1 1 0,1-1 1,-1 0-1,0-1 0,0 1 0,-1-1 0,6-6 1,-9 10 114,0-1 1,0 1 0,0 0 0,0 0-1,0-1 1,0 1 0,-1-1 0,1 1-1,0-1 1,-1 1 0,1-1 0,-1 1-1,0-1 1,1 1 0,-1-1 0,0 0-1,0 1 1,0-1 0,0-1 0,-1 2 75,1 0 1,-1 0 0,1-1-1,-1 1 1,0 0 0,1 0-1,-1 0 1,0 0 0,0 0-1,0 1 1,0-1 0,0 0-1,0 0 1,0 1 0,0-1-1,0 0 1,0 1 0,0-1-1,-2 0 1,-4-1 235,0 0 1,-1 1 0,1-1-1,-1 1 1,1 1-1,-15 0 1,12 0-112,0 1 0,0 0 0,1 1 1,-1 0-1,0 0 0,-15 7 0,21-7-127,0 0-1,0 0 0,1 0 1,-1 0-1,1 1 0,-1-1 1,1 1-1,0 0 0,0 0 1,0 0-1,1 1 0,-1-1 1,1 1-1,-1-1 0,1 1 1,1 0-1,-1 0 0,0 0 0,-1 6 1,2-7 4,1-1 0,-1 1 0,0 0 0,1 0 0,0 0 0,0 0 0,0 0 0,0 0 0,0 0 0,1 0 0,-1 0 0,1-1 0,0 1 0,-1 0 0,3 4 0,0-2-427,1-1 1,-1 0-1,1 1 0,-1-1 1,1-1-1,0 1 0,1-1 1,4 4-1,24 19-9244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12640,'13'11'447,"-11"-10"-227,0 0-1,0 1 1,0-1-1,0 1 1,0 0 0,0-1-1,0 1 1,-1 0-1,1 0 1,-1 0-1,1 0 1,-1 1 0,0-1-1,0 0 1,0 1-1,0-1 1,0 0 0,0 1-1,-1-1 1,1 1-1,-1-1 1,0 1-1,0-1 1,0 1 0,0 0-1,0-1 1,-1 5-1,-17 53 507,18-59-722,0-1 0,0 0 0,0 0 0,0 1-1,0-1 1,0 0 0,0 1 0,0-1 0,0 0 0,0 0 0,0 1 0,0-1 0,0 0 0,0 1 0,0-1 0,1 0 0,-1 0 0,0 1 0,0-1 0,0 0 0,0 0 0,0 1 0,1-1 0,-1 0 0,0 0-1,0 0 1,0 1 0,1-1 0,-1 0 0,0 0 0,0 0 0,1 0 0,-1 0 0,0 1 0,0-1 0,1 0 0,-1 0 0,1 0 0,14-3 104,11-9-50,-26 12-66,38-28-364,8-10 206,-40 33 172,1-1 0,0 1 0,0 0 0,1 0 0,0 1 0,-1 0 0,13-4 0,-19 8 25,-1 0 0,1-1 1,0 1-1,0 0 0,-1 0 0,1 0 0,0 0 0,0 0 0,-1 1 0,1-1 0,0 0 0,0 0 0,-1 0 0,1 1 0,0-1 0,0 0 0,-1 1 0,1-1 0,-1 0 0,1 1 0,0-1 0,-1 1 0,1-1 0,-1 1 0,1-1 0,-1 1 0,1 0 1,-1-1-1,1 1 0,-1 0 0,0-1 0,1 1 0,-1 0 0,0-1 0,0 1 0,1 0 0,-1 0 0,0-1 0,0 1 0,0 0 0,0 0 0,0-1 0,0 1 0,0 1 0,0 2 37,0 0-1,0 0 0,-1 0 1,1 0-1,-1 0 1,0 1-1,-1 2 0,-6 12 388,3-8-2214,0 1 0,1 0 0,-3 19 0,2-3-8107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5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13272,'17'8'2502,"-17"-8"-2434,0 0 0,1 0 0,-1 1-1,0-1 1,1 0 0,-1 0 0,0 0-1,1 0 1,-1 0 0,0 0-1,1 0 1,-1 0 0,0 0 0,1 0-1,-1 0 1,0 0 0,1 0 0,-1 0-1,0 0 1,1 0 0,-1 0-1,0 0 1,0 0 0,1-1 0,-1 1-1,0 0 1,1 0 0,-1 0-1,0 0 1,0-1 0,1 1 0,-1 0-1,0 0 1,0-1 0,0 1 0,1 0-1,-1-1 1,0 1 0,0 0-1,0 0 1,0-1 0,1 1 0,-1 0-1,0-1 1,0 1 0,0 0 0,0-1-1,0 1 1,0-1 478,-22 10 400,-14 8-351,-57 36 0,59-24-379,32-28-217,1 1-1,-1 0 1,1-1 0,0 1 0,-1 0 0,1 0 0,0 0-1,0 0 1,0 0 0,1 0 0,-1 0 0,0 0 0,1 0-1,-1 0 1,1 0 0,0 0 0,0 1 0,0-1-1,0 3 1,7 11 1,-3-12-148,0 0 0,1-1 0,0 1 0,-1-1 0,1 0 0,1 0 0,-1-1 0,0 0 0,0 1 0,1-2 0,0 1 0,-1-1 0,1 0-1,7 1 1,7 2-1500,38 10-10658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5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 11480,'-53'148'5127,"19"-56"-2153,24-63-2909,-23 49 0,-33 67 23,56-120-88,-3 7 0,12-23 0,-1 13-3,8-15-7,10-12-30,-16 5 37,24-15-343,-1-1 0,36-33 0,-22 18-45,22-17 340,-49 40 20,1 1 0,-1 1-1,1-1 1,16-5-1,-26 11 30,0 1 0,0 0 0,0-1-1,0 1 1,-1 0 0,1 0 0,0 0-1,0 0 1,0-1 0,0 1 0,0 0 0,0 0-1,-1 1 1,1-1 0,0 0 0,0 0 0,0 0-1,1 1 1,1 0-3,9 7 3,-12-6 7,1-1 0,0 0 0,-1 1 0,1-1 0,-1 0 0,0 1 0,0-1 1,1 1-1,-1-1 0,0 1 0,0-1 0,0 1 0,0-1 0,-1 1 0,1-1 0,0 1 1,-1 1-1,-14 33 501,-23 21 317,25-41-657,-1 0 1,-1 0-1,-33 26 0,38-35-222,-1 0 0,-1 0 0,1-1 0,-1 0 0,0-1 0,0 0-1,-1-1 1,1-1 0,-15 3 0,26-6-29,1 0-1,0 1 1,-1-1-1,1 0 1,-1 0-1,1 0 1,0 0-1,-1 0 1,1 0-1,-1 0 1,1 0-1,0 0 1,-1 0 0,1 0-1,-1 0 1,1 0-1,0 0 1,-1-1-1,1 1 1,0 0-1,-1 0 1,1 0-1,0 0 1,-1-1-1,1 1 1,0 0-1,-1 0 1,1-1-1,0 1 1,0 0 0,-1-1-1,1 1 1,0 0-1,0-1 1,-1 1-1,1 0 1,0-1-1,0 1 1,0 0-1,0-1 1,0 1-1,0 0 1,0-1-1,-1 1 1,1-1 0,0 1-1,0 0 1,0-1-1,1 1 1,-1-1-1,0 1 1,0 0-1,0-1 1,0 1-1,0-1 1,10-21-3508,-9 21 3582,11-22-6909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14168,'15'0'489,"0"-2"1,-1 0-1,1-1 1,0 0-1,-1-1 1,0-1-1,0 0 1,0-1 0,-1 0-1,23-15 1,-34 19-684,2-7-30,-12 9 345,-1-1 0,1 1 0,-1 0-1,1 1 1,0 0 0,-1 0-1,1 1 1,-11 3 0,14-3-100,0 0 0,1 0 0,-1 0 0,1 0 0,0 1 0,-1 0 0,1-1 0,0 2 1,1-1-1,-1 0 0,1 1 0,-1 0 0,1-1 0,-3 6 0,5-7-15,1-1-1,0 0 1,-1 0 0,1 1-1,0-1 1,0 0-1,0 1 1,0-1 0,0 0-1,0 1 1,0-1-1,0 0 1,0 1 0,1-1-1,-1 0 1,0 0 0,1 1-1,-1-1 1,2 2-1,11 17-11,-12-19 5,2 4-37,1-1 0,0 1-1,0-1 1,0 1 0,1-1-1,0-1 1,-1 1-1,1-1 1,7 4 0,14 10-2192,38 32-10176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9416,'0'0'12239,"3"5"-11625,11 11-487,1 0 0,0-1 0,1-1 0,0-1 0,1 0 1,1-1-1,20 11 0,137 66 148,-154-79-278,5 3-1187,39 25 0,-19-9-1258,62 36-10178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93 9504,'0'0'10655,"24"7"-9549,-18 0-1062,0 0 1,-1 0 0,0 1-1,0 0 1,0 0 0,-1 0-1,-1 0 1,5 14 0,16 80-246,-7-25-64,-15-68 408,-6-16-389,-15-31-454,5 11 943,-6-12-43,-17-13-141,29 44 69,1-2 0,1 1 0,-1-1 0,1 1 1,-8-20-1,14 27-95,0 0 0,0 0 0,-1 1 0,1-1 0,1 0 0,-1 0 0,0 1 0,0-1 0,1 0 0,-1 0 0,1 1 0,-1-1 0,1 0-1,0 1 1,0-1 0,-1 1 0,1-1 0,0 1 0,0-1 0,1 1 0,-1 0 0,0-1 0,2 0 0,29-23 149,-29 23-147,11-6 78,0 1 1,1 1-1,0 0 1,0 1-1,1 0 1,31-4-1,-25 5-95,4-3-305,-14 5 238,45-3-39,-43 4-397,0 1 1,0 0 0,1 1 0,-1 0 0,0 1 0,0 0 0,17 6-1,18 12-2055,29 8-8399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1 365 7800,'0'0'3518,"13"-22"-11,26-27-2133,138-155 1162,-162 189-2454,-3 1 186,1 1 1,1 1 0,27-20-1,-39 31 74,0 0 154,1 0-312,-6 10-82,-40 75 224,21-44-127,1 1-1,3 1 1,-17 56-1,26-68-686,2 1 0,-6 51 0,13-79 136,0 0-1,0 0 1,0 0 0,0 0-1,1 0 1,-1 0-1,1 0 1,0 0-1,0 0 1,0 0-1,0 0 1,2 3-1,4 11-1468,9 28-7319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11656,'0'1'107,"0"0"0,-1-1 1,1 1-1,0 0 0,0 0 1,0-1-1,0 1 0,0 0 0,0 0 1,0 0-1,0-1 0,0 1 1,0 0-1,0 0 0,0-1 1,0 1-1,1 0 0,-1 0 1,0-1-1,1 1 0,-1 0 0,0-1 1,1 1-1,-1 0 0,1-1 1,-1 1-1,1-1 0,-1 1 1,1-1-1,0 1 0,-1-1 1,1 1-1,0-1 0,1 1 1,6 0 518,0-2-1,0 1 1,0-1 0,0 0 0,12-3 0,3 0-1408,-1 2 0,1 0-1,0 2 1,0 0-1,26 5 1,33 1-8771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343 100 6368,'0'0'3600,"1"-3"-2594,0-2-644,1-2 85,0 0 0,-1 0-1,0-1 1,0 1 0,-1-10 0,0 15-380,0 0 0,0 1 0,0-1 1,-1 1-1,1-1 0,0 0 0,-1 1 0,1-1 0,-1 1 0,0-1 0,0 1 0,1 0 0,-1-1 1,0 1-1,0 0 0,0-1 0,0 1 0,-1 0 0,1 0 0,0 0 0,0 0 0,-1 0 0,1 0 1,-1 0-1,1 1 0,0-1 0,-1 0 0,1 1 0,-1-1 0,0 1 0,1 0 0,-4-1 1,-9 1 207,0 0 1,0 2 0,0-1 0,0 2 0,0-1 0,1 2 0,-1 0 0,1 1-1,0 0 1,0 1 0,-17 10 0,26-14-270,1 0 0,-1 1 0,1-1 0,-1 1 0,1 0 0,0 0 0,0 0 0,0 0 0,1 0 0,-1 1 0,1-1 0,0 1 0,0-1 0,0 1 0,0 0 0,1 0 0,-1 0 0,1 0-1,0 0 1,-1 5 0,3-7 5,-1-1 0,0 0-1,1 1 1,-1-1-1,1 0 1,-1 0-1,1 1 1,-1-1 0,1 0-1,0 0 1,0 0-1,-1 0 1,1 0-1,0 0 1,0 0 0,0 0-1,0 0 1,1 0-1,-1-1 1,0 1-1,0 0 1,2 0 0,26 11 9,-23-10-6,1 0-1,-1-1 1,1 1 0,-1-1-1,11 0 1,-3 0 7,0 1 0,-1 0 1,1 1-1,22 8 0,-30-11-21,-4 0 0,0 1 0,0-1 0,-1 0 0,1 1 0,0 0 0,-1-1 0,1 1 0,-1 0 0,1-1 0,-1 1 0,1 0 0,-1 0 0,1 0 0,-1 1 0,0-1 0,0 0 0,2 2 0,5 7 0,-9 4 2,-1-9 0,0-1 1,0 1 0,0-1-1,-1 0 1,0 0-1,0 0 1,0 0 0,0-1-1,-1 1 1,0-1-1,1 0 1,-1 0 0,0 0-1,-5 2 1,-3 2 91,1-1 1,-1 0-1,0-1 0,-24 6 0,-88 11-734,70-16-4639,51-5 3264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0 10848,'-26'67'4940,"-3"9"-3357,6-14-1108,-5 5-298,-2 2-177,22-51-1170,1 1-1,1 0 0,1 0 0,0 0 0,-3 33 0,5-27-5675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7896,'86'-24'2366,"-61"15"-1170,1 1 0,1 2-1,-1 1 1,31-2 0,-51 6-1152,0 1 1,-1 0 0,1 1-1,0-1 1,0 1-1,0 1 1,-1-1 0,1 1-1,9 4 1,-14-6-28,1 1 1,-1 0 0,1 0-1,-1 1 1,0-1-1,0 0 1,1 0-1,-1 1 1,0-1-1,0 0 1,0 1-1,0-1 1,0 1-1,-1-1 1,1 1 0,0 0-1,-1-1 1,1 1-1,-1 0 1,0-1-1,0 1 1,1 0-1,-1 0 1,0-1-1,0 1 1,0 0-1,-1-1 1,1 1 0,0 0-1,-1 0 1,1-1-1,-1 1 1,1-1-1,-2 3 1,-1 3 66,0-1 0,0 0 0,0 0 1,-1 0-1,0-1 0,-5 7 0,-16 11-31,6-9-107,0-1 0,-2-1 0,1-1 0,-23 9 0,-27 14-2543,21-8-7623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 10936,'28'8'326,"-9"-3"761,0 0 0,21 3 0,-32-8-826,-1 1 0,1-1 0,-1-1 0,1 1 0,-1-1 0,1-1 1,-1 1-1,14-6 0,-11 4-247,-1 0 0,0-1 1,0 0-1,-1 0 0,1-1 0,-1 0 1,0-1-1,0 0 0,0 0 1,-1-1-1,0 0 0,0 0 0,-1-1 1,0 1-1,-1-1 0,6-9 0,10-30 8,-19 30-28,-2 6-10,0 9 15,0 0-1,0-1 1,0 1-1,0 0 1,0 0-1,-1-1 1,1 1-1,-1 0 1,1 0-1,-1 0 1,0 0-1,0 0 1,0 0-1,0 0 1,0 0-1,0 0 0,-1 0 1,1 0-1,-1 1 1,1-1-1,-1 0 1,1 1-1,-1 0 1,0-1-1,0 1 1,0 0-1,0 0 1,0 0-1,0 0 1,0 0-1,-3-1 1,-3 0 22,0 0 1,-1 0-1,1 0 0,-1 1 1,-16 0-1,15 1 63,-1 1-1,1 0 1,0 1-1,-1 0 0,1 1 1,0 0-1,1 0 1,-1 1-1,0 1 0,1 0 1,0 0-1,0 0 1,1 1-1,-1 1 0,1-1 1,1 1-1,-1 1 1,1-1-1,0 1 0,1 0 1,0 1-1,0 0 1,1 0-1,0 0 0,1 0 1,0 1-1,0 0 1,1 0-1,0 0 0,-1 13 1,3-20-68,1 0 1,0 1 0,0-1 0,0 0-1,1 1 1,-1-1 0,1 0 0,0 0-1,0 0 1,0 0 0,0 0-1,0 0 1,1 0 0,-1 0 0,1 0-1,0 0 1,0-1 0,3 5 0,1-1-4,0 0 1,1-1-1,-1 1 1,10 5-1,-14-10-8,9 5-243,0 0 0,1 0 0,0-1 0,0 0 0,0-1 0,0-1-1,1 0 1,23 3 0,-5-1-1331,47 9-9530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234 178 11744,'1'-12'584,"0"-1"0,1 1 0,0 0 0,0 0 0,2-1 0,4-11 0,3-11 290,-10 34-874,-1 0 0,1 0-1,-1 0 1,1-1 0,-1 1-1,0 0 1,1 0 0,-1-1-1,0 1 1,0 0 0,0-1-1,0 1 1,0 0 0,0 0-1,0-1 1,-1 1 0,1 0-1,0-1 1,-1 1 0,1 0-1,-1 0 1,1 0 0,-1 0-1,0-1 1,1 1 0,-1 0-1,0 0 1,0 0 0,0 0-1,0 1 1,0-1 0,0 0 0,0 0-1,0 0 1,0 1 0,0-1-1,0 1 1,0-1 0,-1 1-1,1-1 1,0 1 0,0-1-1,-1 1 1,1 0 0,0 0-1,-1 0 1,-1 0 0,-4 0 37,0 0 0,0 1 0,0 0 0,0 0 0,0 0 0,1 1 0,-8 3 0,2-1 59,0 0 0,1 1 0,-1 1 0,1 0 0,0 0 0,1 1-1,0 0 1,0 1 0,0 1 0,1-1 0,0 1 0,1 1-1,0 0 1,1 0 0,0 0 0,-6 12 0,12-19-85,0-1 0,1 0 0,-1 0 1,1 0-1,-1 0 0,1 1 0,0-1 1,0 0-1,0 0 0,0 0 0,0 1 1,1-1-1,-1 0 0,1 0 0,-1 0 0,1 0 1,0 0-1,0 1 0,0-1 0,0-1 1,0 1-1,0 0 0,3 3 0,-1-2 14,-1 0 0,1 0 0,0 0-1,1 0 1,-1-1 0,0 0 0,1 1-1,-1-1 1,1 0 0,0-1 0,5 3-1,9 0-458,0-2 0,0 1 0,0-2 0,0-1-1,36-3 1,15 0-10912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0:55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8880,'-2'12'1207,"0"0"-1,0 0 1,-1-1 0,0 1 0,-7 14 0,4-8-593,-19 71-174,-23 170 0,40-203-390,-19 211 208,27-255-221,-1 0-1,-1 1 0,0-1 0,-1 0 0,0 0 0,-1 0 0,-5 12 0,1-5 211,8-19-245,0 1 0,-1-1 0,1 1 0,0-1 0,0 0 0,0 1 0,0-1 0,-1 1 0,1-1-1,0 1 1,0-1 0,0 1 0,0-1 0,0 1 0,0-1 0,0 1 0,0-1 0,0 1-1,0-1 1,1 1 0,-1-1 0,0 1 0,0-1 0,0 1 0,1-1 0,-1 1 0,12-2 144,16-16-196,217-195 826,-218 189-509,0 1-1,56-33 0,-73 49-243,38-22-29,-26 15 125,54-29-12,-16 12-2955,3 1-9225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5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10 11568,'-10'5'483,"0"0"1,0 1 0,1 1 0,-1-1-1,2 2 1,-1-1 0,1 1-1,0 0 1,1 1 0,0 0 0,0 0-1,1 0 1,0 1 0,-4 11-1,6-13-400,1 0 0,0 0 0,1 0 0,0 1 0,0-1 0,0 0 0,2 1 0,-1 0 0,1-1 0,0 1 0,0-1 0,1 1 0,0-1 0,1 1 0,0-1 0,5 13 0,-5-17-80,0-1-1,0 0 1,0 0-1,0 0 1,0-1-1,1 1 1,0 0-1,-1-1 1,1 1-1,0-1 1,0 0-1,1 0 1,-1 0 0,4 1-1,-2 0 1,-1-1 1,1-1 1,-1 1-1,0-1 0,1 0 0,-1 0 0,1 0 0,-1 0 0,1-1 0,0 0 0,-1 0 1,1 0-1,-1 0 0,8-2 0,-6 1 8,1 0 8,0 0 1,0-1 0,0 0-1,0 0 1,-1 0 0,1-1-1,-1 0 1,0 0 0,12-9-1,-9 7 14,3-3 60,0 0 1,-1-1-1,0 0 1,0 0-1,-1-1 1,0-1-1,-1 0 1,15-23-1,-18 26-240,-2-1-1,1 0 0,-1-1 0,-1 1 0,0-1 0,0 0 1,-1 1-1,2-19 0,-4 27 31,0-1 1,0 1-1,0 0 0,0-1 1,-1 1-1,1 0 0,0-1 1,-1 1-1,1 0 0,-1 0 1,1 0-1,-1-1 0,0 1 1,1 0-1,-1 0 0,0 0 1,0 0-1,0 0 0,0 0 1,0 0-1,-2-1 0,0-1-186,-26-21-1953,-12-16-7605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10400,'-36'65'4006,"-40"103"-1,62-128-7464,3-9-6581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11480,'0'0'0,"-8"1"1688,3 10-1688,-1 0-9432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 23 8432,'-1'-19'1363,"1"19"-1291,0 0 1,0 0-1,0 0 0,0-1 1,-1 1-1,1 0 1,0 0-1,0 0 1,0 0-1,0-1 1,0 1-1,0 0 1,0 0-1,-1 0 0,1 0 1,0 0-1,0 0 1,0 0-1,0-1 1,-1 1-1,1 0 1,0 0-1,0 0 1,0 0-1,0 0 0,-1 0 1,1 0-1,0 0 1,0 0-1,0 0 1,0 0-1,-1 0 1,1 0-1,0 0 1,0 0-1,0 0 0,-1 0 1,1 0-1,0 0 1,0 0-1,0 0 1,-1 1-1,-24 24 5577,19-18-5409,-10 10-47,-4 5-69,1 1 1,-29 46-1,25-27-96,8-7 120,2 0 1,1 1 0,-10 57-1,11-17-126,6-40-3,-2 0 1,-1 0 0,-18 49-1,9-39-19,7-21 83,-1 0 1,-29 45-1,30-56-172,0-1 0,-2 0 0,1 0 0,-1-1 0,-1-1 0,0 0 0,-16 9 0,19-14-595,0 0 0,-1-1 0,-16 6 0,26-11 414,0 1 1,-1-1 0,1 1-1,0-1 1,0 0 0,-1 0-1,1 1 1,0-1 0,-1 0-1,1 0 1,0 0 0,0-1-1,-1 1 1,-1-1 0,-4 0-1154,-14-1-5763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8880,'14'3'603,"-1"-1"0,1 0 1,0-1-1,-1-1 1,1 0-1,0-1 0,17-3 1,29-1-998,-11 1-5025,-3 1 1333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10040,'-63'164'7252,"30"-57"-7027,32-103-734,0 1 0,0 0 0,0-1 1,0 1-1,1 0 0,0 6 0,0 7-1057,-3 27-6367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11384,'0'0'5359,"3"10"-9176,0 1-4709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2248,'0'0'0,"9"-5"0,5-2 0,9-5-1208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6 4488,'0'0'2520,"-17"-5"1440,7 6-3454,-1 0 1,1 0 0,-1 1 0,1 1-1,0 0 1,0 0 0,0 1-1,0 0 1,1 1 0,-18 11 0,15-8-312,0 1 0,0 0 0,1 1 0,0 0 0,1 1 0,0 1 0,-9 13 0,17-21-182,0 1 1,0-1-1,0 0 1,0 1-1,1-1 0,0 1 1,0 0-1,0-1 1,1 1-1,-1 0 0,1-1 1,0 1-1,1 0 0,-1 0 1,1-1-1,0 1 1,0 0-1,0-1 0,1 1 1,0-1-1,-1 0 1,2 1-1,-1-1 0,0 0 1,6 7-1,-6-9-93,0-1 0,-1 1 0,1-1 0,0 1 0,0-1-1,0 0 1,0 0 0,0 0 0,0 0 0,0 0 0,0 0 0,0 0 0,0 0-1,4 0 1,9 3-1819,25 13-8474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7984,'0'0'6648,"-3"14"-4607,0-1-1641,-18 48 678,-11 8-2142,16-35-1291,-17 50 0,24-56-5558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11384,'0'0'0,"9"0"0,5 0 1152,-5 4 0,-4 3-520,-2 3 8,-2 3-640,5 10-10904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10672,'8'5'310,"-6"-2"82,1-1 0,0 0 0,0-1 0,0 1 0,0 0 0,1-1 0,3 2 0,-7 13 5995,-1 25-6628,1-37 687,1 12-398,0 1 0,1 0 1,1 0-1,1-1 0,0 0 0,8 18 0,-10-29-55,0 1 0,0 0-1,1-1 1,0 0 0,0 0-1,1 0 1,0 0 0,-1 0-1,9 7 1,29 20-3265,-2-1-8774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2 11208,'1'-1'195,"1"1"-1,-1 0 1,1 0 0,-1 0 0,0 0 0,1 0 0,-1 0 0,1 0 0,-1 1 0,1-1 0,-1 0 0,0 1 0,1-1-1,-1 1 1,0 0 0,2 0 0,-3 0-65,1 0 0,-1 0 0,1 0 0,-1 1-1,0-1 1,0 0 0,0 0 0,0 0 0,0 0 0,0 0-1,0 0 1,0 0 0,0 1 0,0-1 0,0 0 0,-1 0-1,1 0 1,0 0 0,-1 0 0,1 0 0,-1 0-1,0 0 1,1 0 0,-1 0 0,-1 1 0,-45 85 105,20-33-111,-2-1 1,-3-2-1,-50 63 1,68-100-149,-29 36 169,38-45-115,2 0 0,-1 1 0,0-1 0,1 1 0,0 0 0,0-1 0,-2 11 0,5-15-23,-1 2-5,1-1 0,0 1 0,0 0 0,0-1 0,0 1 0,0 0 0,0-1 0,1 1 0,-1-1 0,1 1 0,1 2 0,0-4 4,0 0 0,-1 0 1,1 0-1,0 0 0,0-1 0,0 1 0,0-1 0,0 1 1,0-1-1,0 0 0,0 0 0,0 0 0,0 0 1,0 0-1,0 0 0,0 0 0,0-1 0,2 0 0,44-13 264,-41 10-226,-2 1-39,-1 1 0,1 0 0,-1 0 1,1 0-1,-1 0 0,1 1 0,0 0 0,0 0 1,0 0-1,6 0 0,-10 2 3,0-1-1,-1 0 1,1 0-1,0 0 1,0 1-1,-1-1 1,1 0 0,0 0-1,-1 1 1,1-1-1,0 1 1,-1-1-1,1 1 1,0-1 0,-1 1-1,1-1 1,-1 1-1,1 0 1,-1-1-1,1 1 1,-1 0-1,0-1 1,1 1 0,-1 0-1,0-1 1,1 1-1,-1 0 1,0 0-1,0-1 1,0 1 0,0 0-1,0 0 1,0 0-1,0-1 1,0 1-1,0 0 1,0 1 0,0 5-221,6 3-4318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8608,'23'3'1037,"-1"1"1,40 12-1,10 10-2715,-19-5-4988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3T07:18:11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7984,'-14'43'5183,"-22"22"-2399,18-36-2270,14-23-329,-21 42 268,23-46-424,1 1 0,0 0 1,0 0-1,0 0 0,0 0 0,1 0 1,-1 0-1,1 0 0,0 0 1,0 1-1,0-1 0,0 0 1,0 0-1,1 4 0,0-7-25,-1 1 1,1-1-1,-1 1 0,0-1 1,1 0-1,-1 1 0,1-1 1,-1 1-1,1-1 0,-1 0 1,1 0-1,-1 1 0,1-1 1,0 0-1,-1 0 0,1 0 1,-1 0-1,1 1 0,-1-1 1,1 0-1,0 0 0,-1 0 1,1 0-1,-1 0 0,1 0 1,0-1-1,-1 1 0,1 0 1,-1 0-1,1 0 0,0-1 1,0 1-1,19-9 249,-4 0-358,-1-1-1,0 0 1,0-1 0,-1-1-1,14-16 1,-27 28 293,-21 25 1013,13-11-931,1 0-1,0 1 0,1 0 1,1 0-1,1 1 1,0-1-1,1 1 0,-1 21 1,4 12-148,8 66 0,1 14 519,-10-124-616,0 0 0,0 1 0,0-1-1,-1 0 1,1 1 0,-1-1 0,-1 0 0,1 0 0,-1 0 0,0 0 0,0 0 0,0 0 0,-1 0 0,1-1 0,-1 1 0,0-1 0,-1 0 0,1 0 0,-1 0 0,1 0 0,-1-1 0,0 1 0,-1-1 0,1 0-1,-1 0 1,1-1 0,-7 3 0,-14 1-17,21-5-5,0 0 0,0-1-1,0 0 1,0 0 0,0 0 0,0 0-1,0-1 1,0 0 0,0 1 0,0-1-1,-6-3 1,8 3-1,0-1 0,0 1 0,0-1 0,0 0 0,0 1 0,0-1-1,0 0 1,0 0 0,1-1 0,-1 1 0,1 0 0,-1 0 0,1-1 0,0 1 0,0-1 0,0 1 0,0-1 0,0-5 0,0 4-10,0 0 0,1-1 0,0 1 1,-1-1-1,2 1 0,-1-1 1,0 0-1,1 1 0,0 0 1,0-1-1,0 1 0,1 0 0,1-5 1,1-2-7,-4 8-2,1 1 0,0-1 1,0 0-1,1 1 1,-1-1-1,0 1 1,1-1-1,0 1 1,-1-1-1,1 1 1,0 0-1,4-3 1,4-6-129,-3 2 32,1 1 0,0 0-1,1 0 1,0 1 0,0 1 0,0-1 0,18-7-1,133-61-969,-121 60-130,241-62-2307,-21 6-6827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1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9504,'9'7'450,"-8"-6"-263,1 0 0,0 1 0,-1-1 1,1 0-1,-1 1 0,0-1 0,1 1 0,-1 0 1,0-1-1,2 4 2651,190 4 2312,-58 9-4904,162 41 0,-190-32-239,131 44 289,-149-45-51,18 4-196,132 36 127,75 16 220,-177-43-296,190 66 362,-193-55-380,159 55 105,-200-76-174,-28-7-26,-3-2-20,110 22-1,-155-38-167,1 0 0,-1 2 0,25 11 0,-37-12-3738,-5 5 2664,-1-5-422,3 11-7563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3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 1 10312,'4'9'431,"-4"-9"-337,1 1 1,-1 0-1,0 0 1,1-1-1,-1 1 1,0 0-1,1 0 1,-1-1-1,0 1 1,0 0-1,0 0 1,0 0-1,-2 7 6614,7 8-6220,9 4-329,0-2 0,1 1 0,1-2 0,1 0 0,37 28 0,104 60 314,-67-47-344,-54-31 4,-2 3 0,-1 1 0,46 54 1,11 11-704,-66-76 995,-23-20-471,-4-1-40,-14-10-166,-14-6 332,-19-8-80,-20-6 97,0 4-1,-2 2 0,-1 4 0,-91-15 1,126 29-197,-1 1-1,-67-1 1,98 7 63,-223 7-4678,137 4 2512,-54 6-6790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1 5560,'-3'25'312,"3"-22"1248,-6 3 3388,5-6-4048,-21 18 1265,-18 36-1701,1 2-1,3 1 1,-31 68-1,41-66-329,-56 154-341,51-110-7543,19-56 2170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5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9056,'9'3'238,"0"-1"0,0 0 0,1 0 0,-1-1-1,1 0 1,-1 0 0,1-1 0,-1-1 0,1 1 0,12-4 0,59-1 1105,-37 7-1106,47 8 0,-70-6-121,-1 1 0,0 1 0,0 1 0,0 0-1,0 2 1,-1 0 0,20 13 0,-36-20-107,0 1 0,-1-1 0,1 0 0,0 1 0,-1-1 0,0 1 0,1 0 0,-1 0 0,0 0 0,2 5 0,-1-4-7,-3-3-2,0 0-1,1 0 0,-1 0 0,0 0 1,0 0-1,1 0 0,-1 0 1,0 0-1,0 0 0,0 1 1,0-1-1,0 0 0,-1 0 0,1 0 1,0 0-1,0 0 0,-1 0 1,1 0-1,-1 0 0,1 0 1,-1 0-1,0 1 0,-19 20 27,-1-8-387,0-1 0,-1-1 0,0-1 0,-31 11 1,-18 9-8260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7 6904,'-3'31'2972,"3"-31"-2934,0 0-1,0 1 1,0-1-1,0 0 0,0 0 1,0 0-1,0 0 1,0 0-1,0 0 0,0 0 1,1 0-1,-1 0 1,0 0-1,0 0 1,0 0-1,0 0 0,0 0 1,0 1-1,0-1 1,1 0-1,-1 0 0,0 0 1,0 0-1,0 0 1,0 0-1,0 0 1,0 0-1,1-1 0,-1 1 1,0 0-1,0 0 1,0 0-1,0 0 0,0 0 1,0 0-1,0 0 1,0 0-1,1 0 0,-1 0 1,0 0-1,0 0 1,0 0-1,0 0 1,0-1-1,0 1 0,0 0 1,0 0-1,0 0 1,0 0-1,0 0 0,0 0 1,0 0-1,1 0 1,-1-1-1,0 1 0,0 0 1,11-19 1118,1 2 203,-10 17-306,-7 14-936,-15 26-5,-10 19-103,26-52 1,1-1 0,-1 0 0,0 0 0,-9 11 0,-19 23 100,6-10 382,-26 42-1,81-85 120,-24 11-609,-1 0 1,0-1-1,-1 0 1,1 0-1,0 0 1,-1 0-1,0-1 1,0 1-1,0-1 1,3-4-1,4-5 19,31-45 11,-26 31-31,-11 19-2,0 1 1,1-1 0,-1 1 0,1 0-1,1 0 1,-1 1 0,1 0 0,11-10-1,-14 15-32,-1-1-1,0 1 0,0-1 0,1 1 0,-1 0 1,0 0-1,1 0 0,-1 0 0,1 0 0,0 1 1,-1-1-1,1 1 0,0-1 0,-1 1 1,1 0-1,0 0 0,2 1 0,52 12-2554,-43-8 1554,38 9-7799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6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22 179 8792,'-3'-15'294,"8"10"359,20 11 1133,-11-1-1082,-6-3-572,-1-1-1,1 0 1,-1-1 0,1 1 0,0-1-1,-1-1 1,1 0 0,-1 0-1,1 0 1,-1-1 0,1 0-1,-1-1 1,14-6 0,-12 5-202,0 0 0,0-1 0,-1 0 0,1 0 0,-1-1 0,-1 0 0,1-1 0,-1 0 0,0 0 1,9-12-1,-15 18 50,1-2-49,0 1-1,0-1 0,0 0 0,-1 0 0,1 0 0,-1 0 0,1 0 0,-1 0 0,0-1 0,0 1 0,0 0 0,-1-1 0,1 1 0,-1-1 0,0 1 0,0 0 1,0-1-1,-1-4 0,0 7 79,0 0 0,-1-1 0,1 1 1,0 0-1,-1 0 0,1 0 0,-1 0 0,1 0 1,-1 1-1,0-1 0,1 0 0,-1 1 1,0-1-1,1 1 0,-1 0 0,0-1 0,1 1 1,-1 0-1,0 0 0,0 0 0,1 0 1,-1 1-1,-2-1 0,-12 3 298,0 0 0,0 1 0,0 0 0,0 1 0,1 1 0,0 1 0,-23 13 0,28-15-173,0 1 0,1 0-1,0 1 1,0 0-1,0 1 1,1 0 0,0 0-1,1 1 1,0 0 0,0 0-1,-9 18 1,15-26-126,1 0 1,0 0-1,0 0 0,1-1 1,-1 1-1,0 0 0,0 0 1,0 0-1,1 0 0,-1-1 1,0 1-1,1 0 1,-1 0-1,0 0 0,1-1 1,-1 1-1,1 0 0,-1-1 1,1 1-1,0 0 1,-1-1-1,1 1 0,1 0 1,-1 0 10,20 15 3,-8-10-985,0-1 0,1 0 0,-1-1 0,1 0 0,0-1 0,26 3 0,0 0-809,41 8-2554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7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8880,'-7'15'104,"5"-12"4,0 0 0,1 0 0,0 1 1,0-1-1,0 0 0,0 0 0,-1 7 0,31-11 4108,-29 11-4007,0 0 0,-1-1 0,1 1 0,-2 0-1,1-1 1,-5 13 0,-5 31-239,10-43 44,-1-4 32,1-1-1,0 1 0,0 0 1,1 0-1,0 0 0,0 0 1,0 0-1,1 0 0,0 0 1,0 0-1,2 6 1,0-11-17,0-1 0,-1 0 0,1 0 0,0 0 0,-1 0 0,1-1 0,0 1 0,0-1 0,-1 1 0,5-2 1,-1 0 19,0 0 0,-1-1 1,1 1-1,-1-1 1,0 0-1,0 0 1,0 0-1,0-1 1,0 0-1,5-5 0,62-65 152,-17 15-6300,-43 46-874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7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9776,'9'6'1496,"-8"-6"-1255,-1 1 0,1-1 0,0 0 0,-1 0 0,1 1 1,0-1-1,-1 1 0,1-1 0,0 0 0,-1 1 0,1-1 0,-1 1 0,1-1 0,-1 1 0,1 0 1,-1-1-1,1 1 0,-1-1 0,0 1 0,1 0 0,-1-1 0,0 1 0,0 0 0,1 0 1,-1-1-1,0 1 0,0 0 0,0 0 0,0-1 0,0 1 0,0 0 0,0 0 0,0-1 0,0 1 1,0 0-1,-1 0 0,-8 28 137,-5 34 0,2-9-230,-5 9-52,-29 95-62,40-141-38,-5 27-114,8-31 77,0-5 32,0 1 1,2 0-1,-1 0 0,1-1 0,0 1 0,1 0 1,-1 0-1,2 0 0,0 0 0,3 16 0,-4-24 9,0-1 1,0 1-1,0 0 0,1-1 0,-1 1 0,0-1 0,1 1 0,-1-1 0,0 1 1,1 0-1,-1-1 0,0 1 0,1-1 0,-1 0 0,1 1 0,-1-1 0,1 1 0,-1-1 1,1 0-1,0 1 0,-1-1 0,1 0 0,-1 1 0,1-1 0,0 0 0,-1 0 0,1 0 1,-1 0-1,1 0 0,0 0 0,-1 0 0,1 0 0,0 0 0,-1 0 0,1 0 1,0 0-1,-1 0 0,1 0 0,-1 0 0,1-1 0,0 1 0,-1 0 0,1 0 0,-1-1 1,2 0-1,30-22 4,-30 21-4,22-21-11,28-25-234,-47 44 230,-1 1-1,1-1 1,0 1 0,-1 0 0,2 1 0,-1-1-1,0 1 1,0 0 0,8-2 0,-12 4 13,0 0 0,0-1 0,0 1 0,0 0 0,0 0 0,0 0 0,0 0 0,0 0 0,1 1 0,-1-1 0,0 0 0,0 0 0,0 1 0,0-1 0,0 0 0,0 1 0,0-1 0,0 1 0,0 0 0,0-1 0,-1 1 0,1 0 0,0-1 0,0 1 0,0 0 0,-1 0 0,1 0 0,0 1 0,1 1 38,-1 0 0,0 0 0,-1 0 0,1 0 0,0 0 0,-1 0 0,0 0 1,1 0-1,-1 0 0,-1 4 0,-1 11 241,-1-2 0,-8 31 1,9-41-273,-2 6-50,-1 0 0,0 0 0,0-1 0,-2 0 0,1 0 0,-13 15 0,11-16 62,-1 0 0,0-1 1,-1 0-1,1 0 0,-2-1 0,1 0 1,-1-1-1,-1 0 0,1-1 0,-1 0 1,0-1-1,0 0 0,-19 4 0,30-8-51,1-1 0,-1 0-1,1 0 1,-1 1 0,1-1 0,-1 0-1,0 0 1,1 1 0,-1-1-1,1 0 1,-1 0 0,0 0 0,1 0-1,-1 0 1,1 0 0,-1 0-1,0 0 1,1 0 0,-1 0 0,1-1-1,-1 1 1,0 0 0,1 0-1,-1 0 1,1-1 0,-1 1 0,1 0-1,-1-1 1,1 1 0,-1 0-1,1-1 1,-1 1 0,1-1 0,0 1-1,-1-1 1,1 1 0,-1-1-1,1 1 1,0-1 0,0 1 0,-1-1-1,1 1 1,0-1 0,0 1-1,0-1 1,0 0 0,-1 1 0,1-1-1,0 1 1,0-1 0,0 0-1,0 1 1,0-1 0,1 1 0,-1-1-1,0 0 1,0 1 0,0-1-1,0 1 1,1-1 0,-1 0 0,0 1-1,1-1 1,-1 1 0,1-1-1,1-5-1367,1-1 0,0 1 0,0 0 0,8-10 0,17-18-538,13-18-4006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7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0 1264,'-18'2'-372,"-9"2"4532,-6 1 2176,13-4-5803,13 0-245,1 1 0,-1-1 0,1 1 0,0 0 0,0 0 0,0 1 1,0 0-1,0 0 0,1 0 0,-1 1 0,1 0 0,0 0 0,-5 5 0,2-3-105,-29 28 441,35-32-577,0 0-1,1 0 0,0-1 0,-1 1 1,1 0-1,0 0 0,0 0 0,0 0 1,0 0-1,1 1 0,-1-1 0,0 0 1,1 0-1,0 1 0,-1-1 0,1 0 1,0 0-1,0 1 0,0-1 1,1 4-1,0-5-42,-1 0 0,1 0 0,0 0 0,-1 0 0,1 0 0,0 0 0,0 0 0,0-1 0,0 1 0,-1 0 0,1 0 0,0-1 0,0 1 0,0-1 0,1 1 0,-1-1 0,0 1 0,0-1 0,0 0 0,0 1 0,2-1 0,27 4 128,-27-4-118,42 1 5,-35-2-19,1-2-3,2 1-179,0 0-1,0 0 1,0-1-1,0-1 1,-1 0-1,1-1 1,-1 0-1,-1-1 1,16-10-1,-25 15 156,0 0-1,-1-1 1,1 1-1,-1 0 0,1-1 1,-1 0-1,0 1 1,1-1-1,-1 0 1,0 1-1,0-1 1,0 0-1,1-4 0,-2 5 25,1 1 0,-1-1-1,0 0 1,0 0-1,0 1 1,0-1 0,0 0-1,0 0 1,0 0 0,0 1-1,0-1 1,0 0-1,0 0 1,0 0 0,0 1-1,-1-1 1,1 0-1,0 0 1,-1 1 0,1-1-1,0 0 1,-1 1 0,1-1-1,-1 0 1,1 1-1,-1-1 1,1 1 0,-2-1-1,1 0-1,0 1 0,1 0 0,-1 0 0,0 0 0,0 0-1,0 0 1,1 0 0,-1 0 0,0 0 0,0 0 0,0 0 0,0 0-1,1 1 1,-1-1 0,0 0 0,0 1 0,1-1 0,-1 0 0,0 1 0,1-1-1,-1 1 1,0-1 0,1 1 0,-1-1 0,0 2 0,-15 14 74,15-16-70,-1 4 43,-1 0 1,0-1-1,1 1 0,-1 0 1,1 0-1,0 1 1,1-1-1,-1 0 0,1 0 1,-1 1-1,1-1 1,1 1-1,-1-1 0,0 8 1,7 21 1,2-23-114,-5-6-109,16 13-2525,-9-11 1238,12 12-6220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7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8880,'-33'48'236,"29"-43"945,17-7 1042,-11 1-1888,-1 0-1,1 1 1,0-1 0,0 1 0,0 0-1,0-1 1,0 1 0,0 0 0,0 0-1,4 1 1,-8 6-261,1 1 0,-2 0 0,1 0 0,-1-1 0,0 1 0,-1-1 0,0 0 0,0 0 0,-6 7-1,-15 29 3,-29 92-447,20-32-3341,11-33-4734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35 204 9952,'-27'3'1003,"20"-2"-224,20 1-237,12-2 69,-1-2 0,1 0 0,27-7 0,-17-4-546,-26 8-124,0 0 0,0 0 0,0 0 0,-1-1 0,14-13 0,-19 16-17,0 0 1,0 0 0,0 0-1,-1-1 1,1 1 0,-1-1-1,0 0 1,0 0 0,0 0-1,-1 0 1,1 0-1,-1 0 1,0 0 0,0 0-1,0-9 1,-1 10 76,0 1 0,0-1 0,0 0-1,-1 0 1,1 0 0,-1 1 0,1-1 0,-1 0 0,0 0 0,0 1 0,0-1 0,-1 1-1,1-1 1,0 1 0,-1-1 0,0 1 0,0 0 0,1 0 0,-1 0 0,-1 0 0,1 0-1,0 0 1,0 0 0,-1 1 0,1-1 0,-4-1 0,-1 2 116,1-1 1,0 1-1,-1 1 0,1-1 1,-1 1-1,1 0 0,-1 0 1,1 1-1,-1 0 0,1 0 1,0 0-1,-7 3 0,3 0 18,1-1 0,-1 1-1,1 1 1,1 0 0,-1 0-1,1 1 1,-9 7 0,14-10-86,0 1 0,1 0 0,-1 0 0,1 0 0,0 1 1,0-1-1,0 0 0,0 1 0,1-1 0,0 1 0,0 0 1,0-1-1,0 1 0,1 0 0,0 0 0,0 9 0,1-11-34,-1 1 0,1-1 0,-1 0-1,1 1 1,0-1 0,0 0-1,1 1 1,-1-1 0,1 0 0,-1 0-1,1 0 1,0-1 0,0 1-1,0 0 1,1-1 0,-1 1 0,4 2-1,4 3-628,1-1 0,0 0 0,18 8 0,-15-8-354,39 21-8032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17 9240,'-8'15'437,"8"-9"629,27-15 1476,-22 7-2339,45-23 3778,-49 24-3635,0 1-306,0 1 0,-1-1-1,1 1 1,-1 0-1,1-1 1,-1 1 0,1 0-1,-1 0 1,0-1 0,1 1-1,-1 0 1,0 0-1,0-1 1,1 1 0,-1 0-1,0 1 1,-11 25-50,-1 0 0,-24 38 0,-8 18 324,43-82-48,3 0-241,-1 0 0,1 0-1,0 0 1,-1-1 0,1 1-1,0 0 1,-1-1 0,1 0-1,0 1 1,0-1 0,2 0-1,11-6-97,0 0-1,0-1 0,0 0 1,-1-2-1,-1 1 0,1-2 1,-1 0-1,-1 0 0,0-2 1,0 1-1,-1-1 0,-1-1 0,0 0 1,14-25-1,-23 36 67,-4 17-1,-1-2-641,2 0 0,0 0 0,0 0 0,2 0 0,-1 0 0,2 1 0,-1-1-1,2 0 1,0 0 0,0 0 0,2 0 0,-1 0 0,8 15 0,9 29-4471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39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69 9952,'-13'13'317,"4"-5"712,0 1 0,0 1 1,-12 17-1,19-25-896,1 0 1,-1 1-1,1-1 0,0 1 1,0-1-1,0 1 0,0 0 0,0-1 1,1 1-1,-1 0 0,1 0 0,0-1 1,-1 1-1,1 0 0,1 0 1,-1 0-1,0-1 0,1 1 0,-1 0 1,1-1-1,0 1 0,1 4 0,0-5-65,0 1 0,0-1-1,0 0 1,0 1-1,0-1 1,0 0-1,1 0 1,-1-1-1,1 1 1,-1 0-1,1-1 1,0 1 0,0-1-1,0 0 1,3 1-1,42 7 587,-5-7-620,-32-5-34,0-1 2,7 0 76,0-1 0,0-1-1,-1-1 1,0 0 0,0-1-1,-1-1 1,0 0 0,0-2-1,-1 1 1,0-2 0,-1 0 0,-1-1-1,17-19 1,-28 29-116,0 0-1,0 0 1,0 0-1,-1-1 1,1 1-1,-1 0 1,0-1-1,0 1 1,0-1 0,-1 1-1,1-1 1,-1 1-1,0-7 1,0 4-8,0 5 27,0 0 1,0 0-1,0 0 0,0 0 1,-1 0-1,1 0 0,0-1 1,-1 1-1,1 0 0,-1 0 0,1 0 1,-1 1-1,1-1 0,-1 0 1,0 0-1,1 0 0,-1 0 1,0 0-1,0 1 0,0-1 0,1 0 1,-1 1-1,-2-2 0,1 1 30,-1 0 0,1 0 0,0 0-1,-1 0 1,1 0 0,-1 1 0,1-1-1,-1 1 1,-4-1 0,1 1 27,-1 0 0,1 1 0,0 0 0,-1 0-1,1 1 1,0-1 0,-1 1 0,1 1 0,0-1 0,1 1 0,-1 0 0,0 0 0,1 1 0,0 0 0,0-1 0,0 2 0,0-1 0,0 1 0,1 0 0,0 0 0,0 0 0,0 0 0,1 0-1,0 1 1,-3 6 0,4-8-25,1 0 0,-1 0 0,1 0 0,0 0-1,0 0 1,0 1 0,1-1 0,-1 0 0,1 0-1,0 1 1,1-1 0,-1 0 0,1 0 0,-1 0-1,1 1 1,1-1 0,1 5 0,0-3-4,1 1 1,-1-1-1,1 0 1,1 0-1,-1 0 1,1 0-1,0-1 1,10 8-1,2 0 149,0 0-1086,10 9-4008,16 14-2697,-100-84 5925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1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1226 9864,'84'-65'2806,"30"-22"1573,41-23-3030,-27 14-844,13 1-247,79-43-228,26-24 500,-149 100-476,128-67-10,-131 84 10,119-56 183,-135 61-34,82-51-2018,-150 87 1030,-10 4 512,1 0 0,-1 0 0,1 0 0,-1 0 0,1 0 0,-1 0 0,1 0 0,-1 0 0,1 0 0,-1 0 0,1 0 0,-1 1 0,1-1 0,-1 0 0,1 0 0,-1 0 0,1 1 0,-1-1 0,0 0 0,1 1 0,-1-1 0,1 0 0,-1 1 0,0-1 0,1 1 0,-1-1 0,0 0 0,0 1 0,1 0 0,3 6 124,7 8-5137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2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0 9056,'-6'28'5457,"1"-19"-4129,-145 204 557,43-65-516,79-109-429,27-38-852,59-3 127,0-2 0,92-20-1,-22-7-348,46-9-3810,-98 25-7329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3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393 150 13176,'0'0'-1615,"4"-2"274,4-2 1833,-1 0 1,0-1 0,-1 0 0,1 0-1,-1 0 1,0-1 0,0 0-1,6-9 1,-8 11-307,-1-1 0,1 0 1,-1 0-1,0-1 0,-1 1 0,1-1 0,-1 1 0,0-1 1,-1 0-1,1 0 0,-1 0 0,1-10 0,-2 15-173,0 1-11,0-1 0,0 1 0,0 0-1,0-1 1,0 1 0,0 0 0,0-1-1,0 1 1,0 0 0,0 0 0,0-1-1,-1 1 1,1 0 0,0-1-1,0 1 1,0 0 0,0 0 0,0-1-1,-1 1 1,1 0 0,0 0 0,0 0-1,0-1 1,-1 1 0,1 0 0,0 0-1,0 0 1,-1-1 0,1 1 0,0 0-1,0 0 1,-1 0 0,1 0-1,0 0 1,-1 0 0,1 0 0,0 0-1,-1 0 1,1 0 0,-1 0 0,-13-3 45,1 4 48,-1 0 1,0 0-1,1 1 1,-1 1-1,1 0 0,0 1 1,-21 9-1,-81 44 416,106-53-437,-2 3 6,0 0 0,1 0 0,0 1 0,0 1-1,1-1 1,0 1 0,0 1 0,1 0 0,1 0 0,-9 14 0,15-21-59,-1 0 0,0 1 1,1 0-1,-1-1 0,1 1 0,0 0 1,0-1-1,1 1 0,-1 0 0,1 0 1,0 0-1,0 0 0,0 0 1,1-1-1,-1 1 0,1 0 0,0 0 1,0 0-1,0-1 0,2 5 0,13 16-21,-7-16 6,1 0-1,0-1 1,0 1-1,0-2 1,1 0-1,0 0 1,12 4-1,42 17 0,-52-23-6,-3 0 1,64 27-44,-68-27 40,0-1 1,0 1-1,-1 0 1,0 0-1,0 0 1,0 1-1,0-1 1,6 11-1,-9-14 11,-1 1 0,0 0 0,0 0 0,0 0-1,-1 0 1,1 0 0,0 0 0,-1 0-1,1 0 1,-1 0 0,0 0 0,0 0 0,0 1-1,0-1 1,0 0 0,0 0 0,0 0-1,-1 0 1,1 0 0,-1 0 0,1 0 0,-1 0-1,0 0 1,0 0 0,0 0 0,0 0 0,0 0-1,0-1 1,-1 1 0,-1 2 0,-2 2 9,-1-1 1,1-1-1,-1 1 0,1-1 1,-1 0-1,-13 7 1,-3-2 42,0-1 0,-1-1 0,0 0 1,-41 5-1,21-6 93,-6-1-122,-66 2-506,115-7 407,0 0 0,-1 0 0,1 0-1,-1 0 1,1 0 0,-1 0-1,1 0 1,-1 0 0,1 0 0,0 0-1,-1 0 1,1 0 0,-1 0-1,1 0 1,-1 0 0,1-1 0,0 1-1,-1 0 1,1 0 0,0 0-1,-1-1 1,1 1 0,-1 0 0,1-1-1,0 1 1,0 0 0,-1-1-1,1 1 1,0 0 0,0-1 0,-1 1-1,1-1 1,-2-2-1769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4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74 200 10224,'0'0'116,"1"1"1,-1-1-1,1 0 1,-1 0-1,1 1 0,-1-1 1,1 0-1,-1 1 1,1-1-1,-1 1 1,1-1-1,-1 1 1,0-1-1,1 1 1,-1-1-1,0 1 0,1-1 1,-1 1-1,0-1 1,0 1-1,0-1 1,1 1-1,-1-1 1,0 1-1,0 0 1,0-1-1,0 1 1,0-1-1,0 1 0,0-1 1,0 1-1,0 0 1,0 13 4007,0-13-4056,1 0-1,0 0 0,-1-1 0,1 1 0,0 0 0,0 0 0,0-1 0,0 1 0,0 0 0,0-1 0,0 1 1,0-1-1,0 1 0,0-1 0,0 1 0,1-1 0,-1 0 0,0 0 0,2 1 0,25 2 551,-25-3-499,9 1-64,0-1-1,0-1 1,0 0-1,-1-1 1,1 0 0,0 0-1,-1-1 1,1-1-1,-1 0 1,0-1 0,0 0-1,-1-1 1,1 0-1,-1 0 1,0-1-1,-1 0 1,10-10 0,4-10-23,-21 18-34,-1 2 5,0 3 5,0 0-1,1-1 1,-2 1-1,1-1 1,0 0-1,-1 1 1,0-1-1,0 1 1,0-1-1,-1 1 1,0-1-1,0 1 1,0-1 0,0 1-1,0-1 1,-1 1-1,0 0 1,0 0-1,0 0 1,-1 0-1,1 0 1,-6-6-1,5 8-10,0 0 0,-1 0-1,1 0 1,0 1 0,-1-1-1,1 1 1,-1 0 0,1 0-1,-1 0 1,0 0 0,1 1-1,-1-1 1,-5 1 0,4 0-4,-1-1-21,-1 1 0,1-1 0,-1 1 0,0 1 0,1-1-1,-1 1 1,1 0 0,-1 1 0,1-1 0,0 1 0,0 1 0,-11 4 0,-18 11 150,0 1 1,-39 28 0,70-44-120,0 0-1,0 0 1,1 1 0,-1-1 0,1 1 0,-1 0 0,1 0 0,1 0 0,-1 0 0,0 1 0,1-1-1,0 1 1,0-1 0,1 1 0,-1 0 0,1 0 0,0 0 0,0-1 0,0 1 0,1 0 0,0 0-1,0 8 1,1-10 0,0-1 0,1 1 0,-1 0 0,1-1 0,-1 0 0,1 1 0,0-1-1,0 0 1,0 0 0,0 0 0,0 0 0,0 0 0,1 0 0,-1-1 0,1 1 0,3 1 0,-3-1 5,2 1-7,1 0 0,0 0-1,-1 0 1,1-1 0,0 0 0,0 0 0,0 0 0,1-1 0,-1 0 0,0 0 0,0 0 0,9-1 0,23-1-1757,66-9 1,-39-3-611,35-5-7934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4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5656,'3'-1'202,"-1"-1"-1,0 1 1,0 0 0,1 0-1,-1-1 1,0 0 0,0 1 0,3-4-1,14-30 7821,-11 19-4298,-1 29-3058,-5-10-649,-1-1 0,1 1 0,-1 0 0,0 0 0,0 0 0,0 0 0,0 0 0,0 0 0,0 6 0,0-2 41,-1 0 0,-1 1 1,1-1-1,-1 0 0,-1 1 0,-3 12 1,1-6 41,1 1 1,0 0 0,-1 25-1,4-39-100,0-1 1,0 0-1,0 1 0,0-1 0,-1 1 0,1-1 0,0 1 0,0-1 0,0 0 0,0 1 1,0-1-1,0 1 0,1-1 0,-1 1 0,0-1 0,0 0 0,0 1 0,0-1 0,0 1 1,1-1-1,-1 0 0,0 1 0,0-1 0,1 0 0,-1 1 0,0-1 0,1 0 0,-1 1 1,0-1-1,1 0 0,-1 1 0,0-1 0,1 0 0,-1 0 0,0 0 0,1 0 0,-1 1 1,1-1-1,-1 0 0,1 0 0,20-10 10,14-22 8,-35 32-17,39-38 113,58-44 0,-83 75-119,-9 11 4,-8 14 1,-24 45-277,22-54 141,0 1-1,1-1 0,0 0 0,1 1 0,0 0 1,-2 13-1,5-22-70,0 0 0,0 0 0,0 0 0,0 0 1,0 1-1,0-1 0,0 0 0,0 0 0,0 0 1,1 0-1,-1 0 0,0 0 0,1 0 0,-1 0 0,1 0 1,-1 0-1,2 1 0,2 5-1570,4 12-7576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7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11384,'-26'16'192,"22"-14"768,5-3-590,0 1 0,0-1 0,0 1 0,-1 0 0,1-1 0,0 1 0,0 0 0,0-1 0,0 1 0,0 0 0,0 0 0,0 0 0,0 0 0,0 0 0,0 0 0,1 0 0,-4 5-67,-66 175 1479,67-175-1734,-34 119-1043,18-32-4335,9-37-4136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43 11480,'11'-17'1865,"-10"15"-1633,0 1 1,0 0-1,0 0 1,0-1 0,0 1-1,-1-1 1,1 1-1,0-1 1,-1 1 0,1-1-1,-1 1 1,0-1-1,1 1 1,-1-1 0,0-2-1,-16 7 551,-1-1-651,-1 1 0,1 1 0,-1 1 0,1 1 0,0 0 0,1 1 0,0 1 0,0 0 0,-19 15 0,33-22-116,1-1 1,0 1-1,0 0 1,-1 0-1,1 0 1,0 0-1,0 1 1,0-1-1,0 0 1,0 0-1,1 1 1,-1-1-1,0 0 1,0 1-1,1-1 1,-1 1-1,1-1 1,0 1-1,-1-1 1,1 1-1,0-1 1,0 1-1,0-1 1,0 1-1,0 0 1,0-1 0,0 1-1,0-1 1,1 1-1,-1-1 1,1 2-1,1-1 9,-1 0 0,1 0 0,-1-1 0,1 1 0,0 0 0,0-1-1,0 1 1,0-1 0,0 0 0,0 0 0,4 2 0,4 1 8,-1-1 0,1 0 0,18 3-1,-15-4-39,79 5-58,-4-1 163,-88-6-95,0 0 0,0 0 1,0 0-1,0 0 0,1 0 0,-1 0 1,0 0-1,0 0 0,0 0 0,0 0 1,0 0-1,0 0 0,1 0 0,-1 0 1,0 0-1,0 0 0,0 1 0,0-1 1,0 0-1,0 0 0,0 0 0,0 0 1,0 0-1,0 0 0,0 0 1,1 0-1,-1 1 0,0-1 0,0 0 1,0 0-1,0 0 0,0 0 0,0 0 1,0 0-1,0 1 0,0-1 0,0 0 1,0 0-1,0 0 0,0 0 0,0 0 1,0 0-1,0 0 0,0 1 0,0-1 1,-1 0-1,1 0 0,0 0 1,0 0-1,0 0 0,0 0 0,0 0 1,0 1-1,0-1 0,0 0 0,0 0 1,0 0-1,0 0 0,-1 0 0,1 0 1,0 0-1,0 0 0,0 0 0,0 0 1,0 0-1,-8 7 110,-9 0-95,-1 0 0,-19 4 1,4-1-2390,-2 3-4882,19-6 613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12280,'1'0'147,"0"1"1,0-1 0,-1 1-1,1-1 1,0 1 0,-1 0 0,1-1-1,-1 1 1,1 0 0,-1-1 0,1 1-1,-1 0 1,1 0 0,-1 0-1,0-1 1,1 1 0,-1 0 0,0 0-1,0 0 1,0 0 0,0 0-1,0 0 1,0 0 0,0-1 0,0 1-1,0 0 1,0 0 0,0 0-1,0 0 1,-1 0 0,1 0 0,0-1-1,-1 1 1,1 0 0,-1 0-1,1 0 1,-1 0 0,-25 40 727,23-36-500,-46 58 110,-9 12-908,24-24-4526,28-37 646,2-1-1610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6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13720,'0'0'0,"-1"12"2799,13-6-2799,-4-4-72,1-1 72,0 4-4735,2 3 4735,8 4-7712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6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10136,'2'0'183,"-1"1"0,1 0 0,0-1 0,-1 1 0,1 0 0,-1 0 0,1 0 0,-1 0 0,0 1 0,1-1 0,-1 0 0,0 0 0,0 1 0,0-1 1,0 1-1,0-1 0,0 1 0,0-1 0,0 1 0,-1 0 0,1-1 0,0 1 0,-1 0 0,0 0 0,1-1 0,-1 1 0,0 0 0,0 0 0,0 0 0,0-1 0,0 1 0,-1 0 1,1 0-1,0 0 0,-1 1 0,-3 10 68,-1-1 0,0 0 0,0 0 1,-9 14-1,0 1-120,-79 147 70,34-78 268,50-84-469,-21 44 0,27-50 58,1-1-1,-1 1 1,1-1-1,1 1 1,-3 8-1,4-13-48,0 0-1,0 0 1,-1 0-1,1 0 1,0 1-1,0-1 1,1 0-1,-1 0 1,0 0-1,0 0 1,0 0-1,1 0 1,-1 0-1,1 0 1,-1 0-1,0 0 1,1-1-1,0 1 1,-1 0-1,1 0 1,-1 0-1,1 0 1,0-1-1,0 1 1,0 0-1,-1-1 1,1 1-1,0-1 1,0 1-1,0-1 1,0 1-1,0-1 1,0 1-1,0-1 1,0 0-1,0 0 1,0 1-1,0-1 1,0 0-1,1 0 1,18 0 10,0 0 1,0-2 0,0 0-1,32-8 1,7 0-762,6 0-3170,-15 2-6041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6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10400,'8'4'223,"-3"-2"345,-1 0-1,1 0 1,0 0 0,0-1-1,0 1 1,0-1-1,0-1 1,10 2 0,119-1-3228,-67 1-6060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 9592,'0'0'736,"0"37"3344,-6-20-3352,0 0 1,-1 0-1,-11 20 1,7-16-1758,-14 38 0,17-29-2239,0-4-4432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7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14072,'0'0'0,"-4"9"0,-1 5 2879,15-10-2879,-2-1-583,2 0 583,4 9-8360,0 1 3872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7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13 8696,'4'-2'100,"0"0"402,0 0 0,1 1 1,-1-1-1,0 1 0,1 0 0,4-1 0,-8 2-414,0 0 0,0 0 0,0 0 0,0 0 0,0 1 0,0-1 0,0 0 0,0 0 0,0 1 0,-1-1 0,1 0-1,0 1 1,0-1 0,0 1 0,0-1 0,-1 1 0,1-1 0,0 1 0,0 0 0,-1-1 0,1 1 0,0 0 0,-1-1 0,1 1 0,-1 0 0,1 0-1,-1 0 1,1 0 0,-1 0 0,0-1 0,0 1 0,1 0 0,-1 0 0,0 0 0,0 0 0,0 2 0,0 8 170,-1 0 0,-1 0 0,0 0 0,0 0 0,-1 0 0,0-1 0,-7 16 0,3-9 22,-38 107-132,12-14 44,32-110-189,1 1 0,0-1-1,0 1 1,0-1 0,-1 1 0,1-1 0,0 1 0,0 0 0,0-1-1,0 1 1,0-1 0,0 1 0,0-1 0,0 1 0,0-1 0,0 1 0,0-1-1,1 1 1,-1-1 0,0 1 0,0-1 0,0 1 0,1-1 0,-1 1 0,0-1-1,1 1 1,-1-1 0,0 0 0,1 1 0,-1-1 0,0 1 0,1-1-1,-1 0 1,1 0 0,-1 1 0,1-1 0,-1 0 0,1 0 0,-1 1 0,1-1-1,-1 0 1,1 0 0,-1 0 0,1 0 0,-1 0 0,1 0 0,-1 0-1,1 0 1,0 0 0,-1 0 0,1 0 0,-1 0 0,1 0 0,-1 0 0,1 0-1,-1-1 1,1 1 0,-1 0 0,1 0 0,-1-1 0,1 1 0,-1 0 0,0-1-1,1 0 1,34-20 235,8-19-496,-3-2 0,48-62 0,-88 103 131,1 1-1,-1-1 0,1 0 0,0 1 1,-1-1-1,1 1 0,-1-1 0,1 1 0,0-1 1,-1 1-1,1-1 0,0 1 0,-1 0 1,1-1-1,0 1 0,0 0 0,0 0 0,-1-1 1,1 1-1,1 0 0,5-1-1627,11-6-7058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8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12016,'0'0'1081,"2"3"-176,1 2-745,0 0 0,0 0 0,0 0 0,-1 1 0,0-1 0,0 1-1,0-1 1,-1 1 0,0 0 0,0 0 0,-1 0 0,1-1 0,-1 1 0,0 0 0,-1 0 0,0 6-1,-4 10 38,-1 1 0,-16 41 0,12-39-3560,-10 46-1,13-43-3116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14168,'0'0'0,"8"2"0,4 2 1136,0 2-1,2 1-1135,-3 2-1879,-2 0 1879,10 8-10208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8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14432,'0'0'0,"8"9"0,1 5 3903,-4-27-3903,-1 7-1896,4 0 1896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8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11120,'12'4'796,"-11"-4"-687,0 0-1,-1 0 1,1 0 0,-1 0 0,1 0 0,0 0 0,-1 0-1,1 0 1,0 0 0,-1 1 0,1-1 0,-1 0 0,1 0-1,-1 1 1,1-1 0,-1 0 0,1 1 0,-1-1 0,1 0 0,-1 1-1,1-1 1,-1 1 0,1-1 0,-1 1 0,0-1 0,1 1-1,-1-1 1,0 1 0,0 0 0,1-1 0,-1 1 0,0-1-1,0 1 1,0 0 0,0-1 0,1 1 0,-1-1 0,0 1 0,0 0-1,0-1 1,0 1 0,-1 0 0,1-1 0,0 1 0,0-1-1,0 1 1,0 0 0,-1-1 0,1 1 0,0-1 0,-1 1-1,-118 355 2022,99-303-2139,3-14-37,-16 62-1,31-91 45,4-7 7,8 1-4,-10-4-1,1 0 0,-1 1 0,0-1 0,1 0 0,-1 0 0,0 0 0,1 0 0,-1 1 0,0-1 0,1 0 0,-1 0 0,1 0 0,-1 0 0,0 0 0,1 0 0,-1 0 0,1 0 0,-1 0 0,0 0 0,1 0 0,-1 0 0,1 0 0,-1 0 0,0-1 0,1 1 0,-1 0 0,1 0 0,-1-1 0,19-6 2,-8 3-281,76-21 886,-77 23-1413,-1 1-1,1 0 1,-1 0-1,15 2 1,-8 4-3163,-2 0-3511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9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13088,'127'68'4484,"0"0"-5294,-97-55-3152,5-1 2719,-1-2-42,45 17-4915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3:59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13088,'2'10'5558,"2"19"-5278,-11 11-86,2-8-97,-2 41-1,7-66-92,-1 0 0,2 1 0,-1-1 1,1 0-1,0 0 0,1 0 0,-1-1 0,1 1 1,1 0-1,-1 0 0,7 10 0,-8-17 6,0 1 0,0 0 0,0-1 0,1 1 0,-1-1 0,0 0-1,0 1 1,1-1 0,-1 0 0,0 0 0,1 1 0,-1-1 0,0 0-1,1-1 1,-1 1 0,0 0 0,1 0 0,-1 0 0,0-1 0,0 1-1,1-1 1,-1 1 0,0-1 0,0 1 0,0-1 0,1 0 0,0 0-1,21-19 61,0 0-1,31-37 0,-12 12-14,-42 45-61,0 0-1,0 0 1,0 0 0,0 1-1,1-1 1,-1 0-1,0 0 1,0 0 0,0 0-1,0 0 1,0 1 0,0-1-1,0 0 1,0 0-1,0 0 1,1 0 0,-1 0-1,0 0 1,0 1-1,0-1 1,0 0 0,0 0-1,0 0 1,1 0 0,-1 0-1,0 0 1,0 0-1,0 0 1,0 0 0,1 0-1,-1 0 1,0 0 0,0 0-1,0 0 1,0 0-1,1 0 1,-1 0 0,0 0-1,0 0 1,0 0 0,0 0-1,0 0 1,1 0-1,-1 0 1,0 0 0,0 0-1,0-1 1,0 1-1,0 0 1,1 0 0,-1 0-1,0 0 1,0 0 0,0 0-1,0 0 1,0-1-1,0 1 1,0 0 0,0 0-1,0 0 1,0 0 0,1 0-1,-1-1 1,0 1-1,0 0 1,0 0 0,0 0-1,0 0 1,0-1 0,-4 20 51,-11 25 161,14-42-263,-8 25 31,0 0 1,2 1-1,1 0 1,-4 45-1,5 10-5024,3-49-4510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01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9952,'0'0'1353,"7"9"1780,-5-4-2966,0 0 1,-1 0-1,1 1 0,-1-1 1,0 0-1,0 1 0,-1-1 0,0 0 1,0 1-1,0-1 0,0 1 0,-1-1 1,0 0-1,-2 7 0,-7 68 1015,2 53-885,7-127-284,1 0 0,0 0-1,1 0 1,-1 0 0,3 11 0,-1-2 121,-2-14 132,0 0 1,0 4-210,0-3-35,1-20-4098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3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1621 1 8160,'-1'1'99,"1"1"0,-1-1 1,1 0-1,-1 0 0,1 1 0,-1-1 1,0 0-1,0 0 0,1 0 0,-1 0 1,0 0-1,0 0 0,0 0 0,0 0 1,0 0-1,0 0 0,-1 0 0,1-1 1,0 1-1,0 0 0,-1-1 0,-1 1 1,-40 14 3568,24-10-2786,-158 67 1232,106-43-1678,-264 106 340,69-32 40,-23 2-909,188-72-1198,-54 11-1895,13-4-6467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3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7000,'13'4'1906,"-21"0"897,3-2-2418,2-2 129,0 3-22,-1 1 376,12 1-51,13-3-491,-1 0 0,1 0 0,0-2 1,0-1-1,30-5 0,38 0 79,52 3 71,-84-1-319,51-3-280,-93 6 66,0 2 0,1 0 0,-1 1-1,25 6 1,-39-8 61,0 0 0,0 0 0,0 0 0,0 1 0,0-1 0,0 1-1,-1-1 1,1 1 0,0-1 0,0 1 0,0-1 0,-1 1 0,1-1-1,0 1 1,-1 0 0,1 0 0,0-1 0,-1 1 0,1 0 0,-1 0 0,1 0-1,-1 0 1,0-1 0,1 1 0,-1 0 0,0 0 0,0 0 0,1 0-1,-1 0 1,0 0 0,0 0 0,0 0 0,0 0 0,0 0 0,0 0-1,-1 0 1,1 0 0,0 0 0,0 0 0,-1 0 0,1 0 0,0-1-1,-1 1 1,1 0 0,-2 1 0,-1 4 2,-1 0 0,1 0 1,-2-1-1,-6 9 0,8-11-5,-10 11-174,-2-1 0,1 0 0,-2-1 1,-23 15-1,17-12-114,-85 56-5067,21-15-1586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39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0 8432,'0'0'7728,"-2"8"-7615,-11 30 82,-1 0 0,-27 48 0,-49 73 192,72-128-11,10-17-993,0 1 1,1-1 0,1 1-1,0 0 1,-5 23-1,1 0-8689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11120,'8'1'433,"0"-1"0,-1 0 0,1 0 0,-1-1 0,1 0 0,-1 0 0,1-1 0,-1 0 0,1 0 0,10-6 0,13-2 799,24-4-332,165-22 359,-168 31-820,-31 4-371,39-3-18,-46 3-44,1 1 0,-1 0 0,1 1-1,-1 0 1,1 1 0,-1 1 0,0 0-1,0 1 1,14 6 0,-26-9 6,-1 0-1,0 0 1,0 0 0,0 0 0,0 0 0,-1 0 0,1 0-1,0 1 1,0-1 0,-1 0 0,1 0 0,-1 1 0,1-1-1,-1 1 1,0-1 0,1 0 0,-1 1 0,0-1 0,0 1-1,0-1 1,0 1 0,0-1 0,0 0 0,-1 1 0,1-1 0,0 1-1,-1-1 1,1 0 0,-1 1 0,1-1 0,-1 0 0,-1 3-1,-12 18-64,-2-1 0,0 0-1,-1-1 1,-1-1 0,-28 23-1,1-4-2201,-68 44 0,25-29 172,-47 29-6483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 11656,'-16'13'1166,"1"1"1,0 0-1,-13 17 1,-62 97 251,32-40-983,17-25-159,40-62 114,24-16-333,-2-4-802,-3 3 621,1 0-1,0 2 0,22-13 0,-26 19-1137,1 1-1,-1 0 0,28-7 1,11-1-6918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1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72 126 11120,'-21'4'3301,"36"-5"31,-4-1-3389,1 0 0,-1-1 0,0 0-1,0 0 1,0-2 0,-1 1 0,1-1 0,-1-1 0,0 0 0,16-13 0,-25 18 44,1-1-1,-1 1 1,1-1 0,-1 0 0,0 1 0,0-1-1,0 0 1,0 0 0,0 0 0,0 0 0,0 0-1,-1 0 1,1 0 0,-1 0 0,1 0 0,-1 0-1,0 0 1,0-1 0,0 1 0,0 0 0,0 0-1,-1 0 1,1 0 0,0 0 0,-1 0-1,0 0 1,1 0 0,-1 0 0,0 0 0,-2-4-1,2 6 21,1-1 0,-1 1-1,1-1 1,-1 1-1,0-1 1,1 1-1,-1-1 1,0 1-1,1-1 1,-1 1-1,0 0 1,0 0-1,1-1 1,-1 1-1,0 0 1,0 0-1,1 0 1,-1 0-1,0 0 1,0 0-1,0 0 1,1 0-1,-1 0 1,0 0-1,0 0 1,-1 1-1,-22 8 550,5 1-289,1 2 0,0 0 0,-25 23 0,37-30-225,0 1 0,0 0 0,1 0 0,-1 0 0,1 1 0,1-1 0,0 1 0,0 1 0,0-1 0,0 0 0,1 1 0,1 0 0,-3 11 0,5-17-40,0 0-1,0 0 0,1 0 0,-1 0 1,0 0-1,1-1 0,0 1 0,0 0 1,-1 0-1,1 0 0,0-1 0,0 1 1,1 0-1,-1-1 0,0 1 0,0-1 1,1 1-1,-1-1 0,1 0 0,0 1 1,-1-1-1,1 0 0,0 0 0,-1 0 1,1 0-1,0-1 0,0 1 0,0 0 1,0-1-1,3 1 0,7 2-787,0 0 1,0-1-1,14 2 0,-25-4 617,41 3-1944,24 3-6740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8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0 8608,'-3'2'461,"0"1"1,0 0 0,0 0-1,1 0 1,-1 0-1,1 0 1,0 0 0,0 0-1,0 1 1,-3 6 0,-11 44 3006,3-7-2669,-47 125 754,-32 65-1526,67-165-649,-18 54-5000,22-63-2971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10488,'3'4'248,"-1"0"0,0 0 0,-1 0 0,1 0 0,-1 0 0,0 1 0,0-1 0,0 0 0,0 1 0,-1-1 0,0 0 0,0 1 0,0-1 0,0 0 0,-2 6 0,-2 6 1195,0 1 0,-13 28 0,15-41-1421,-8 21 85,-20 55 212,28-74-300,0 0 0,0 1 0,1-1 0,0 0 0,1 1 0,-1-1 0,1 0 0,0 1 0,1-1 0,1 10 0,-2-14 196,1-2-210,-1 0 1,0 0 0,0 0 0,0 1-1,0-1 1,0 0 0,0 0 0,0 0-1,0 1 1,0-1 0,0 0-1,0 0 1,1 0 0,-1 0 0,0 1-1,0-1 1,0 0 0,0 0 0,1 0-1,-1 0 1,0 0 0,0 1-1,0-1 1,0 0 0,1 0 0,-1 0-1,0 0 1,0 0 0,0 0 0,1 0-1,-1 0 1,0 0 0,0 0-1,1 0 1,-1 0 0,0 0 0,0 0-1,0 0 1,1 0 0,-1 0 0,0 0-1,0 0 1,0 0 0,1 0-1,-1-1 1,0 1 0,0 0 0,0 0-1,0 0 1,1 0 0,-1 0 0,0 0-1,0-1 1,0 1 0,0 0-1,0 0 1,0 0 0,1-1 0,-1 1-1,0 0 1,13-8 31,32-47-471,-26 32-841,32-32 0,-40 46-896,0 0 1,0 1 0,17-10-1,11-4-2462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2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29 12464,'-8'1'-604,"8"0"716,-1-1 0,1 0 0,-1 0 0,1 1-1,-1-1 1,1 0 0,-1 0 0,1 0 0,-1 1-1,1-1 1,-1 0 0,0 0 0,1 0 0,-1 0-1,1 0 1,-1 0 0,1 0 0,-1 0 0,1 0-1,-1-1 1,1 1 0,-1 0 0,1 0 0,-1 0-1,1-1 1,-1 1 0,1 0 0,-1 0-1,1-1 1,-1 1 0,1-1 0,0 1 0,-1 0-1,1-1 1,-1 1 0,1-1 0,-1-1-69,1 1-1,-1 0 1,0-1 0,1 1 0,-1 0-1,0 0 1,0-1 0,0 1 0,0 0-1,0 0 1,0 0 0,0 0 0,0 0-1,-1 0 1,1 0 0,0 1 0,-1-1-1,1 0 1,0 1 0,-1-1 0,-2 0-1,0 0 5,-1 0 0,1 0 0,0 1-1,-1-1 1,1 1 0,-10 1 0,-6 3 232,1 1-1,0 0 1,0 2 0,0 0 0,1 1 0,0 1-1,0 1 1,-20 15 0,20-8-6,14-11-233,-10 18 0,17-18-45,-2-4 2,0-1 19,0 0-1,0 1 0,0-1 0,0 0 0,1 1 0,-1-1 0,0 0 0,1 0 1,-1 0-1,1 0 0,-1 0 0,1 0 0,-1-1 0,1 1 0,0 0 0,-1-1 1,1 0-1,0 1 0,0-1 0,-1 0 0,1 0 0,0 0 0,0 0 0,0 0 1,3 0-1,50-7 473,-50 6-472,19-5-184,-1-1 0,0 0 0,39-20 0,40-34-363,-56 31-72,-43 29 423,-15 19-169,1-4 452,-1 3 52,0 1 1,-10 26 0,18-37-506,1 1 0,1 0 1,-1 0-1,1-1 1,1 2-1,-1-1 0,1 0 1,1 0-1,0 0 1,1 12-1,2 12-10016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2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0 10400,'1'2'100,"0"0"1,0 0 0,0 0 0,-1 0-1,1 1 1,-1-1 0,1 0 0,-1 0-1,0 0 1,0 0 0,0 1 0,0-1-1,0 0 1,0 0 0,-1 0 0,1 0-1,-1 1 1,1-1 0,-1 0 0,-1 3-1,-25 42 3317,14-27-2572,-21 46 294,-84 122 0,78-137-1049,-18 25 432,24-25-4111,15-20 1449,-11 18-6886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2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1 161 9056,'0'0'35,"0"0"0,0 0 1,0 1-1,0-1 1,0 0-1,0 0 0,0 0 1,0 1-1,0-1 0,0 0 1,0 0-1,0 0 1,0 0-1,0 1 0,1-1 1,-1 0-1,0 0 0,0 0 1,0 0-1,0 0 0,0 1 1,0-1-1,1 0 1,-1 0-1,0 0 0,0 0 1,0 0-1,0 0 0,1 0 1,-1 0-1,0 1 1,0-1-1,0 0 0,0 0 1,1 0-1,-1 0 0,0 0 1,0 0-1,0 0 1,1 0-1,-1 0 0,0 0 1,0 0-1,0 0 0,1-1 1,18 1 3552,23-9 1718,-15-2-5260,-2-1 1,0-1 0,0-1-1,-1-1 1,34-28 0,-57 42-78,0 0 1,0 0 0,0 0-1,-1 0 1,1 0-1,0 0 1,-1 0 0,1 0-1,-1 0 1,1-1 0,-1 1-1,1 0 1,-1 0-1,0 0 1,0-1 0,1 1-1,-1 0 1,0-1 0,0 1-1,0 0 1,0 0-1,-1-3 1,1 4 29,0-1 1,0 0-1,0 0 0,0 1 0,0-1 0,0 0 1,0 1-1,-1-1 0,1 0 0,0 0 0,0 1 1,-1-1-1,1 0 0,0 1 0,-1-1 0,1 1 1,0-1-1,-1 0 0,1 1 0,-1-1 1,1 1-1,-1-1 0,0 1 0,1-1 0,-1 1 1,1 0-1,-1-1 0,0 1 0,1 0 0,-1-1 1,0 1-1,1 0 0,-1 0 0,0 0 1,0 0-1,1 0 0,-1-1 0,0 1 0,1 0 1,-2 1-1,1-1 2,-6-1 16,0 1-1,0 0 0,0 1 0,0-1 0,0 2 1,0-1-1,1 1 0,-1-1 0,1 2 1,-1-1-1,1 1 0,0 0 0,-7 4 0,-8 6 86,1 0 0,-20 19-1,37-30-59,0 1 0,0-1-1,1 1 1,-1-1-1,1 1 1,-1 0-1,1 0 1,0 0-1,0 1 1,1-1-1,-1 0 1,1 1 0,-1-1-1,1 1 1,0-1-1,1 1 1,-2 5-1,7 8-25,-3-15-43,-1 0 0,1 0-1,-1 0 1,1 0 0,0 0 0,0 0-1,0-1 1,0 1 0,0-1-1,0 1 1,0-1 0,1 0-1,-1 0 1,4 1 0,39 8-2346,-28-7 666,39 8-8939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11656,'-12'5'233,"10"-3"935,7 26 3502,-9-10-4401,0 0 0,0-1-1,-2 0 1,0 0-1,-1 0 1,-9 16-1,-4 10-76,17-32 116,7-8-303,16-11-570,21-23-521,-27 17 592,11-10 84,0-1 1,38-53-1,-62 76 1542,-1 3-1070,0 1 0,-1-1 0,1 1 0,-1-1 0,1 0 0,-1 1-1,1-1 1,-1 0 0,0 0 0,0 0 0,1 1 0,-3 0 0,-7 14 288,-5 24-14,6 1 815,9-37-1632,0 0 0,0 0 0,0 0 0,1 1 0,0-1 0,1 6 0,1-4-492,0 1 0,0-1 0,1 0 0,-1-1 0,1 1 0,0 0 0,1-1 0,0 0-1,8 7 1,22 22-2593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3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6456,'0'27'6864,"-6"-44"-3185,1 18-3489,1 0 0,-1 0 0,1 0 0,-1 0 0,1 1-1,0-1 1,0 1 0,0 0 0,0 1 0,-7 4-1,-1 2 327,1 0-1,-18 18 0,23-20-370,-4 3 4,1 0 0,-13 19 0,19-25-115,1-1 1,0 1 0,1-1 0,-1 1-1,1 0 1,-1 0 0,1 0 0,0 0 0,0 0-1,1 0 1,-1 0 0,1 0 0,0 9-1,1-12-55,0 1 0,-1 0-1,1-1 1,0 1 0,0-1 0,0 1-1,0-1 1,0 1 0,0-1-1,0 1 1,0-1 0,0 0-1,1 0 1,-1 0 0,1 0 0,-1 0-1,1 0 1,-1 0 0,1 0-1,-1 0 1,1-1 0,0 1-1,-1-1 1,3 1 0,36 6-1370,-38-7 1346,24 2-4789,6-3 3475,-13 1-5,43-1-6102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4:44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13088,'9'2'626,"0"0"1,0 0 0,0-1 0,0 0 0,0 0-1,0-1 1,0 0 0,0-1 0,0 0 0,12-3-1,7-3-129,51-21-1,-59 21-181,-14 4-437,-1 0-1,1 0 1,-1 0-1,1-1 1,-1 0 0,0 0-1,0 0 1,-1-1-1,7-6 1,-11 10 113,1 0 0,-1 0 0,1-1 0,-1 1 0,1 0 0,-1 0-1,0 0 1,1-1 0,-1 1 0,0 0 0,0 0 0,0-1 0,0 1 0,0 0 0,0-1 0,-1 1 0,1 0 0,0 0 0,-1 0-1,1-1 1,-1 1 0,1 0 0,-1 0 0,1 0 0,-1 0 0,0 0 0,1 0 0,-1 0 0,0 0 0,0 0 0,0 0-1,0 0 1,0 0 0,0 1 0,0-1 0,0 0 0,0 1 0,0-1 0,-1 1 0,1-1 0,-2 0 0,-6 0 94,1-1 1,-1 1-1,1 1 1,-1 0-1,0 0 1,0 1-1,1-1 1,-1 2-1,1 0 1,-1 0-1,1 0 1,0 1-1,0 0 1,0 1-1,0-1 1,0 2-1,1-1 1,0 1-1,0 0 1,0 1 0,-10 10-1,3 9-26,13-22-47,0-1 0,1 0 0,-1 1 0,1-1 0,0 1-1,0-1 1,0 1 0,0-1 0,0 1 0,0-1 0,1 1 0,-1-1 0,1 0 0,0 1 0,0-1 0,-1 0 0,2 1 0,0 1 0,1 1-56,1-1-1,-1 1 1,1-1-1,0 0 1,0 0-1,0-1 1,9 7 0,2-1-305,0-1 1,1 0 0,0-1 0,18 6-1,44 11-2159,41 14-9091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4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 0 7448,'0'0'11009,"-3"4"-10997,-84 80 481,44-50-198,-85 61-22,75-53-386,25-17-7,-37 34-690,21-10-3492,12-3-473,4-5-611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5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0 154 10584,'3'2'178,"2"2"2725,6-8 1300,25-13-1600,30-12-2601,-43 19 27,138-52 10,-133 52 139,1 2 1,0 1-1,52-5 0,-78 11-191,0 1 0,0 0 0,0 0 0,0 0 0,0 1-1,0-1 1,0 1 0,0-1 0,0 1 0,-1 0 0,1 0 0,0 0 0,0 0 0,3 3-1,-5-3 4,1 1 0,-1-1-1,0 1 1,1-1-1,-1 1 1,0-1 0,0 1-1,0-1 1,0 1-1,-1 0 1,1 0 0,0-1-1,-1 1 1,1 0-1,-1 0 1,0 0 0,1 2-1,-1 4-24,-1-1 1,1 1-1,-2 0 0,1 0 0,-1-1 0,0 1 0,0-1 1,-7 13-1,8-16 60,-34 77-491,12-19-2972,4-6-7808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486 140 7352,'0'0'9753,"25"-25"-9067,8-14-199,-32 36-496,1 1 0,0-1 1,-1 0-1,1 1 0,-1-1 0,0 0 0,0 0 1,0 0-1,0 0 0,0 0 0,-1 0 0,1 0 1,-1 0-1,0-6 0,-1 8 9,0-1 1,0 0-1,0 1 0,-1-1 1,1 1-1,0-1 0,-1 1 1,1-1-1,-1 1 0,1 0 0,-1 0 1,0 0-1,0 0 0,1 0 1,-1 0-1,0 0 0,0 1 1,0-1-1,0 1 0,0-1 1,0 1-1,0 0 0,-2 0 0,-43-3 534,27 5-371,0 0-1,1 1 0,0 1 0,-1 1 0,1 0 0,1 2 0,-1 0 0,1 1 1,-26 16-1,43-23-148,-1-1-1,1 1 1,0 0 0,-1 0 0,1 0 0,0 0-1,0 0 1,0 1 0,0-1 0,0 0 0,0 0 0,0 1-1,-1 2 1,0 1 13,-5 15-3,8-17-16,-1 0 1,0 0-1,1 0 1,-1 0-1,1-1 1,0 1-1,0 0 1,0 0-1,0-1 1,1 1-1,-1-1 1,1 1-1,-1-1 1,1 1-1,0-1 1,0 0-1,0 0 1,0 0-1,0 0 1,5 3-1,5 3 196,0-1-1,24 12 0,-30-16-133,22 11-31,5 3-14,-23-9-22,38 28-2,-41-28-1,-3-5-58,-1 0 0,1 0 0,-1 1-1,0 0 1,0-1 0,0 1 0,3 6-1,-5-8 52,-1 0 0,1-1-1,-1 1 1,1 0-1,-1-1 1,0 1 0,0 0-1,1 0 1,-1 0 0,-1-1-1,1 1 1,0 0 0,0 0-1,-1-1 1,1 1 0,-1 0-1,1-1 1,-1 1 0,0 0-1,1-1 1,-1 1-1,0-1 1,0 1 0,0-1-1,-2 2 1,-16 15 8,3-9 13,0-1-1,-1 0 0,0-1 0,0-1 1,-1-1-1,-24 5 0,16-3-2,-5 2 5,3-2-7,0-1 1,0-1-1,0-1 0,-1-2 1,-30 0-1,52-2-79,2 0-236,0 1-1,0-1 1,0-1 0,0 1 0,0-1 0,0 0 0,-8-2-1,19 2-4086,10-4 3532,-6 1-458,20-4-6067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12192,'-20'36'1601,"2"2"0,2 0-1,-15 52 1,11 0-8223,10-42-871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7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37 131 11384,'10'3'587,"0"-1"0,0 0 0,0-1 0,0 0 1,0-1-1,1 0 0,-1-1 0,0 0 0,0-1 1,0 0-1,17-5 0,-9 2-537,-4 3-7,-1-1 1,1-1-1,-1-1 0,0 0 0,0 0 0,0-1 0,-1-1 1,17-12-1,-28 18-84,-1-1 1,0 1-1,0-1 1,0 0-1,0 1 1,0-1-1,0 1 1,0-1-1,0 1 1,-1-1-1,1 1 1,0-1-1,-1 1 0,0-1 1,1 1-1,-1-1 1,0 1-1,0 0 1,1 0-1,-1-1 1,0 1-1,-3-2 1,-11-8-122,-8-1 130,12 10 104,-1 0-1,0 0 1,1 1-1,-1 1 1,0 0-1,0 0 1,1 1-1,-22 5 1,29-5-34,-28 9 1163,22-5-1022,-21 10-41,24-12-90,0 1 1,1 1-1,-1-1 0,1 1 0,1 0 0,-1 1 0,-7 8 0,11-11-23,0-1 0,0 1 0,0 0 1,1 0-1,-1 0 0,1 1 0,0-1 0,0 0 0,0 0 1,0 1-1,0-1 0,1 0 0,-1 1 0,1-1 0,0 1 0,0-1 1,1 5-1,0-6 2,0 1-1,0-1 1,0 0 0,1 0 0,-1 0 0,0 0-1,1 0 1,0 0 0,-1 0 0,1 0 0,0-1 0,0 1-1,0 0 1,0-1 0,0 0 0,0 1 0,3 0-1,3 3-24,11 5-1181,0-1 0,0 0 0,1-1 0,33 8 0,13 4-8887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8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41 10400,'-21'39'293,"19"-34"1175,4-10 4,44-75 3245,-91 199-3276,41-110-1380,-16 39 77,18-44-52,1 0 0,0 0 0,0 0 0,0 0 0,1 0 0,-1 1 0,1-1 0,0 0 0,0 1-1,2 5 1,-1-9-79,1-1-7,-1 1 0,1-1 0,-1 0 0,1 1 1,-1-1-1,1 0 0,-1 0 0,1 0 0,-1 0 0,1 0 0,-1 0 0,1-1 0,-1 1 1,1 0-1,-1-1 0,0 1 0,1-1 0,-1 0 0,1 1 0,-1-1 0,0 0 0,0 0 1,3-2-1,-3 3 1,17-11-172,0-1-1,0-1 1,-1 0-1,29-30 1,-20 18 140,0 6-38,-26 19 69,1 0-1,-1 0 1,0 0 0,0 0 0,0 0 0,1 0 0,-1 0-1,0 0 1,0 0 0,1 1 0,-1-1 0,0 0-1,0 0 1,0 0 0,1 0 0,-1 0 0,0 0 0,0 0-1,0 0 1,1 1 0,-1-1 0,0 0 0,0 0 0,0 0-1,0 0 1,0 1 0,1-1 0,-1 0 0,0 0 0,0 0-1,0 1 1,0-1 0,0 0 0,0 0 0,0 1-1,0-1 1,0 0 0,0 0 0,0 0 0,0 1 0,0-1-1,0 0 1,0 0 0,0 1 0,0-1 0,0 0 0,0 0-1,0 0 1,0 1 0,0-1 0,0 0 0,-1 0 0,1 0-1,0 1 1,0-1 0,0 0 0,-5 15 62,-33 56 71,28-54 12,0 0 0,2 1 0,-10 25 0,17-41-268,1 0-1,-1 0 1,1 0-1,0 0 1,0 0-1,0 0 1,0 0-1,0 0 1,0 0-1,0 0 1,1 0 0,0 2-1,1 8-2030,1 18-9345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8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88 10136,'3'1'211,"0"-1"0,0 1 1,0-1-1,0 0 0,0 0 0,0 0 1,-1-1-1,1 1 0,0-1 0,0 1 1,0-1-1,0 0 0,-1 0 0,1 0 1,0-1-1,-1 1 0,1-1 1,-1 1-1,5-4 0,-3 1 4,1 0 1,-1 0-1,1-1 0,-1 1 0,0-1 0,-1 0 1,1 1-1,4-10 0,-8 13-201,0 1 1,1-1-1,-1 0 0,0 1 0,0-1 0,0 1 1,0-1-1,0 0 0,0 1 0,0-1 0,0 0 1,0 1-1,0-1 0,0 0 0,0 1 1,0-1-1,0 1 0,0-1 0,-1 0 0,1 1 1,0-1-1,0 1 0,-1-1 0,1 1 0,0-1 1,-1 0-1,1 1 0,-1 0 0,1-1 1,-1 1-1,1-1 0,-1 1 0,1-1 0,-1 1 1,1 0-1,-1 0 0,1-1 0,-1 1 0,1 0 1,-1 0-1,0-1 0,1 1 0,-1 0 1,0 0-1,1 0 0,-1 0 0,0 0 0,-3-1 63,0 1-1,0 0 1,0 0 0,0 0-1,0 0 1,0 1-1,-5 0 1,-13 5 151,0 1 1,1 1-1,0 1 0,1 0 1,0 2-1,1 0 1,0 1-1,0 1 0,-23 22 1,41-34-224,0-1 0,1 1 1,-1-1-1,0 1 0,1 0 1,-1-1-1,1 1 0,-1 0 1,1-1-1,0 1 0,-1 0 1,1-1-1,-1 1 0,1 0 1,0 0-1,0 0 0,0-1 1,-1 1-1,1 0 0,0 0 1,0 0-1,0 0 0,0-1 1,0 1-1,0 0 0,1 0 0,-1 0 1,0 0-1,0-1 0,1 1 1,-1 0-1,0 0 0,1-1 1,-1 1-1,1 0 0,-1 0 1,1-1-1,-1 1 0,1 0 1,-1-1-1,1 1 0,-1-1 1,1 1-1,0-1 0,0 1 1,-1-1-1,1 0 0,0 1 1,0-1-1,-1 0 0,1 1 1,1-1-1,38 10 114,57-4 281,-58-5-397,-38-1-9,1 0 0,-1-1 1,1 2-1,0-1 0,-1 0 0,1 0 1,-1 0-1,1 1 0,-1-1 1,1 1-1,-1-1 0,1 1 1,1 1-1,-3-2 5,0 0-1,0 1 1,0-1 0,-1 1-1,1-1 1,0 0 0,0 1-1,0-1 1,-1 1 0,1-1-1,0 0 1,0 1-1,-1-1 1,1 0 0,0 0-1,-1 1 1,1-1 0,0 0-1,-1 0 1,1 1 0,-1-1-1,1 0 1,0 0 0,-1 0-1,1 0 1,-1 0 0,0 1-1,-33 10-12,-120 35-1788,130-37 766,21-9 160,3 0 736,-1 0-1,1 1 1,-1-1-1,1 0 1,-1 0-1,0 0 1,1 0-1,-1 1 0,1-1 1,-1 0-1,1 0 1,-1 1-1,1-1 1,-1 0-1,1 1 1,-1-1-1,1 1 0,0-1 1,-1 0-1,1 1 1,0-1-1,-1 2 1,-2 2-1486,-5 6-5927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8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0 3504,'-2'23'11489,"-7"1"-7771,-18 21-4479,20-34 1813,-34 54-1021,11-21-25,26-38-21,-29 55-4237,24-39-5568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9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11296,'0'0'0,"-1"8"2200,1 2-1496,-2-1 0,-2 2-704,2 1-968,1 2 968,-3 13-9856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9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0 10848,'1'0'180,"0"0"1,0 0-1,0 0 1,0 1-1,0-1 1,0 0-1,0 0 1,-1 1-1,1-1 1,0 1-1,0-1 1,0 1-1,0-1 1,0 1-1,-1-1 1,1 1 0,0 0-1,-1-1 1,1 1-1,0 0 1,-1 0-1,1-1 1,0 3-1,-2 10 3215,-4-1-3920,-66 161 2089,56-135-1376,-29 52-1,31-66-49,-69 128-78,81-152-54,1 1 0,-1 0 0,1-1 0,-1 1 0,1 0 1,0 0-1,0-1 0,-1 1 0,1 0 0,0 0 0,0-1 0,0 1 0,0 0 0,-1 0 0,1 0 0,0-1 0,1 1 0,-1 0 0,0 0 0,0 0 0,0-1 0,0 1 0,1 0 0,-1 0 0,0-1 0,1 1 0,-1 0 0,0-1 0,1 1 0,-1 0 0,1-1 0,-1 1 0,1 0 0,-1-1 0,1 1 0,0-1 0,-1 1 0,1-1 0,0 0 0,-1 1 0,1-1 0,0 1 0,0-1 0,0 0 0,4 1 22,0 0 0,1 0-1,-1-1 1,0 1 0,0-2 0,1 1-1,-1 0 1,0-1 0,7-1-1,161-41-5468,-123 33-4725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09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9776,'14'74'3466,"-13"-70"-3291,0-1 0,1 1 0,-1-1 0,1 1-1,-1-1 1,1 0 0,0 0 0,1 0 0,-1 0 0,0 0-1,1 0 1,0-1 0,4 4 0,32 20 115,-37-25-306,3 1-223,-1 1 1,2-1 0,-1 0 0,0 0 0,0-1 0,0 0 0,9 1 0,9 3-1304,36 9-6711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0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159 187 11384,'1'3'222,"0"-1"0,1 1 1,-2 0-1,1 0 1,0-1-1,-1 1 1,1 0-1,-1 0 0,0 0 1,0 0-1,0 0 1,0-1-1,0 1 0,-2 5 1,-1-1 347,1-1 1,-1 0-1,-1-1 0,1 1 1,-7 7-1,-40 46 630,9-12-1504,14-8-3100,7-7-7102</inkml:trace>
  <inkml:trace contextRef="#ctx0" brushRef="#br0" timeOffset="1">254 0 13360,'0'0'4215,"0"11"-4215,0 0-1279,-2 4 1279,1 12-11584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0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73 8432,'5'-5'758,"1"0"1,-1 0-1,0-1 1,0 1-1,0-1 0,-1 0 1,0-1-1,0 1 1,5-14-1,-9 20-754,1-1 495,-2 14-249,-1 0-1,0 0 0,0-1 0,-2 1 0,-5 15 0,2-6 136,3-8-173,-5 10 3,2 1 1,0 0-1,2 1 1,1-1-1,-2 31 0,6-55-174,0-1-1,0 1 0,0 0 1,0 0-1,0 0 1,1 0-1,-1 0 0,0 0 1,0 0-1,0-1 0,1 1 1,-1 0-1,0 0 0,1 0 1,-1-1-1,1 1 0,-1 0 1,1 0-1,0-1 0,-1 1 1,1-1-1,-1 1 1,2 0-1,-1 0-13,0-1 1,0 0-1,0 0 1,0 0-1,0 0 1,0 0-1,0 0 1,-1-1-1,1 1 1,0 0-1,0 0 1,0-1-1,0 1 0,0 0 1,-1-1-1,1 1 1,0-1-1,1 0 1,7-6-4,-1-1 1,0 1-1,8-11 0,-12 13-74,92-108-1238,-96 112 1117,0 1 1,1-1-1,-1 0 1,1 1-1,-1-1 1,1 1-1,-1-1 1,1 1-1,-1-1 1,1 1-1,-1-1 1,1 1-1,0 0 1,-1-1-1,1 1 1,0 0-1,-1-1 1,1 1-1,0 0 1,0 0-1,-1 0 1,1 0-1,0-1 1,0 1-1,-1 0 1,1 0-1,0 1 1,0-1-1,-1 0 1,1 0-1,0 0 1,0 0-1,-1 1 1,1-1-1,0 0 1,-1 1-1,1-1 1,0 0-1,-1 1 1,1-1-1,0 2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12192,'9'5'1963,"0"-1"1184,-9 15-1496,-9 10-1529,-1 1 0,-2-1-1,0-1 1,-2 0 0,-2-1 0,-22 32 0,23-37-6280,3-7-2562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9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13448,'0'0'0,"0"24"0,-1 18 3191,6-56-2495,-1 3 0,1-1-696,5 9-1823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13808,'0'0'42,"0"1"1,0-1 0,0 0 0,0 1-1,0-1 1,0 1 0,0-1 0,0 1 0,0-1-1,1 0 1,-1 1 0,0-1 0,0 1 0,0-1-1,1 0 1,-1 1 0,0-1 0,0 0-1,1 1 1,-1-1 0,0 0 0,1 0 0,-1 1-1,0-1 1,1 0 0,-1 0 0,0 1-1,1-1 1,-1 0 0,1 0 0,-1 0 0,0 0-1,1 0 1,-1 1 0,1-1 0,-1 0 0,1 0-1,-1 0 1,0 0 0,1 0 0,-1 0-1,1 0 1,-1-1 0,1 1 0,-1 0 0,0 0-1,1 0 1,0-1 0,0 1 27,0 0-1,0 0 1,1 0 0,-1 0-1,0 0 1,0 0 0,1 0-1,-1 0 1,0 1 0,0-1-1,0 0 1,1 1 0,-1-1-1,0 1 1,0-1-1,0 1 1,0 0 0,0-1-1,0 1 1,0 0 0,0 0-1,0 0 1,0-1 0,-1 1-1,1 0 1,1 1 0,8 28-3129,0-1-6747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1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0 10848,'-11'36'5926,"-7"0"-3852,-6 13-1611,24-47-461,-26 63 183,-2-2 1,-62 102-1,39-93-421,12-25-4159,16-21-5691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1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11480,'6'3'397,"0"0"1,-1-1 0,1 0 0,0 0-1,1 0 1,-1-1 0,0 0 0,10 1 0,60-2 3269,79-16-2981,0-2-3550,-88 12-8429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12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 11384,'0'0'4041,"-8"13"-1395,-12 21-2006,-27 62 0,42-88-640,3-5 0,0 0 0,1 0 0,0 0 0,-1 1 0,1-1 0,0 1 0,0-1 0,1 1 0,-1-1 0,1 6 0,-2 11 0,2-19 0,0 1 0,0-1 0,0 0 0,0 1 0,0-1 0,0 1 0,1-1 0,-1 1 0,1-1 0,-1 0 0,1 1 0,-1-1 0,1 0 0,1 2 0,6-1 0,-7-2 0,17 4 0,-11-3 0,0-1 0,30-12 2,-14 3 14,0-1 0,-1-2 1,0 0-1,-1-1 0,0-1 1,-1-1-1,32-31 0,-51 44 46,-20 26 918,8-6-722,2 1-1,0 0 1,1 0 0,1 1 0,1 0-1,-8 39 1,-7 28 94,13-60-203,-35 115 246,37-122-378,4-13-2,-1 0 1,1 0 0,-1-1-1,-1 1 1,-5 8-1,-17 29 59,-10 4-60,17-29-9,-1-2-1,-35 26 1,50-40 6,-1 1 1,1-1 0,0-1 0,-1 1 0,0-1 0,0 0 0,1 0-1,-1 0 1,0-1 0,0 0 0,0 0 0,-11-1 0,8 1-1,2-1-11,1 1 1,0-1-1,0-1 1,0 1-1,-1-1 1,1 0-1,0-1 1,0 1-1,0-1 1,0 0-1,1-1 1,-1 1-1,0-1 1,1 0-1,0-1 1,0 1-1,0-1 1,-7-6-1,9 1-218,6-18 3,12-12 172,12-3 43,-19 32 0,1-1 0,17-14 0,12-4-72,70-40 0,-106 68 59,32-16-772,167-58-551,-155 62-656,260-43-2275,-24 5-5139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4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9056,'0'0'5936,"13"-15"-1959,-13 15-3971,1-1 0,0 1 0,0 0 1,-1 0-1,1 0 0,0 0 0,0-1 0,0 1 1,-1 1-1,1-1 0,0 0 0,0 0 1,0 0-1,-1 0 0,1 0 0,0 1 0,0-1 1,-1 0-1,1 1 0,0-1 0,0 0 0,-1 1 1,1-1-1,0 1 0,-1-1 0,1 1 1,-1 0-1,1-1 0,-1 1 0,1 0 0,0 0 1,10 23 72,3 24-71,8 79-1886,-16-79 228,20 72 0,-10-68-294,8 28-5669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40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47 9144,'0'0'7561,"-11"30"-6259,-44 45-502,36-51-746,1 0 1,2 1-1,-24 45 1,12-7-5,28-62 130,2-3-113,1 1-1,-1-1 1,1 0-1,-1-1 1,0 1-1,0 0 1,0-1-1,0 1 1,-1-1-1,3-4 1,-1 3-48,12-22-79,0 0-1,-2-2 1,-1 1 0,17-57 0,0-1 68,-29 82 3,1 0 1,0 1-1,0-1 0,0 1 1,1-1-1,-1 1 1,1-1-1,-1 1 0,1 0 1,0 0-1,-1 0 1,1 0-1,0 0 0,1 0 1,-1 0-1,0 1 1,0-1-1,1 1 0,-1 0 1,1-1-1,-1 1 1,1 0-1,0 1 1,-1-1-1,1 0 0,0 1 1,-1-1-1,1 1 1,0 0-1,0 0 0,-1 0 1,1 0-1,0 1 1,0-1-1,5 2 0,4 1 60,0 0-1,0 0 0,-1 1 0,1 1 0,-1 0 0,0 0 0,0 2 0,17 11 1,19 20-2651,-2 0-9939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1 357 8520,'0'0'44,"1"1"0,-1-1 0,1 1 0,-1 0 0,1-1 0,-1 1 0,1-1 0,-1 1 0,1-1 0,0 1 0,-1-1 0,1 0 0,0 1 0,-1-1 0,1 0 0,0 1 0,-1-1 0,1 0 0,0 0 0,0 0 0,-1 0 0,1 0 0,0 1 1,0-2-1,-1 1 0,1 0 0,1 0 0,0-1 230,1 1 1,-1-1 0,0 0 0,0 0-1,0-1 1,0 1 0,0 0-1,0-1 1,2-1 0,37-42 4053,-41 44-4315,33-40 471,1 1 0,2 2 0,1 1 0,2 2 0,76-52 0,-101 73 221,-13 13-692,0 0 1,-1 0-1,1 0 1,0 0-1,0 0 1,0 1-1,0-1 1,0 0-1,0 0 1,0 1-1,0-1 1,0 0-1,0 1 1,1-1-1,-1 1 1,2-1-1,-5 18 298,1-14-270,0 1 0,0-1 1,0 1-1,0-1 0,-1 1 0,1-1 1,-1 0-1,0 0 0,0 0 0,0 0 1,-1 0-1,-2 2 0,-43 60-128,-50 91-54,76-119 552,-5 8-1437,-43 95 0,66-122-3558,4 1 3148,2-4-84,-1 25-5893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32 8072,'-4'13'1413,"10"-8"1816,26-11 2600,-25 4-5595,34-5-486,78-5 1,-94 10-4501,3-3 3084,2 0 283,37-5-4788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2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0 8608,'-28'42'5899,"4"0"-3754,10-16-1584,-29 39 1,-2-9-261,13-17-556,-50 80 0,55-76-4642,9-12-3276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2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9240,'21'31'280,"-20"-30"-180,0-1 1,-1 0-1,1 1 1,0-1-1,-1 1 1,1-1-1,0 0 1,0 0-1,-1 1 1,1-1-1,0 0 1,0 0-1,0 0 1,-1 0-1,1 0 1,0 0-1,0 0 1,0 0-1,-1 0 0,1 0 1,0 0-1,0-1 1,-1 1-1,1 0 1,0-1-1,0 1 1,-1 0-1,1-1 1,1 0-1,13-8 200,-4 2 245,1 1 0,0 1-1,1 0 1,-1 0-1,1 1 1,0 1 0,0 0-1,0 1 1,17-1 0,6 2-337,62 5 0,-80-2-120,1 1 1,0 1-1,-1 1 1,31 11-1,-48-15-77,0-1 0,-1 0 0,1 0 0,0 0 0,0 1 0,0-1 0,0 0 0,0 1 0,-1-1 0,1 1 0,0-1 0,0 1-1,-1 0 1,1-1 0,0 1 0,-1 0 0,1-1 0,0 1 0,-1 0 0,1 0 0,-1-1 0,0 1 0,1 0 0,-1 0 0,1 0-1,-1 0 1,0 0 0,0-1 0,0 1 0,1 0 0,-1 0 0,0 0 0,0 0 0,0 0 0,0 0 0,-1 0 0,1 0 0,0 0-1,0 0 1,0-1 0,-1 1 0,1 0 0,0 0 0,-1 0 0,1 0 0,-1-1 0,1 1 0,-1 0 0,0 0 0,1-1 0,-1 1-1,0 0 1,1-1 0,-1 1 0,0-1 0,-1 1 0,-4 5 156,0-1 0,0 0 0,-1 0 0,-10 4 0,-8 4-308,-2-2-1,-27 7 1,-5 2-2389,-2 9-7745,23-9 6675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 10488,'10'13'1469,"-9"-12"-1244,0 0 0,0 0 0,0 0 1,0 0-1,0 0 0,0 1 0,-1-1 0,1 0 1,0 0-1,-1 1 0,1-1 0,-1 0 0,1 1 1,-1-1-1,0 0 0,0 1 0,1-1 0,-1 1 1,0-1-1,0 0 0,-1 1 0,1-1 0,0 1 1,0-1-1,-1 0 0,1 1 0,0-1 0,-1 0 1,-1 3-1,-43 131 1023,-40 73-1360,84-207 113,-38 95-428,-42 151-1,46-93-4790,25-100-3815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10584,'5'2'43,"-3"-1"236,0 0 0,0 0 1,1 0-1,-1 0 1,0 0-1,0 0 0,0 1 1,0-1-1,0 1 0,0 0 1,-1-1-1,3 4 0,-4-3-78,1 0 0,-1 0 0,0 1 0,1-1-1,-1 0 1,-1 0 0,1 1 0,0-1-1,0 0 1,-1 0 0,1 1 0,-1-1-1,0 0 1,0 0 0,0 0 0,-1 2-1,-71 142 1184,62-127-1404,11-19 26,0 0-1,-1 1 0,1-1 0,0 1 0,-1-1 0,1 0 1,0 1-1,-1-1 0,1 1 0,0-1 0,0 1 0,0-1 0,0 1 1,-1-1-1,1 1 0,0-1 0,0 1 0,0-1 0,0 1 1,0-1-1,0 1 0,0-1 0,0 1 0,0-1 0,0 1 0,1-1 1,-1 1-1,0-1 0,0 1 0,14-5 212,16-18-27,1-11-19,-23 23-247,0 0-1,1 1 1,1 0-1,-1 0 1,2 1-1,-1 0 1,1 1-1,13-7 0,-23 13-30,0 1 0,1-1 0,-1 1 1,1-1-1,-1 1 0,1 0 0,0 0 0,-1 0 0,1 0 0,-1 0 0,1 0 0,-1 0 0,1 0 0,-1 1 0,1-1 0,1 1 0,7 2-1724,19 1-8535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3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11384,'9'3'132,"0"-1"0,0 0 0,0 0 1,1-1-1,-1 0 0,0-1 0,1 1 0,-1-2 1,0 0-1,1 0 0,-1 0 0,0-1 1,0-1-1,0 1 0,0-2 0,-1 1 1,1-1-1,-1 0 0,0-1 0,0 0 0,0 0 1,10-10-1,-16 14-204,0-1 0,-1 1 0,1-1 0,0 0 0,0 0 0,-1 0 0,0 1 0,1-2 0,-1 1 0,0 0 0,0 0 0,0 0 0,0 0 0,0-1 0,0 1 0,0-5 0,-1 6 108,0 0-1,-1-1 0,1 1 1,0 0-1,-1 0 0,1 0 1,-1 0-1,1 0 0,-1 0 1,0 0-1,1 0 0,-1 1 1,0-1-1,0 0 0,1 0 1,-1 0-1,0 1 0,0-1 1,0 0-1,0 1 0,0-1 1,0 1-1,0-1 1,-2 1-1,-4-3 241,0 2 1,0-1-1,0 1 1,0 0 0,0 1-1,0-1 1,0 1-1,0 1 1,-9 1-1,13-2-232,0 0 0,0 1 0,0 0 0,0-1 0,0 1 0,0 1 0,0-1 0,0 0 0,1 0 0,-1 1 0,0 0 0,1 0 0,-1-1 0,1 1 0,-1 1 0,1-1 0,0 0 0,0 0 0,0 1 0,0-1 0,1 1 0,-1 0 0,1 0 0,0-1 0,-3 7 0,4-4-27,-1 0-1,1 0 0,0 0 0,0 0 1,0 0-1,1 0 0,-1 0 0,1 0 1,1 0-1,-1 0 0,1 0 0,0-1 1,0 1-1,4 7 0,-4-9-124,0-1 1,-1 0-1,1 0 0,0 0 1,0 1-1,0-2 0,0 1 0,1 0 1,-1 0-1,5 1 0,7 7-1813,18 16-8299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3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10848,'2'3'264,"-1"0"1,1 0-1,-1 1 1,1-1 0,-1 1-1,0-1 1,0 1-1,-1 0 1,1-1-1,-1 1 1,0 0 0,0-1-1,0 1 1,0 0-1,-1-1 1,0 1-1,1-1 1,-3 5 0,-2 10-4,-2 0 1,-12 23 0,6-13 661,3-8-720,6-11 25,0-1 0,0 0 1,-3 16-1,6-23-128,18 0 244,1-9-367,0-2 0,-1 0 0,0-1 0,23-20-1,25-16-2258,-32 33-813,-2 2-5891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4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12912,'1'4'38,"2"8"1424,-9-9 749,-10 3-1137,-31 15-770,1 2 0,-54 37 0,91-50 36,10-10-339,-1 1 0,0-1 0,0 1 0,0-1 0,0 1 0,0-1 0,1 0 0,-1 1 1,0-1-1,0 1 0,1-1 0,-1 0 0,0 1 0,1-1 0,-1 0 0,0 1 0,1-1 0,-1 0 0,1 0 1,-1 1-1,0-1 0,1 0 0,-1 0 0,1 0 0,-1 1 0,1-1 0,-1 0 0,0 0 0,1 0 0,-1 0 0,1 0 1,-1 0-1,1 0 0,-1 0 0,1 0 0,-1 0 0,1-1 0,16-1 29,-1 0 0,0-2 0,-1 0 0,1-1 0,16-7-1,1 0-28,-17 7-91,-1-2-1,0 1 0,0-2 1,17-12-1,8-3 231,-54 30 594,7-4-686,0 0 1,0 1-1,0 0 1,0 0-1,1 0 0,0 1 1,-6 6-1,8-7-18,-1 1-1,1 0 1,1 0 0,-1 0 0,1 0-1,-1 0 1,2 1 0,-5 9-1,3 17-1525,13 2-3325,0-8-4259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4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10848,'8'4'54,"-7"-4"145,0 0 0,0 0 0,1 0 0,-1 1 0,0-1 1,0 0-1,0 1 0,0-1 0,0 1 0,0 0 0,0-1 0,-1 1 1,1 0-1,0-1 0,0 1 0,0 0 0,-1 0 0,1 0 1,0 0-1,-1 0 0,1-1 0,-1 1 0,1 0 0,-1 1 0,1-1 1,-1 0-1,0 0 0,1 0 0,-1 0 0,0 0 0,0 0 0,0 0 1,0 2-1,-2 11 97,-1-5-121,1 1-1,-1-1 0,-1 0 1,0 0-1,-5 9 0,-2 6-150,-112 240-5027,89-187-4137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4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9416,'3'2'470,"1"0"1,-1 0-1,0 0 1,0-1 0,1 1-1,-1-1 1,1 0-1,-1 0 1,1 0 0,-1 0-1,1-1 1,0 1-1,-1-1 1,1 0 0,4 0-1,56-10-104,-46 6-156,-12 3-378,0-1 0,1 0 0,-1-1 1,0 1-1,0-1 0,0 0 0,0-1 0,-1 1 0,1-1 1,-1 0-1,0-1 0,0 1 0,-1-1 0,6-6 1,-9 10 114,0-1 1,0 1 0,0 0 0,0 0-1,0-1 1,0 1 0,-1-1 0,1 1-1,0-1 1,-1 1 0,1-1 0,-1 1-1,0-1 1,1 1 0,-1-1 0,0 0-1,0 1 1,0-1 0,0-1 0,-1 2 75,1 0 1,-1 0 0,1-1-1,-1 1 1,0 0 0,1 0-1,-1 0 1,0 0 0,0 0-1,0 1 1,0-1 0,0 0-1,0 0 1,0 1 0,0-1-1,0 0 1,0 1 0,0-1-1,-2 0 1,-4-1 235,0 0 1,-1 1 0,1-1-1,-1 1 1,1 1-1,-15 0 1,12 0-112,0 1 0,0 0 0,1 1 1,-1 0-1,0 0 0,-15 7 0,21-7-127,0 0-1,0 0 0,1 0 1,-1 0-1,1 1 0,-1-1 1,1 1-1,0 0 0,0 0 1,0 0-1,1 1 0,-1-1 1,1 1-1,-1-1 0,1 1 1,1 0-1,-1 0 0,0 0 0,-1 6 1,2-7 4,1-1 0,-1 1 0,0 0 0,1 0 0,0 0 0,0 0 0,0 0 0,0 0 0,0 0 0,1 0 0,-1 0 0,1-1 0,0 1 0,-1 0 0,3 4 0,0-2-427,1-1 1,-1 0-1,1 1 0,-1-1 1,1-1-1,0 1 0,1-1 1,4 4-1,24 19-9244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12640,'13'11'447,"-11"-10"-227,0 0-1,0 1 1,0-1-1,0 1 1,0 0 0,0-1-1,0 1 1,-1 0-1,1 0 1,-1 0-1,1 0 1,-1 1 0,0-1-1,0 0 1,0 1-1,0-1 1,0 0 0,0 1-1,-1-1 1,1 1-1,-1-1 1,0 1-1,0-1 1,0 1 0,0 0-1,0-1 1,-1 5-1,-17 53 507,18-59-722,0-1 0,0 0 0,0 0 0,0 1-1,0-1 1,0 0 0,0 1 0,0-1 0,0 0 0,0 0 0,0 1 0,0-1 0,0 0 0,0 1 0,0-1 0,1 0 0,-1 0 0,0 1 0,0-1 0,0 0 0,0 0 0,0 1 0,1-1 0,-1 0 0,0 0-1,0 0 1,0 1 0,1-1 0,-1 0 0,0 0 0,0 0 0,1 0 0,-1 0 0,0 1 0,0-1 0,1 0 0,-1 0 0,1 0 0,14-3 104,11-9-50,-26 12-66,38-28-364,8-10 206,-40 33 172,1-1 0,0 1 0,0 0 0,1 0 0,0 1 0,-1 0 0,13-4 0,-19 8 25,-1 0 0,1-1 1,0 1-1,0 0 0,-1 0 0,1 0 0,0 0 0,0 0 0,-1 1 0,1-1 0,0 0 0,0 0 0,-1 0 0,1 1 0,0-1 0,0 0 0,-1 1 0,1-1 0,-1 0 0,1 1 0,0-1 0,-1 1 0,1-1 0,-1 1 0,1-1 0,-1 1 0,1 0 1,-1-1-1,1 1 0,-1 0 0,0-1 0,1 1 0,-1 0 0,0-1 0,0 1 0,1 0 0,-1 0 0,0-1 0,0 1 0,0 0 0,0 0 0,0-1 0,0 1 0,0 1 0,0 2 37,0 0-1,0 0 0,-1 0 1,1 0-1,-1 0 1,0 1-1,-1 2 0,-6 12 388,3-8-2214,0 1 0,1 0 0,-3 19 0,2-3-8107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5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13272,'17'8'2502,"-17"-8"-2434,0 0 0,1 0 0,-1 1-1,0-1 1,1 0 0,-1 0 0,0 0-1,1 0 1,-1 0 0,0 0-1,1 0 1,-1 0 0,0 0 0,1 0-1,-1 0 1,0 0 0,1 0 0,-1 0-1,0 0 1,1 0 0,-1 0-1,0 0 1,0 0 0,1-1 0,-1 1-1,0 0 1,1 0 0,-1 0-1,0 0 1,0-1 0,1 1 0,-1 0-1,0 0 1,0-1 0,0 1 0,1 0-1,-1-1 1,0 1 0,0 0-1,0 0 1,0-1 0,1 1 0,-1 0-1,0-1 1,0 1 0,0 0 0,0-1-1,0 1 1,0-1 478,-22 10 400,-14 8-351,-57 36 0,59-24-379,32-28-217,1 1-1,-1 0 1,1-1 0,0 1 0,-1 0 0,1 0 0,0 0-1,0 0 1,0 0 0,1 0 0,-1 0 0,0 0 0,1 0-1,-1 0 1,1 0 0,0 0 0,0 1 0,0-1-1,0 3 1,7 11 1,-3-12-148,0 0 0,1-1 0,0 1 0,-1-1 0,1 0 0,1 0 0,-1-1 0,0 0 0,0 1 0,1-2 0,0 1 0,-1-1 0,1 0-1,7 1 1,7 2-1500,38 10-10658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15:5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14168,'15'0'489,"0"-2"1,-1 0-1,1-1 1,0 0-1,-1-1 1,0-1-1,0 0 1,0-1 0,-1 0-1,23-15 1,-34 19-684,2-7-30,-12 9 345,-1-1 0,1 1 0,-1 0-1,1 1 1,0 0 0,-1 0-1,1 1 1,-11 3 0,14-3-100,0 0 0,1 0 0,-1 0 0,1 0 0,0 1 0,-1 0 0,1-1 0,0 2 1,1-1-1,-1 0 0,1 1 0,-1 0 0,1-1 0,-3 6 0,5-7-15,1-1-1,0 0 1,-1 0 0,1 1-1,0-1 1,0 0-1,0 1 1,0-1 0,0 0-1,0 1 1,0-1-1,0 0 1,0 1 0,1-1-1,-1 0 1,0 0 0,1 1-1,-1-1 1,2 2-1,11 17-11,-12-19 5,2 4-37,1-1 0,0 1-1,0-1 1,0 1 0,1-1-1,0-1 1,-1 1-1,1-1 1,7 4 0,14 10-2192,38 32-10176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06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9416,'0'0'12239,"3"5"-11625,11 11-487,1 0 0,0-1 0,1-1 0,0-1 0,1 0 1,1-1-1,20 11 0,137 66 148,-154-79-278,5 3-1187,39 25 0,-19-9-1258,62 36-10178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9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10936,'13'20'1293,"1"-20"1175,11-3-1004,-15 4-827,1 0-1,-1 0 1,21 7 0,-18-5-681,0 0 0,-1-1 0,1 0 0,16 0-1,45-4-2380,-5 1-8541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07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93 9504,'0'0'10655,"24"7"-9549,-18 0-1062,0 0 1,-1 0 0,0 1-1,0 0 1,0 0 0,-1 0-1,-1 0 1,5 14 0,16 80-246,-7-25-64,-15-68 408,-6-16-389,-15-31-454,5 11 943,-6-12-43,-17-13-141,29 44 69,1-2 0,1 1 0,-1-1 0,1 1 1,-8-20-1,14 27-95,0 0 0,0 0 0,-1 1 0,1-1 0,1 0 0,-1 0 0,0 1 0,0-1 0,1 0 0,-1 0 0,1 1 0,-1-1 0,1 0-1,0 1 1,0-1 0,-1 1 0,1-1 0,0 1 0,0-1 0,1 1 0,-1 0 0,0-1 0,2 0 0,29-23 149,-29 23-147,11-6 78,0 1 1,1 1-1,0 0 1,0 1-1,1 0 1,31-4-1,-25 5-95,4-3-305,-14 5 238,45-3-39,-43 4-397,0 1 1,0 0 0,1 1 0,-1 0 0,0 1 0,0 0 0,17 6-1,18 12-2055,29 8-8399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0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1 365 7800,'0'0'3518,"13"-22"-11,26-27-2133,138-155 1162,-162 189-2454,-3 1 186,1 1 1,1 1 0,27-20-1,-39 31 74,0 0 154,1 0-312,-6 10-82,-40 75 224,21-44-127,1 1-1,3 1 1,-17 56-1,26-68-686,2 1 0,-6 51 0,13-79 136,0 0-1,0 0 1,0 0 0,0 0-1,1 0 1,-1 0-1,1 0 1,0 0-1,0 0 1,0 0-1,0 0 1,2 3-1,4 11-1468,9 28-7319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09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11656,'0'1'107,"0"0"0,-1-1 1,1 1-1,0 0 0,0 0 1,0-1-1,0 1 0,0 0 0,0 0 1,0 0-1,0-1 0,0 1 1,0 0-1,0 0 0,0-1 1,0 1-1,1 0 0,-1 0 1,0-1-1,1 1 0,-1 0 0,0-1 1,1 1-1,-1 0 0,1-1 1,-1 1-1,1-1 0,-1 1 1,1-1-1,0 1 0,-1-1 1,1 1-1,0-1 0,1 1 1,6 0 518,0-2-1,0 1 1,0-1 0,0 0 0,12-3 0,3 0-1408,-1 2 0,1 0-1,0 2 1,0 0-1,26 5 1,33 1-8771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37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343 100 6368,'0'0'3600,"1"-3"-2594,0-2-644,1-2 85,0 0 0,-1 0-1,0-1 1,0 1 0,-1-10 0,0 15-380,0 0 0,0 1 0,0-1 1,-1 1-1,1-1 0,0 0 0,-1 1 0,1-1 0,-1 1 0,0-1 0,0 1 0,1 0 0,-1-1 1,0 1-1,0 0 0,0-1 0,0 1 0,-1 0 0,1 0 0,0 0 0,0 0 0,-1 0 0,1 0 1,-1 0-1,1 1 0,0-1 0,-1 0 0,1 1 0,-1-1 0,0 1 0,1 0 0,-4-1 1,-9 1 207,0 0 1,0 2 0,0-1 0,0 2 0,0-1 0,1 2 0,-1 0 0,1 1-1,0 0 1,0 1 0,-17 10 0,26-14-270,1 0 0,-1 1 0,1-1 0,-1 1 0,1 0 0,0 0 0,0 0 0,0 0 0,1 0 0,-1 1 0,1-1 0,0 1 0,0-1 0,0 1 0,0 0 0,1 0 0,-1 0 0,1 0-1,0 0 1,-1 5 0,3-7 5,-1-1 0,0 0-1,1 1 1,-1-1-1,1 0 1,-1 0-1,1 1 1,-1-1 0,1 0-1,0 0 1,0 0-1,-1 0 1,1 0-1,0 0 1,0 0 0,0 0-1,0 0 1,1 0-1,-1-1 1,0 1-1,0 0 1,2 0 0,26 11 9,-23-10-6,1 0-1,-1-1 1,1 1 0,-1-1-1,11 0 1,-3 0 7,0 1 0,-1 0 1,1 1-1,22 8 0,-30-11-21,-4 0 0,0 1 0,0-1 0,-1 0 0,1 1 0,0 0 0,-1-1 0,1 1 0,-1 0 0,1-1 0,-1 1 0,1 0 0,-1 0 0,1 0 0,-1 1 0,0-1 0,0 0 0,2 2 0,5 7 0,-9 4 2,-1-9 0,0-1 1,0 1 0,0-1-1,-1 0 1,0 0-1,0 0 1,0 0 0,0-1-1,-1 1 1,0-1-1,1 0 1,-1 0 0,0 0-1,-5 2 1,-3 2 91,1-1 1,-1 0-1,0-1 0,-24 6 0,-88 11-734,70-16-4639,51-5 3264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38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0 10848,'-26'67'4940,"-3"9"-3357,6-14-1108,-5 5-298,-2 2-177,22-51-1170,1 1-1,1 0 0,1 0 0,0 0 0,-3 33 0,5-27-5675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38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7896,'86'-24'2366,"-61"15"-1170,1 1 0,1 2-1,-1 1 1,31-2 0,-51 6-1152,0 1 1,-1 0 0,1 1-1,0-1 1,0 1-1,0 1 1,-1-1 0,1 1-1,9 4 1,-14-6-28,1 1 1,-1 0 0,1 0-1,-1 1 1,0-1-1,0 0 1,1 0-1,-1 1 1,0-1-1,0 0 1,0 1-1,0-1 1,0 1-1,-1-1 1,1 1 0,0 0-1,-1-1 1,1 1-1,-1 0 1,0-1-1,0 1 1,1 0-1,-1 0 1,0-1-1,0 1 1,0 0-1,-1-1 1,1 1 0,0 0-1,-1 0 1,1-1-1,-1 1 1,1-1-1,-2 3 1,-1 3 66,0-1 0,0 0 0,0 0 1,-1 0-1,0-1 0,-5 7 0,-16 11-31,6-9-107,0-1 0,-2-1 0,1-1 0,-23 9 0,-27 14-2543,21-8-7623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3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 10936,'28'8'326,"-9"-3"761,0 0 0,21 3 0,-32-8-826,-1 1 0,1-1 0,-1-1 0,1 1 0,-1-1 0,1-1 1,-1 1-1,14-6 0,-11 4-247,-1 0 0,0-1 1,0 0-1,-1 0 0,1-1 0,-1 0 1,0-1-1,0 0 0,0 0 1,-1-1-1,0 0 0,0 0 0,-1-1 1,0 1-1,-1-1 0,6-9 0,10-30 8,-19 30-28,-2 6-10,0 9 15,0 0-1,0-1 1,0 1-1,0 0 1,0 0-1,-1-1 1,1 1-1,-1 0 1,1 0-1,-1 0 1,0 0-1,0 0 1,0 0-1,0 0 1,0 0-1,0 0 0,-1 0 1,1 0-1,-1 1 1,1-1-1,-1 0 1,1 1-1,-1 0 1,0-1-1,0 1 1,0 0-1,0 0 1,0 0-1,0 0 1,0 0-1,-3-1 1,-3 0 22,0 0 1,-1 0-1,1 0 0,-1 1 1,-16 0-1,15 1 63,-1 1-1,1 0 1,0 1-1,-1 0 0,1 1 1,0 0-1,1 0 1,-1 1-1,0 1 0,1 0 1,0 0-1,0 0 1,1 1-1,-1 1 0,1-1 1,1 1-1,-1 1 1,1-1-1,0 1 0,1 0 1,0 1-1,0 0 1,1 0-1,0 0 0,1 0 1,0 1-1,0 0 1,1 0-1,0 0 0,-1 13 1,3-20-68,1 0 1,0 1 0,0-1 0,0 0-1,1 1 1,-1-1 0,1 0 0,0 0-1,0 0 1,0 0 0,0 0-1,0 0 1,1 0 0,-1 0 0,1 0-1,0 0 1,0-1 0,3 5 0,1-1-4,0 0 1,1-1-1,-1 1 1,10 5-1,-14-10-8,9 5-243,0 0 0,1 0 0,0-1 0,0 0 0,0-1 0,0-1-1,1 0 1,23 3 0,-5-1-1331,47 9-9530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39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234 178 11744,'1'-12'584,"0"-1"0,1 1 0,0 0 0,0 0 0,2-1 0,4-11 0,3-11 290,-10 34-874,-1 0 0,1 0-1,-1 0 1,1-1 0,-1 1-1,0 0 1,1 0 0,-1-1-1,0 1 1,0 0 0,0-1-1,0 1 1,0 0 0,0 0-1,0-1 1,-1 1 0,1 0-1,0-1 1,-1 1 0,1 0-1,-1 0 1,1 0 0,-1 0-1,0-1 1,1 1 0,-1 0-1,0 0 1,0 0 0,0 0-1,0 1 1,0-1 0,0 0 0,0 0-1,0 0 1,0 1 0,0-1-1,0 1 1,0-1 0,-1 1-1,1-1 1,0 1 0,0-1-1,-1 1 1,1 0 0,0 0-1,-1 0 1,-1 0 0,-4 0 37,0 0 0,0 1 0,0 0 0,0 0 0,0 0 0,1 1 0,-8 3 0,2-1 59,0 0 0,1 1 0,-1 1 0,1 0 0,0 0 0,1 1-1,0 0 1,0 1 0,0 1 0,1-1 0,0 1 0,1 1-1,0 0 1,1 0 0,0 0 0,-6 12 0,12-19-85,0-1 0,1 0 0,-1 0 1,1 0-1,-1 0 0,1 1 0,0-1 1,0 0-1,0 0 0,0 0 0,0 1 1,1-1-1,-1 0 0,1 0 0,-1 0 0,1 0 1,0 0-1,0 1 0,0-1 0,0-1 1,0 1-1,0 0 0,3 3 0,-1-2 14,-1 0 0,1 0 0,0 0-1,1 0 1,-1-1 0,0 0 0,1 1-1,-1-1 1,1 0 0,0-1 0,5 3-1,9 0-458,0-2 0,0 1 0,0-2 0,0-1-1,36-3 1,15 0-10912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0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 10400,'-36'65'4006,"-40"103"-1,62-128-7464,3-9-6581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0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11480,'0'0'0,"-8"1"1688,3 10-1688,-1 0-9432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0:57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 13000,'-16'51'4562,"6"-23"-4101,-1 4-285,-62 200 770,58-180-930,11-38-425,-37 121 1343,19-72-7310,17-51-2190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1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74 11208,'36'-42'3798,"-8"12"-1122,-27 28-2223,-19 36 1191,5-8-1367,1 1-1,1-1 1,-13 53-1,21-68-255,-2 17-418,6-21 341,3 19 10,-4-25 50,0 1-1,1-1 0,0 0 0,-1 1 1,1-1-1,0 0 0,0 0 1,0 0-1,0 0 0,0 0 0,0 0 1,0 0-1,0 0 0,0 0 1,0 0-1,0-1 0,1 1 0,-1 0 1,0-1-1,1 1 0,-1-1 0,3 1 1,0 0 15,0-1 0,-1 0-1,1 0 1,0 0 0,0 0 0,0-1 0,-1 0 0,7-1 0,3-2 54,0-1 0,0-1 0,17-10 0,-5 0-56,-2 0-1,0-2 1,30-30 0,-2 3 14,-50 43-9,-12 20 6,-18 26 175,3 2 1,1 1-1,2 1 1,-25 80-1,29-64-186,-37 180 137,50-218-143,-9 33 178,11-44-202,-21 57 453,21-65-383,1 0 0,-1 0 1,0-1-1,0 1 0,-1-1 0,0 0 1,0 0-1,0 0 0,-8 5 1,9-8-23,0 0 0,0-1 0,-1 1 0,1-1 0,0 0 0,-1 0 0,0-1 0,1 0 0,-1 1 0,0-1 0,0-1 0,1 1 0,-1-1 0,0 0 0,0 0 1,-9-1-1,3-1-10,7 2-26,0-1 0,0 0 1,0 0-1,0 0 0,1-1 1,-1 1-1,-6-4 1,-26-13-15,-5-9 12,27 17-22,1 0 0,-16-18-1,25 18-354,5 2 349,0 1 0,0 0 0,0 0 0,1 0 0,0 0-1,1 0 1,0 0 0,0 1 0,0-1 0,0 1 0,1 0 0,1 0 0,-1 0-1,1 0 1,-1 1 0,9-7 0,-1 0 29,1 1 0,23-16-1,176-84-151,-200 105 71,41-17-1104,90-32 1,75-23-1442,115-46-9325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 23 8432,'-1'-19'1363,"1"19"-1291,0 0 1,0 0-1,0 0 0,0-1 1,-1 1-1,1 0 1,0 0-1,0 0 1,0 0-1,0-1 1,0 1-1,0 0 1,0 0-1,-1 0 0,1 0 1,0 0-1,0 0 1,0 0-1,0-1 1,-1 1-1,1 0 1,0 0-1,0 0 1,0 0-1,0 0 0,-1 0 1,1 0-1,0 0 1,0 0-1,0 0 1,0 0-1,-1 0 1,1 0-1,0 0 1,0 0-1,0 0 0,-1 0 1,1 0-1,0 0 1,0 0-1,0 0 1,-1 1-1,-24 24 5577,19-18-5409,-10 10-47,-4 5-69,1 1 1,-29 46-1,25-27-96,8-7 120,2 0 1,1 1 0,-10 57-1,11-17-126,6-40-3,-2 0 1,-1 0 0,-18 49-1,9-39-19,7-21 83,-1 0 1,-29 45-1,30-56-172,0-1 0,-2 0 0,1 0 0,-1-1 0,-1-1 0,0 0 0,-16 9 0,19-14-595,0 0 0,-1-1 0,-16 6 0,26-11 414,0 1 1,-1-1 0,1 1-1,0-1 1,0 0 0,-1 0-1,1 1 1,0-1 0,-1 0-1,1 0 1,0 0 0,0-1-1,-1 1 1,-1-1 0,-4 0-1154,-14-1-5763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2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8880,'14'3'603,"-1"-1"0,1 0 1,0-1-1,-1-1 1,1 0-1,0-1 0,17-3 1,29-1-998,-11 1-5025,-3 1 1333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2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10040,'-63'164'7252,"30"-57"-7027,32-103-734,0 1 0,0 0 0,0-1 1,0 1-1,1 0 0,0 6 0,0 7-1057,-3 27-6367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2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11384,'0'0'5359,"3"10"-9176,0 1-4709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3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2248,'0'0'0,"9"-5"0,5-2 0,9-5-1208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6 4488,'0'0'2520,"-17"-5"1440,7 6-3454,-1 0 1,1 0 0,-1 1 0,1 1-1,0 0 1,0 0 0,0 1-1,0 0 1,1 1 0,-18 11 0,15-8-312,0 1 0,0 0 0,1 1 0,0 0 0,1 1 0,0 1 0,-9 13 0,17-21-182,0 1 1,0-1-1,0 0 1,0 1-1,1-1 0,0 1 1,0 0-1,0-1 1,1 1-1,-1 0 0,1-1 1,0 1-1,1 0 0,-1 0 1,1-1-1,0 1 1,0 0-1,0-1 0,1 1 1,0-1-1,-1 0 1,2 1-1,-1-1 0,0 0 1,6 7-1,-6-9-93,0-1 0,-1 1 0,1-1 0,0 1 0,0-1-1,0 0 1,0 0 0,0 0 0,0 0 0,0 0 0,0 0 0,0 0 0,0 0-1,4 0 1,9 3-1819,25 13-8474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3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7984,'0'0'6648,"-3"14"-4607,0-1-1641,-18 48 678,-11 8-2142,16-35-1291,-17 50 0,24-56-5558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4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11384,'0'0'0,"9"0"0,5 0 1152,-5 4 0,-4 3-520,-2 3 8,-2 3-640,5 10-10904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4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2 11208,'1'-1'195,"1"1"-1,-1 0 1,1 0 0,-1 0 0,0 0 0,1 0 0,-1 0 0,1 0 0,-1 1 0,1-1 0,-1 0 0,0 1 0,1-1-1,-1 1 1,0 0 0,2 0 0,-3 0-65,1 0 0,-1 0 0,1 0 0,-1 1-1,0-1 1,0 0 0,0 0 0,0 0 0,0 0 0,0 0-1,0 0 1,0 0 0,0 1 0,0-1 0,0 0 0,-1 0-1,1 0 1,0 0 0,-1 0 0,1 0 0,-1 0-1,0 0 1,1 0 0,-1 0 0,-1 1 0,-45 85 105,20-33-111,-2-1 1,-3-2-1,-50 63 1,68-100-149,-29 36 169,38-45-115,2 0 0,-1 1 0,0-1 0,1 1 0,0 0 0,0-1 0,-2 11 0,5-15-23,-1 2-5,1-1 0,0 1 0,0 0 0,0-1 0,0 1 0,0 0 0,0-1 0,1 1 0,-1-1 0,1 1 0,1 2 0,0-4 4,0 0 0,-1 0 1,1 0-1,0 0 0,0-1 0,0 1 0,0-1 0,0 1 1,0-1-1,0 0 0,0 0 0,0 0 0,0 0 1,0 0-1,0 0 0,0 0 0,0-1 0,2 0 0,44-13 264,-41 10-226,-2 1-39,-1 1 0,1 0 0,-1 0 1,1 0-1,-1 0 0,1 1 0,0 0 0,0 0 1,0 0-1,6 0 0,-10 2 3,0-1-1,-1 0 1,1 0-1,0 0 1,0 1-1,-1-1 1,1 0 0,0 0-1,-1 1 1,1-1-1,0 1 1,-1-1-1,1 1 1,0-1 0,-1 1-1,1-1 1,-1 1-1,1 0 1,-1-1-1,1 1 1,-1 0-1,0-1 1,1 1 0,-1 0-1,0-1 1,1 1-1,-1 0 1,0 0-1,0-1 1,0 1 0,0 0-1,0 0 1,0 0-1,0-1 1,0 1-1,0 0 1,0 1 0,0 5-221,6 3-4318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4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8608,'23'3'1037,"-1"1"1,40 12-1,10 10-2715,-19-5-4988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2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6640,'82'5'13921,"132"-14"-13822,-133 3-16,-23 2-43,18-3-32,16 1-8,10 1 2,-3 2 3,-2-1-4,165 5 519,-170 5-1032,191 20-4269,-158-15-5965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20:45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7984,'-14'43'5183,"-22"22"-2399,18-36-2270,14-23-329,-21 42 268,23-46-424,1 1 0,0 0 1,0 0-1,0 0 0,0 0 0,1 0 1,-1 0-1,1 0 0,0 0 1,0 1-1,0-1 0,0 0 1,0 0-1,1 4 0,0-7-25,-1 1 1,1-1-1,-1 1 0,0-1 1,1 0-1,-1 1 0,1-1 1,-1 1-1,1-1 0,-1 0 1,1 0-1,-1 1 0,1-1 1,0 0-1,-1 0 0,1 0 1,-1 0-1,1 1 0,-1-1 1,1 0-1,0 0 0,-1 0 1,1 0-1,-1 0 0,1 0 1,0-1-1,-1 1 0,1 0 1,-1 0-1,1 0 0,0-1 1,0 1-1,19-9 249,-4 0-358,-1-1-1,0 0 1,0-1 0,-1-1-1,14-16 1,-27 28 293,-21 25 1013,13-11-931,1 0-1,0 1 0,1 0 1,1 0-1,1 1 1,0-1-1,1 1 0,-1 21 1,4 12-148,8 66 0,1 14 519,-10-124-616,0 0 0,0 1 0,0-1-1,-1 0 1,1 1 0,-1-1 0,-1 0 0,1 0 0,-1 0 0,0 0 0,0 0 0,0 0 0,-1 0 0,1-1 0,-1 1 0,0-1 0,-1 0 0,1 0 0,-1 0 0,1 0 0,-1-1 0,0 1 0,-1-1 0,1 0-1,-1 0 1,1-1 0,-7 3 0,-14 1-17,21-5-5,0 0 0,0-1-1,0 0 1,0 0 0,0 0 0,0 0-1,0-1 1,0 0 0,0 1 0,0-1-1,-6-3 1,8 3-1,0-1 0,0 1 0,0-1 0,0 0 0,0 1 0,0-1-1,0 0 1,0 0 0,1-1 0,-1 1 0,1 0 0,-1 0 0,1-1 0,0 1 0,0-1 0,0 1 0,0-1 0,0-5 0,0 4-10,0 0 0,1-1 0,0 1 1,-1-1-1,2 1 0,-1-1 1,0 0-1,1 1 0,0 0 1,0-1-1,0 1 0,1 0 0,1-5 1,1-2-7,-4 8-2,1 1 0,0-1 1,0 0-1,1 1 1,-1-1-1,0 1 1,1-1-1,0 1 1,-1-1-1,1 1 1,0 0-1,4-3 1,4-6-129,-3 2 32,1 1 0,0 0-1,1 0 1,0 1 0,0 1 0,0-1 0,18-7-1,133-61-969,-121 60-130,241-62-2307,-21 6-6827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9T15:30:39.66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8896 7176,'0'0'1192,"9"-1"1496,15-1-1992,-11 2-710,1-2 0,-1 0 0,10-3 14,-16 3 47,0 0 0,1 0 0,-1 1 0,0 0 0,1 1 0,2 0-47,-2 0 156,0 0-1,0-1 0,-1 0 1,1-1-1,4-1-155,22-8-260,1 2 1,27-2 259,-60 10-17,6 0 153,-6 1 155,29 1 97,6-1-289,84-3 482,-89 3-484,29 4-97,-37-2 36,0 0 0,1-2 0,7-2-36,-20 0 20,12 1 250,29 11-69,-50-9-201,56 7 28,-20-4-23,128 6 524,28-10-529,-60 0 86,-85-1-86,284-6 142,-283 2-148,28-3-58,13-8 64,-85 15 0,44-5-30,1 1 25,19 4 0,-59 1 5,77-5 15,2-4-15,-68 6 3,24-2 39,33-11-42,-21 4 4,8-3 25,39-9-26,17 1 86,-26-3 95,-24 5-95,-34 11-83,139-29-480,-99 19 476,-52 12 6,82-24 132,72-14 569,-124 29-406,71-16-357,-82 22 44,49-14 10,-75 20 4,76-28 32,114-53 318,-201 82-295,114-52 695,14-15-754,-17 9-58,-83 42 63,-33 18-2,49-15-1,23-12 306,7-9-308,12-5 154,-69 30-141,1-1 0,-2-2 0,4-3-13,15-10-303,57-37 35,0-7 268,-85 61 100,37-29 21,21-8-121,111-52-517,-163 90 492,-1-2 1,8-7 24,14-8 426,10-7-387,-35 21-113,72-50-212,-59 46 437,-1-2 1,-1-2-1,14-13-151,28-30 0,72-58-65,22-5 65,-122 93 11,0-1 1,-2-3-1,-2-2 0,-1-2 0,32-47-11,-49 61-53,2 1 1,8-8 52,14-15-46,4-6 46,5-10-36,-2-3 0,-3-2 0,13-29 36,8-12-33,-26 48 22,3 1 3,-8 21 12,-30 30 0,12-19-4,16-33-138,-2-1 0,11-32 138,-28 58-18,18-36 16,124-273 170,-121 272-381,23-35 213,-18 35 563,6-23-563,-38 73-171,-2 0 0,6-23 171,-11 33-32,7-27 26,31-113-68,-3 12 214,-8 20-264,-14 49 260,0-11-121,-12 51-108,5-31 11,1 13-403,10-34 485,-20 84 4,82-274 1009,-69 230-1008,-14 42-5,9-51-1,0 5 32,2-6 73,-2 0 0,-2-6-104,4-20 0,-5 39 29,2-34 55,-1-1-69,-1 6-342,14-69 327,1 8 312,1-59-312,-16 126-70,-3 22-51,-1 8-79,1 0-1,8-29 201,5-46-206,-7 32 336,4 2 1,8-27-131,-7 40-113,-2-1 1,2-39 112,17-101 313,-21 163-288,-4 15-9,-1-1 0,1-10-16,-2 10-9,0-2-25,1 1 0,2 0-1,8-23 35,5-33 65,-17 66-36,1-1 1,1 1 0,0 1-1,8-15-29,5-21 6,-15 42-85,1 0 0,0 1 0,5-10 79,-5 12-48,0 0 0,0 0 0,-1-1-1,-1 0 1,3-10 48,7-27-47,-8 33-98,1 0-1,1 1 0,0 0 1,0 0-1,2 1 0,8-12 146,-6 9-47,9-30-183,56-55 58,-75 100 392,3-1-217,0 0 0,-1-1 0,0 0 0,1 1 1,-1-1-1,0-1 0,-1 1-3,7-7-220,28-35-524,-35 44 839,30-28-167,-12 19-211,2 3-70,-21 7 140,35 29-2163,-12 1 1722,-23-28 468,17 27-557,1-4 774,-15-17 2,0 0 0,-1 1 0,0-1-1,0 0 1,1 6-33,-3-10 25,0-2 283,5 28 80,-6-26-354,1 0-1,-1 0 1,1 0 0,0 0-1,-1 1 1,1-1-1,0-1 1,1 1 0,-1 0-1,0 0 1,2 1-34,1 4 93,-3-7-112,2 4 42,0 0-1,-1 0 1,1 0 0,-1 1-1,0-1 1,1 2-23,1 3-75,26 57-230,14 23-260,-40-80 420,1 1 0,-1-1 0,-1 1 0,2 5 145,14 41 16,-13-40-52,0 0 0,4 18 36,-7-20-236,1-1 1,1 0-1,4 8 236,-1-1 28,0 0 0,0 0 0,-2 1 0,3 17-28,12 61 88,-17-82 143,7 43 737,-9-53-981,-1 0 0,1-1-1,0 1 1,0-1 0,1 1 0,-1-1 0,1 0 0,1 0 0,-1-1 0,4 5 13,-4-7 35,0 0 0,-1 1 1,0-1-1,1 0 0,-2 1 0,1 0 1,0-1-1,-1 1 0,1 0 0,-1 0 1,0 0-1,0 0 0,-1 0 0,0 0 0,1 0 1,-1 4-36,0 1 55,0 0 0,1-1 0,1 1 0,-1 0 0,1-1 0,1 1 0,-1-1 0,1 0 0,4 8-55,-3-7 59,0-1 0,-1 1 1,0-1-1,0 1 1,-1 0-1,0 1 0,0-1 1,-1 0-1,0 7-59,8 64 139,-7-63-113,1 0 1,0-1-1,1 0 1,0 1-1,1-2 1,3 6-27,-5-15 36,-1 0 0,0 0 0,0 0 0,0 1 0,0-1 0,-1 1 0,0-1 0,0 8-36,5 34 177,1-16-145,4 83 216,-7-36-95,-4-51-59,1-1 0,3 19-94,-3-38-4,1 1 1,-1 0-1,1-1 0,1 1 0,1 3 4,3 11 318,11 86-147,-11-59-134,11 39-37,-2-8 206,-2 1 1,-1 25-207,-10-81 90,11 46 254,-11-56-286,1 1 0,-2-1 0,1 9-58,5 62 5,0-7-290,-7-58 325,0 1-1,2-2 1,3 13-40,3 35 172,-1 24 4,-3-11-960,10 51 784,-11-101 356,-1 0 0,-1 21-356,2 28-361,36 256 1295,-33-283-900,-2-17 2,0 4 165,2 0 0,2 0 0,0-1-1,13 30-200,-13-33 105,-1 1-1,-1 0 1,-1 11-105,-4-35 10,1-1 1,0 1-1,5 11-10,-1 2 13,2 16 296,-3 0 1,1 20-310,8 47 273,-9-62-586,-1 0 0,0 27 313,-4-46 242,4 30-189,8 32-50,-6-35 3,1 5 108,-1-13 219,0 33-333,-4-50-26,2 0 0,0 1 0,2-2-1,2 5 27,2 12-435,3 26 435,-9-45 74,1 0 1,7 19-75,-1-5 227,2 11-405,2-1 1,3 0 177,1 7 328,5 18-387,-14-37-39,2-1-1,1-1 1,2 0-1,19 35 99,-11-35-171,-2 0-1,-2 2 0,1 5 172,-16-31-72,1-1 0,1 0 0,3 6 72,28 54-127,5 10-240,16 20 367,1-18-256,-25-39 271,54 86 285,-41-71-294,-27-36 193,14 22-7,-18-25-125,1-2 1,1 0-1,0-1 1,5 2-68,21 22 122,10 14-122,-17-19 26,39 31-26,-35-34 108,14 20-108,-40-40 157,0-1-1,1-1 1,10 7-157,59 40-416,38 17 416,-33-30 22,-4-1 430,18 17-452,-11-7-45,42 28-312,-96-55 432,2-2 1,0-1-1,37 14-75,-44-23-9,21 11-46,20 4 55,21 9-62,-72-32 43,83 39-52,-28-9-25,-26-16 96,19 5 261,-28-14-226,-21-7-21,28 11 132,27 16-146,-39-18-162,35 9 162,19-2-6,15 11 408,-85-27-439,84 22-208,16-3 212,-107-22 183,1-1 0,15 0-150,41 6 101,16 5 7,-4-1 304,74-1-412,-84-9 0,31 5-110,6-1 52,23-2 16,-77-5-2,3 4 44,252 27-204,-205-31 373,-4 4-318,25 4-4408,-71-4-4383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2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689 1 9144,'0'0'9753,"-4"2"-9601,-51 26 374,35-17-518,-26 16 142,0-3 1,-1-1-1,-2-3 1,-98 27-1,114-39-302,-1 0 308,0 0 0,1 2 0,0 2 0,1 1 0,-32 18 0,53-21-194,12-2 199,1-6-130,0-1 0,0 0 0,0 0 0,1 0 0,-1 0 0,0 0 0,1 0 0,-1-1 0,0 1 0,5 0 0,99 6 110,-46-4 37,8 4-129,241 39-1105,-274-37-1024,167 67-2271,-16-6-4929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4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10936,'507'-44'9245,"-425"39"-9209,115-9-34,84-10-68,47-2 122,-201 15-42,212-19-279,-272 26-5164,-37 2-4084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47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519 1 7984,'-65'54'9129,"27"-28"-8781,-1-2 0,-54 25 0,70-38-138,-20 8-154,1 3 0,1 1 0,-58 43 0,92-60-85,4-4 71,-1 0-1,2 1 1,-1-1-1,0 1 1,0-1-1,1 1 0,0 0 1,-4 5-1,6-7-29,0-1 1,0 0-1,0 1 0,-1-1 0,1 1 0,0-1 0,0 1 0,0-1 1,0 1-1,0-1 0,1 1 0,-1-1 0,0 1 0,0-1 1,0 1-1,0-1 0,0 1 0,1-1 0,-1 1 0,0-1 0,0 0 1,1 1-1,-1-1 0,0 1 0,1-1 0,21 12 224,56 9 19,-46-13 184,32 12 1,46 25-344,-68-26 23,-22-9-8,1-2 0,-1 0 0,42 9-1,-56-15-117,1-1-1,-1 0 1,0-1-1,0 0 1,12 0-1,-17 0-97,5-3 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14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14968,'-18'12'812,"0"1"0,1 1 0,1 1 0,-15 17 0,23-24-401,1 1-1,0 0 0,1 1 1,0 0-1,1 0 1,0 0-1,0 0 1,1 1-1,-4 14 1,7-21-373,0 0 1,0 0-1,1 0 1,0 1 0,-1-1-1,1 0 1,0 1-1,1-1 1,-1 0 0,1 0-1,0 1 1,0-1-1,0 0 1,1 0 0,0 0-1,-1 0 1,1-1 0,0 1-1,1 0 1,-1-1-1,6 6 1,-6-6-36,1-1 0,0 0-1,0 0 1,0 0 0,0-1 0,1 1-1,-1-1 1,0 1 0,1-1 0,-1 0 0,1 0-1,-1-1 1,1 1 0,-1-1 0,1 0 0,5 0-1,47-7 64,-54 6-72,7-1 16,-1 0 0,0-1-1,0 0 1,0 0 0,0-1 0,-1 0 0,1-1 0,-1 0 0,0 0 0,-1 0 0,1-1 0,-1 0 0,0 0 0,10-13 0,-13 14-21,0 0 1,-1-1 0,1 1-1,-1 0 1,0-1-1,-1 1 1,1-1-1,-1 0 1,0 1-1,0-1 1,-1 0-1,0 0 1,0 1 0,0-1-1,-1 0 1,1 0-1,-2 1 1,-1-7-1,-2 4-509,-2 3 352,1 1 0,-1 0 0,0 0 0,0 0 0,-1 1 0,1 0 0,-1 1-1,0 0 1,1 0 0,-1 0 0,-10 0 0,13 2-173,0 0 1,0 0-1,0 1 0,1-1 0,-1 1 1,0 0-1,0 1 0,1-1 0,-1 1 1,1 0-1,-1 0 0,1 0 0,0 1 1,0-1-1,-7 7 0,-25 14-10285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14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63 11832,'5'-4'667,"0"0"1,0-1-1,-1 1 1,0-1 0,0 0-1,0-1 1,-1 1 0,0-1-1,0 1 1,3-7-1,-6 11 413,-4 1-871,-1 1 0,1 0 0,-1 0-1,1 0 1,0 1 0,0-1 0,0 1-1,0 0 1,0 0 0,0 1 0,-4 2-1,-36 31-495,33-26 520,-4 3-123,2 0 1,-1 2 0,2 0-1,0 0 1,1 1-1,0 0 1,1 1-1,-8 21 1,12-24-62,2-1 1,-1 2-1,2-1 1,0 0 0,0 1-1,2-1 1,0 1 0,1 24-1,3 17-59,3 2-37,0-17-31,-2-1 1,-2 0 0,-2 1 0,-5 47-1,3-78 86,0 1 0,-1-1 0,0 1 0,-1-1-1,0 0 1,0 0 0,-1-1 0,-1 1 0,0-1-1,0 0 1,0-1 0,-1 1 0,-1-1 0,1 0-1,-1-1 1,-1 0 0,1 0 0,-1-1 0,0 0-1,-11 5 1,19-10-73,0-1 0,0 1 0,0-1 1,1 1-1,-1 0 0,0-1 0,0 1 0,0-1 0,0 0 0,0 1 0,0-1 0,0 0 0,0 1 0,0-1 0,0 0 0,0 0 0,0 0 1,0 0-1,0 0 0,0 0 0,0 0 0,0-1 0,0 1 0,0 0 0,0 0 0,0-1 0,0 1 0,0-1 0,0 1 0,0-1 0,0 1 1,0-1-1,0 1 0,1-1 0,-1 0 0,0 0 0,-1 0 0,1-3-371,-1 0 1,0 0-1,1 0 0,0 0 0,0-1 1,0 1-1,0-6 0,0 4-177,-8-39-10880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1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11384,'18'-11'917,"0"2"0,1 0 0,-1 0 0,37-9 0,-13 8 1375,53-5 0,-28 7-7465,-16 2 234,-15 1 4846,58-7-5767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03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41 12376,'0'0'8897,"-4"3"-8612,-1 2-206,-1-1 0,2 2 0,-1-1 0,0 0 0,1 1 0,0 0 0,1 0 0,-4 7 0,-4 10 223,-11 40 0,-40 127 258,48-142-448,1 0 71,-9 59 0,21-103-182,0 0 1,0 0 0,0 0 0,0 0 1,1 0-1,0 1 0,0-1 0,0 0 0,0 0 1,0 0-1,1 1 0,0-1 0,1 6 1,3-13-1,1-14-12,0 1-1,-2-1 1,0 0-1,-1 0 1,1-24-1,-1 16 13,4-49-49,-4 7 43,1-132 300,-4 119 786,0 78-1063,1 0 1,-1 1-1,1-1 1,0 1-1,0-1 1,0 0-1,0 1 1,0 0-1,0-1 1,0 1-1,0 0 1,0-1-1,1 1 1,-1 0-1,1 0 1,-1 0-1,0 0 1,1 0-1,0 1 1,-1-1-1,1 0 1,0 1-1,-1-1 1,1 1-1,2-1 1,52-8 428,-45 8-607,137-12 345,-100 7-63,-22 2-1214,0 1-1,40 0 0,-22 11-2981,-5 1-8653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03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 13808,'57'-9'2808,"59"-16"1,-14 2-455,-69 21-5941,5 8 2395,-3 0-759,49 4-7722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0:57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1 209 5112,'20'31'-211,"-20"-31"191,0 1-1,0-1 0,0 0 1,0 0-1,0 0 0,1 0 1,-1 0-1,0 1 0,0-1 1,0 0-1,0 0 0,0 0 1,0 0-1,0 0 0,0 0 1,0 1-1,1-1 0,-1 0 1,0 0-1,0 0 0,0 0 1,0 0-1,0 0 1,0 0-1,1 0 0,-1 0 1,0 0-1,0 0 0,0 0 1,0 0-1,1 0 0,-1 1 1,0-1-1,0 0 0,0-1 1,0 1-1,0 0 0,1 0 1,-1 0-1,0 0 0,0 0 1,0 0-1,0 0 0,0 0 1,1 0-1,-1 0 0,0 0 1,0 0-1,0 0 1,0-1-1,30-17-1199,11-22 6206,-37 36-4531,77-69 4847,-61 58-4883,1 0-1,1 1 0,45-22 1,-48 30-343,-1 1 1,1 0-1,0 1 1,0 2-1,36-2 1,-49 4-37,1-1-26,1 1 1,-1 1 0,1-1 0,-1 1-1,0 1 1,1-1 0,-1 1 0,0 0 0,0 1-1,0 0 1,7 4 0,-13-6-13,0 1 1,1 0 0,-1-1-1,0 1 1,0 0-1,0 0 1,0 0-1,0 0 1,-1 0-1,1 0 1,-1 1 0,1-1-1,-1 0 1,0 0-1,0 0 1,1 0-1,-2 1 1,1-1-1,0 0 1,0 0 0,-2 4-1,2-4 19,-1 2 22,-1 0-1,1 1 1,-1-1-1,0 0 0,0 0 1,0 0-1,-1 0 1,1 0-1,-1-1 1,0 1-1,0-1 1,0 0-1,-5 4 1,3-2-15,-20 19-392,-1 0 0,-2-1 1,-40 25-1,47-34 134,-10 7-3475,-3 1 2445,0 0 113,-44 28-3893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04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9952,'0'0'6727,"1"3"-6367,1 7-161,0 0 0,-1 1-1,-1-1 1,0 0 0,0 1-1,0-1 1,-2 0 0,1 0-1,-1 1 1,-5 13 0,-6 17 81,-18 39 0,26-71-232,1 0 1,1 0-1,0 0 1,0 0-1,1 0 1,0 0-1,-2 16 1,5-27-54,-1 1 0,0 0 1,1-1-1,-1 1 0,1-1 1,0 1-1,-1 0 0,1-1 1,0 1-1,0 0 0,0 0 1,-1 0-1,1 0 0,1 0 1,0-2-1,13-16-30,16-35 3,-23 38 59,2 1 0,0 0 0,0 1 0,2 0 0,0 1-1,0 0 1,25-19 0,-36 31 0,1 0 0,-1 0 0,1 0 0,0 1 1,0-1-1,-1 1 0,1-1 0,0 1 0,0-1 0,0 1 0,-1 0 0,1 0 0,0 0 1,0 0-1,0 1 0,0-1 0,2 1 0,32 13-2582,-20-6 356,13 4-8461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04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12016,'0'0'1217,"30"11"3023,-16-10-4062,-1 0 0,0 0 0,1-2 1,-1 1-1,1-2 0,-1 0 0,0 0 1,0-2-1,0 1 0,0-2 0,13-5 0,4-7-158,-23 12-15,0 1 0,0-1 0,-1 0-1,0-1 1,0 0 0,0 0 0,-1 0-1,0 0 1,0-1 0,0 0 0,-1 0-1,0 0 1,-1-1 0,0 1 0,4-11-1,-8 16 19,1 1-1,-1-1 0,1 1 0,-1 0 1,0-1-1,0 1 0,1 0 0,-1 0 1,0-1-1,0 1 0,0 0 0,-1 0 1,1 0-1,0 0 0,0 0 0,0 0 0,-1 1 1,1-1-1,0 0 0,-1 1 0,1-1 1,-1 1-1,1-1 0,-3 0 0,-8 2 36,1 1 0,0 0-1,-1 0 1,1 1 0,0 1-1,1 0 1,-12 5-1,0 2 244,1 0-1,-26 18 0,45-28-296,0 1 1,0-1 0,0 0 0,0 1 0,0-1-1,1 1 1,-1 0 0,0 0 0,1-1 0,-1 1-1,1 0 1,0 0 0,0 0 0,0 1 0,0-1-1,0 0 1,0 0 0,1 1 0,-1-1 0,0 0-1,1 0 1,0 1 0,0-1 0,0 4-1,1-4 2,-1 1 0,1-1 0,0 0 0,1 0 0,-1 0-1,0 1 1,1-1 0,-1 0 0,1 0 0,-1-1 0,1 1-1,0 0 1,0 0 0,0-1 0,0 0 0,0 1 0,0-1-1,0 0 1,1 0 0,-1 0 0,5 1 0,24 7-2231,0-2 1,38 4 0,14 1-7616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0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80 12376,'2'-2'194,"-1"0"-1,1 0 1,-1 0 0,1-1 0,-1 1 0,0-1 0,0 1 0,0-1 0,0 1 0,-1-1 0,1 0 0,0 1 0,-1-1-1,0 0 1,0 1 0,0-1 0,0 0 0,0 1 0,-1-1 0,1 0 0,-1 1 0,1-1 0,-1 0 0,-2-3-1,1 4-125,0 1 0,0 0 0,0-1 0,-1 1 0,1 0 0,0 0-1,-1 0 1,1 0 0,-1 1 0,1-1 0,-1 1 0,1 0-1,-1-1 1,1 1 0,-1 0 0,-2 1 0,-11 1 238,0 2 1,1 0-1,-1 0 0,1 2 1,0-1-1,0 2 1,1 0-1,0 1 1,0 1-1,-14 11 0,26-18-298,-1 0 0,0 1 0,1-1-1,0 1 1,-1 0 0,1-1-1,0 1 1,1 0 0,-1 1 0,0-1-1,1 0 1,0 0 0,-1 1 0,1-1-1,1 0 1,-1 1 0,0-1 0,1 1-1,0 7 1,6 4 1,-4-13-8,0 0 0,0 0-1,0-1 1,0 1-1,0-1 1,1 1-1,-1-1 1,0 0 0,1 0-1,-1 0 1,1 0-1,-1 0 1,1-1 0,-1 1-1,1-1 1,-1 0-1,6 1 1,-1-2-2,0 1-1,-1-1 1,1 1 0,0-2-1,-1 1 1,12-5 0,8-4-7,7-6 6,-21 9 33,-1-1 0,0 0 0,18-17 0,-25 21-20,0-1 1,0 1-1,0-1 1,-1 1-1,0-1 1,0 0-1,0 0 0,0-1 1,-1 1-1,3-9 1,-5 12-4,0 2 3,-1 0 0,1 0-1,-1 0 1,1-1 0,-1 1 0,1 0 0,-1 0 0,1 0 0,-1 0 0,0 1 0,1-1 0,-1 0 0,1 0 0,-1 0 0,1 0 0,-1 0 0,1 1 0,-1-1-1,1 0 1,-1 0 0,1 1 0,0-1 0,-1 0 0,1 1 0,-1-1 0,1 1 0,-1 0 0,-14 10 276,0 6-178,1 1 1,0 1-1,1 0 0,1 0 1,1 2-1,-15 39 0,-28 91 635,34-89-678,11-35-85,2-9 81,2 0 1,0 0 0,0 0 0,-2 37-1,7-54-53,-1 0-1,1 0 0,0 0 0,0 0 1,0 0-1,1 0 0,-1 0 1,0 0-1,0 0 0,1 0 1,-1 0-1,0 0 0,1 0 1,-1 0-1,1 0 0,0 1 0,-1-2-30,1 0 0,-1 0 0,1 0 0,-1 0-1,0 0 1,1 1 0,-1-1 0,1 0-1,-1 0 1,0 0 0,1-1 0,-1 1 0,1 0-1,-1 0 1,0 0 0,1 0 0,-1 0-1,1 0 1,-1-1 0,0 1 0,1 0 0,-1 0-1,0 0 1,1-1 0,-1 1 0,0 0-1,0 0 1,1-1 0,26-33-1843,-19 23 1548,9-10-1336,35-35-11560,-16 20 13007,33-34-2540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1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10584,'0'0'8119,"1"4"-7525,0 3-420,0 0 0,-1 0 1,0 1-1,0-1 0,0 0 1,-1 0-1,0 0 0,-3 10 1,-23 58 462,8-25-699,12-20 65,9-22 4,0-4 15,-2-4 32,4 3 107,16-9-90,-6-4-220,0-1 1,0 0-1,-2 0 0,17-19 0,-12 12-660,-8 11-2922,6 4 2489,-5 1-511,18-6-6767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11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1 196 9240,'14'8'2220,"-13"-7"-1923,0 0 1,0-1-1,0 1 0,1 0 1,-1-1-1,0 1 0,0-1 1,0 1-1,1-1 0,-1 0 0,0 1 1,1-1-1,-1 0 0,0 0 1,1 0-1,-1 0 0,0 0 1,1 0-1,-1 0 0,0-1 1,1 1-1,-1 0 0,0-1 0,0 1 1,1-1-1,0 0 0,16-7-109,0 0 0,-1-2-1,0 0 1,-1 0-1,18-16 1,-26 19-177,-1 1 0,0-1 0,0 0 0,-1 0 0,0-1 0,0 0 0,-1 0 0,0-1 0,0 1 1,-1-1-1,0 0 0,3-11 0,-6 19-6,-1 1 0,0-1-1,0 1 1,0-1 0,0 1 0,0-1 0,0 0 0,0 1 0,0-1 0,0 1 0,0-1 0,0 1 0,0-1-1,-1 1 1,1-1 0,0 0 0,0 1 0,-1-1 0,1 1 0,0-1 0,-1 1 0,1 0 0,0-1 0,-1 1 0,0-1-1,0 0 9,-13-5 1,10 6 30,-1 0 0,1 1-1,-1 0 1,0-1 0,1 2-1,-1-1 1,1 1-1,0-1 1,0 1 0,-1 0-1,-4 4 1,-4 2 190,1 1 0,-19 16 0,22-16-174,0 0 1,0 1-1,1 0 1,0 0 0,1 1-1,-11 20 1,17-28-38,1-1 0,-1 0 0,1 1 1,-1-1-1,1 1 0,0-1 1,0 1-1,0-1 0,0 0 0,0 1 1,1-1-1,-1 1 0,1-1 0,0 0 1,-1 1-1,1-1 0,0 0 0,0 1 1,3 2-1,23 28 92,-26-31-142,6 3-551,-1 0 0,1-1 0,0 1 1,0-1-1,0-1 0,0 1 0,1-1 0,-1-1 0,1 1 0,0-1 0,11 1 1,12 5-1101,30 10-7528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11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12912,'27'-12'1799,"-22"9"-1043,-1 1-1,0-1 1,1 1 0,-1 1-1,10-3 1,-13 3-662,0 1-1,0 0 1,1 0 0,-1 0 0,0 0 0,0 1-1,0-1 1,1 0 0,-1 0 0,0 1 0,0-1-1,0 0 1,0 1 0,1-1 0,-1 1 0,0 0-1,0-1 1,0 1 0,0 0 0,0 0 0,-1 0-1,1-1 1,0 1 0,0 0 0,0 0 0,-1 0-1,2 3 1,-1-1-32,1 1 0,-1 0 0,0 0-1,-1 0 1,1 1 0,-1-1 0,0 0-1,0 0 1,0 0 0,0 0 0,-1 0-1,1 0 1,-1 1 0,0-1 0,-1-1-1,1 1 1,-1 0 0,1 0 0,-4 5-1,-2 9 300,-7 17-307,13-34-55,1 1 1,-1-1-1,0 0 1,1 0-1,-1 1 1,1-1-1,-1 1 1,1-1 0,0 0-1,0 1 1,0-1-1,-1 1 1,1-1-1,1 1 1,-1-1 0,0 0-1,0 1 1,0-1-1,1 1 1,0 1-1,-1-3 1,0 1 0,0-1 0,0 1 0,0-1 0,0 0 0,0 1 0,1-1 0,-1 0 0,0 1 0,0-1 0,0 0 0,0 0 0,1 1 0,-1-1 0,0 0 0,0 1 0,1-1 0,-1 0 0,0 0 0,1 0 0,-1 1 0,0-1 0,0 0 0,1 0 0,-1 0 0,0 0 0,1 1 0,0-1 0,17-10 0,-4-2-143,-1 0 1,0-1-1,18-23 0,-22 24 115,0 1 0,1 0 0,1 0-1,-1 1 1,24-16 0,-34 25 39,1 1-1,-1 0 0,0-1 1,1 1-1,-1 0 1,0 0-1,1-1 0,-1 1 1,0 0-1,1 0 1,-1 0-1,0 0 0,1-1 1,-1 1-1,1 0 1,-1 0-1,0 0 0,1 0 1,-1 0-1,1 0 1,-1 0-1,0 0 0,1 0 1,-1 0-1,1 0 1,-1 0-1,0 0 0,1 1 1,-1-1-1,1 0 0,-1 0 1,0 0-1,1 0 1,-1 1-1,0-1 0,1 0 1,-1 0-1,1 1 1,0 17-178,-10 18 131,2-20-254,1 0 1,1 0-1,-4 22 1,7-27-76,0 5-711,2-12-104,1 0 0,-1 0 0,1-1-1,0 1 1,0 0 0,0 0 0,2 3 0,3 8 1019,10 20-5972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12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97 10936,'6'-6'740,"-1"0"0,0-1 0,0 1 0,5-10 1,-8 14-506,-1-1 0,1 1 1,-1-1-1,0 0 1,0 1-1,0-1 1,-1 0-1,1 0 0,-1 0 1,1 0-1,-1 0 1,0 1-1,0-1 1,0 0-1,-2-6 0,2 9-215,0-1 0,0 1 0,0 0 0,0-1 0,-1 1 0,1 0 0,0-1 0,-1 1-1,1 0 1,0 0 0,0-1 0,-1 1 0,1 0 0,-1 0 0,1 0 0,0-1 0,-1 1-1,1 0 1,0 0 0,-1 0 0,1 0 0,-1 0 0,1 0 0,0 0 0,-1-1-1,1 1 1,-1 0 0,1 1 0,0-1 0,-1 0 0,1 0 0,-1 0 0,0 0 0,-20 7 593,-7 9-187,12-6 60,-1 1 0,1 0-1,-25 25 1,35-30-428,1 0-1,-1 1 1,1-1 0,1 1-1,-1 0 1,-3 9-1,6-12-29,0 0-1,1 0 0,-1 0 0,1 0 0,0 0 0,1 0 0,-1 0 0,1 0 0,-1 1 0,1-1 0,0 0 0,1 0 1,1 8-1,-1-9-26,1-1-1,-1 1 1,1-1 0,0 0 0,0 0 0,0 0 0,0 0 0,1 0 0,-1 0 0,0-1-1,1 1 1,-1-1 0,1 1 0,0-1 0,-1 0 0,1 0 0,0 0 0,0-1 0,0 1-1,3 0 1,27 5-899,56-2-6926,-75-4 7389,51 1-8071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12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43 11928,'1'-3'503,"0"1"0,-1-1 0,1 1 0,0-1 0,0 1 0,0-1 0,1 1 0,2-4 0,2-5 1069,-5 10-832,0-4 1014,-6 13-1116,-19 35 438,17-32-1000,0 0 0,1 1 1,0 0-1,1 0 0,1 0 0,-5 17 1,9-29-70,0 1 1,0-1 0,0 1-1,0-1 1,0 1 0,0 0 0,0-1-1,0 1 1,0-1 0,0 1-1,0-1 1,0 1 0,0-1 0,1 1-1,-1 0 1,0-1 0,0 1-1,1-1 1,-1 1 0,0-1-1,1 0 1,-1 1 0,0-1 0,1 1-1,-1-1 1,1 1 0,-1-1-1,0 0 1,1 1 0,-1-1-1,1 0 1,-1 0 0,1 1 0,-1-1-1,1 0 1,0 0 0,-1 0-1,1 0 1,-1 0 0,1 0 0,-1 1-1,1-1 1,-1 0 0,1-1-1,0 1 1,-1 0 0,1 0-1,-1 0 1,1 0 0,-1 0 0,1 0-1,0-1 1,33-10-80,15-12 86,33-18 57,-85 45-16,-1 0 1,1 1-1,0-1 1,0 1-1,1 0 0,-1-1 1,1 1-1,-2 7 1,2-8-20,-2 4-35,0-1 0,1 1 0,0 0 1,0 0-1,1 0 0,0 0 0,1 1 0,-1 9 1,1-3 1,-3 21 107,2 0-1,1 1 1,7 59-1,0 46 433,-6-127-528,-5 68 60,4-73-55,-1-1 0,0 1 1,0-1-1,-1 0 0,-1 0 0,0 0 0,-8 16 1,11-23-4,-1 1 0,1-1 0,0 0 0,-1 0 0,1 0 0,-1 0 0,0 0 0,1 0 0,-1 0 0,0 0 0,0-1 0,0 1 0,-1-1 0,1 0 0,0 1 0,0-1 0,-1 0 1,1 0-1,-1-1 0,1 1 0,-1 0 0,1-1 0,-1 1 0,-4-1 0,3-1-36,-1-1-1,1 1 1,0-1 0,0 0 0,0 0 0,0 0-1,1-1 1,-1 1 0,1-1 0,-1 0-1,1 0 1,0 0 0,0-1 0,0 1 0,1-1-1,-1 1 1,1-1 0,0 0 0,0 0-1,0 0 1,-1-5 0,-2-4-115,1-1 0,1 1 0,0 0 0,0-1 0,1-16 0,1 22 104,2 0-1,-1 0 1,1-1-1,1 1 1,-1 0-1,1 0 1,1 0 0,0 1-1,0-1 1,4-7-1,-2 4-72,6-8-610,83-85-444,-69 84-354,159-89-2451,-12 10-6803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5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7264,'0'0'13439,"0"7"-13379,-4 53-36,0-15 6,2-1-1,1 1 0,8 49 1,-7-87-16,2-1 1,-1 1-1,1-1 1,0 0 0,0 0-1,1 0 1,4 8-1,-6-12-8,1 0 0,-1 0 0,1 0 0,-1-1 0,1 1 0,-1-1 0,1 1-1,0-1 1,0 1 0,0-1 0,0 0 0,0 0 0,0 0 0,0 0 0,0 0 0,1-1 0,-1 1 0,0-1-1,0 1 1,1-1 0,-1 0 0,0 0 0,0 0 0,1 0 0,-1 0 0,5-1 0,-1-1 5,0 1 0,1-1 0,-1-1 1,0 1-1,0-1 0,-1 0 1,1 0-1,-1-1 0,1 1 0,-1-1 1,0-1-1,7-7 0,3-6 95,0 0-1,15-25 1,-21 27-238,1 2 0,1-1 0,19-19-1,-18 27-4659,-6 6 2937,7-4-7405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12824,'4'2'253,"0"-1"-1,0 1 1,0-1 0,0 1 0,0 1 0,-1-1 0,1 0 0,-1 1 0,0 0 0,0 0 0,0 0 0,0 0 0,0 0 0,-1 0 0,4 7-1,1 3 768,-1 0-1,0 0 0,5 18 0,13 52-992,-19-57-32,-5-19 3,0 2 2,14 30 0,-14-37 6,0-1-1,1 1 0,0 0 0,-1-1 1,1 1-1,0 0 0,0-1 0,0 1 1,0-1-1,0 1 0,0-1 0,0 0 1,0 1-1,1-1 0,-1 0 0,0 0 1,1 0-1,-1 0 0,1 0 0,-1 0 0,1 0 1,0-1-1,-1 1 0,1-1 0,0 1 1,-1-1-1,1 1 0,0-1 0,3 0 1,-1-1 9,1 0 0,-1 0 0,0 0 0,1-1 0,-1 1 0,0-1 0,0-1 0,0 1 0,0 0 0,4-4 0,13-10-231,-1-1 0,0-1-1,22-26 1,2-3-2951,5-3-8459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0:58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15 7448,'-12'10'1070,"12"-10"-903,-1 1 0,0 0 1,1 0-1,-1-1 0,0 1 0,1 0 0,-1-1 0,0 1 0,0 0 1,0-1-1,1 0 0,-1 1 0,0-1 0,0 1 0,0-1 1,0 0-1,0 0 0,0 1 0,0-1 0,0 0 0,0 0 0,0 0 1,0 0-1,0 0 0,0 0 0,0 0 0,-1-1 0,-1 1 61,1-1 1,0 1-1,0 0 0,0 0 0,0 0 0,0 0 1,0 0-1,0 0 0,0 1 0,0-1 0,-1 1 1,1-1-1,0 1 0,1 0 0,-1 0 0,0 0 0,0 0 1,0 0-1,0 0 0,1 0 0,-3 3 0,-29 29-72,30-30 41,-3 6-81,-1 0-1,2 1 0,-1-1 0,2 1 0,-1 0 0,-4 16 1,5-14 104,1-5-186,0 0 0,1 0 1,0 0-1,0 0 0,0 1 0,1-1 0,0 0 0,1 1 1,0-1-1,0 1 0,0-1 0,1 1 0,0-1 0,1 0 1,2 9-1,-3-14-31,1 0 0,-1 0 0,0 0 0,1 0 0,-1-1 0,1 1 0,0 0 0,-1-1 0,1 1 0,0-1 0,0 0 0,0 0 0,0 0 0,0 0 0,0 0 1,0 0-1,0 0 0,1 0 0,-1-1 0,0 0 0,0 1 0,3-1 0,45 1 96,-46-2-92,4 1 66,0-1 0,0-1 1,-1 1-1,1-1 0,13-6 1,-13 5-58,-5 3-15,-1-1 0,0 0 0,0 0 0,0 0 0,0 0 0,0 0 1,0-1-1,0 1 0,0-1 0,0 1 0,-1-1 0,1 0 0,-1 1 0,2-4 1,5-3 1,2-3 55,0 1 1,-1-1-1,0-1 1,-1 0-1,0 0 1,-1 0-1,11-26 1,-14 29-123,-1 0 0,-1 0 0,1 0 1,-2 0-1,1 0 0,-1 0 0,-1 0 0,0 0 1,0-1-1,0 1 0,-1 0 0,-4-16 0,4 23 27,-1 0 0,1 0-1,0 0 1,-1 0-1,1 0 1,-1 1 0,1-1-1,-1 1 1,0-1 0,0 1-1,0 0 1,1-1-1,-1 1 1,-1 0 0,1 0-1,0 0 1,0 1 0,0-1-1,0 0 1,-5 0-1,5 1-105,0-1-13,0 1 0,0-1 0,0 1 0,0 0-1,-1 0 1,1 0 0,0 0 0,0 0 0,0 0-1,0 0 1,0 1 0,0-1 0,0 1 0,-2 0 0,-7 2-182,-39 9-1853,-27 2-7429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6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11120,'0'0'2193,"-7"27"4815,6 23-5795,4 107 1143,3-103-5510,2 2-3694,1-9-1712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6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9240,'46'38'7879,"-50"-39"-6691,0-1-3386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11656,'0'25'6332,"0"41"-5042,-8-31-1178,-1 0 0,-2-1 1,-25 56-1,21-54-10,0 1 1,-11 52-1,25-86-80,0 1 1,0-1-1,1 1 1,0-1-1,0 1 0,0-1 1,0 1-1,0-1 0,0 1 1,1-1-1,0 1 0,0-1 1,0 0-1,0 1 1,0-1-1,1 0 0,-1 0 1,1 0-1,2 3 0,0-2 8,-1-1 1,1 0-1,0 1 0,0-2 0,0 1 0,0 0 0,1-1 0,-1 0 0,1 0 0,-1 0 0,1 0 1,9 1-1,137 22 9,-80-17-7145,-38-5-1700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10760,'6'-3'598,"1"1"-1,-1 0 1,1 0 0,-1 1 0,1 0 0,-1 0 0,1 1 0,0-1 0,-1 2-1,1-1 1,0 1 0,-1-1 0,1 2 0,-1-1 0,9 4 0,-4-3-427,24 6 354,123 25-6943,-87-21-3082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7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86 14616,'31'-85'5639,"-42"139"-4855,-11 74-323,20-111-436,0 1-1,2-1 1,0 1-1,1 0 1,4 18-1,-5-36-18,0 1-1,0-1 0,0 0 1,0 1-1,0-1 0,0 0 1,1 1-1,-1-1 0,0 0 1,0 0-1,0 1 0,1-1 1,-1 0-1,0 1 0,0-1 1,1 0-1,-1 0 0,0 0 1,1 1-1,-1-1 0,0 0 1,0 0-1,1 0 0,-1 0 1,0 0-1,1 1 0,-1-1 1,1 0-1,-1 0 0,0 0 1,1 0-1,-1 0 0,0 0 1,1 0-1,-1 0 0,0 0 1,1 0-1,-1-1 0,0 1 1,1 0-1,-1 0 0,0 0 1,1 0-1,-1 0 0,0-1 1,1 1-1,-1 0 0,0 0 1,0-1-1,1 1 0,-1 0 1,0 0-1,0-1 0,0 1 1,1 0-1,-1 0 0,0-1 1,14-14 0,9-17 15,-12 16-82,1 0-1,1 0 1,0 2-1,23-22 1,-35 36 74,-1 0 0,1 0 1,-1-1-1,0 1 1,1 0-1,-1 0 0,1 0 1,-1 0-1,1 0 0,-1 0 1,1 0-1,-1 0 1,1 0-1,-1 0 0,1 0 1,-1 0-1,1 0 1,-1 0-1,1 1 0,-1-1 1,0 0-1,1 0 0,-1 0 1,1 1-1,-1-1 1,1 0-1,-1 1 0,0-1 1,1 0-1,-1 1 0,0-1 1,1 0-1,-1 1 1,0-1-1,0 1 0,1-1 1,-1 0-1,0 1 1,0-1-1,0 1 0,0-1 1,0 1-1,1-1 0,-1 1 1,0-1-1,0 1 1,0-1-1,0 1 0,4 27 334,-4 8-89,-1 36-588,-1 12-4918,2-36-6311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9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 13360,'1'0'9,"-1"-1"117,0 1-1,0 0 0,0 0 0,1-1 1,-1 1-1,0 0 0,0 0 1,1 0-1,-1 0 0,0-1 0,1 1 1,-1 0-1,0 0 0,1 0 1,-1 0-1,0 0 0,0 0 1,1 0-1,-1 0 0,0 0 0,1 0 1,-1 0-1,0 0 0,1 0 1,-1 0-1,0 0 0,1 0 0,-1 0 1,0 0-1,1 0 0,-1 0 1,0 1-1,0-1 0,1 0 1,-1 0-1,0 0 0,0 0 0,1 1 1,-1-1-1,7 34 4631,-5-11-4708,-1-1 0,-1 0 0,-1 1 0,-1-1 0,-6 29 0,-4 55-7607,10-74-2827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29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11744,'12'-4'1172,"1"0"0,0 1 0,0 1 0,0 0 0,0 1 0,1 0 1,20 2-1,-6 1-628,134 4-7960,-107-7-1857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30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10848,'0'0'0,"-2"11"0,1-1-7656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30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11656,'-10'19'1587,"0"1"1,-11 35 0,16-38-1260,1 0 0,1 1 0,0-1 0,1 1-1,1-1 1,3 31 0,-2-47-325,0 15 107,2 0 1,6 28-1,-6-35-36,2-1 0,0 0 0,0 0 0,0 0 0,1 0 0,8 10 0,12 11-31,-10-18 34,-1-1 1,1 0 0,1 0-1,0-2 1,0 0 0,1-1-1,19 6 1,-27-11-89,-1 0 0,1-1-1,0 0 1,-1 0 0,1-1 0,0 0-1,0-1 1,0 0 0,-1 0 0,1-1-1,0 0 1,-1 0 0,0-1 0,1 0 0,-1-1-1,9-5 1,-17 9 10,6-3 8,-1 0-1,0-1 1,0 0 0,0 1-1,-1-2 1,1 1 0,-1 0 0,0-1-1,0 0 1,-1 0 0,4-5-1,-2 1-1,3-1 5,-1-1 0,-1-1 0,0 1 0,8-23 0,-8 19 14,-2 6 22,-1-1 0,0 1 0,0-1 0,-1 0-1,0 0 1,0-17 0,-1 14-29,0 5-2,0 0 0,-1 0 0,-1 0 0,1 0-1,-1 0 1,0 0 0,-4-10 0,3 9 37,1 7-13,1-1 0,-1 1 0,1 0 0,-1 0 0,0 0 0,0 0 0,0 0 0,0 0 0,0 0 1,-1 1-1,1-1 0,0 0 0,-1 1 0,1-1 0,-1 1 0,-2-3 0,-3-2 50,0-2-46,5 6-41,0 0 0,0 0-1,0 0 1,0 0 0,0 0-1,0 0 1,-1 0 0,1 1-1,-1-1 1,1 1 0,-1 0-1,1 0 1,-1 0 0,-3-1-1,-8-2-149,0 1-1,0 0 1,0 1 0,0 1-1,-1 0 1,1 1-1,0 1 1,-23 3-1,21-2-2,12-2-10,0 1 0,0-1-1,0 1 1,0 1-1,0-1 1,0 0-1,1 1 1,-1 0 0,0 0-1,-5 4 1,-19 13-1692,-25 23 1,-20 16-7668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31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107 112 9688,'11'-11'1738,"0"0"-1,-1-1 1,-1-1 0,12-18 0,0-1 470,-20 31-1552,-13 24-306,2 22-173,-3-1 0,-1 0-1,-39 79 1,29-74-154,12-23-20,1-6 26,2 0 1,1 0-1,0 1 1,-6 30-1,13-48-22,0 0-1,1-1 1,0 1-1,0 0 0,-1 0 1,2 0-1,-1 0 1,0 0-1,0-1 0,1 1 1,1 3-1,-1-4-4,-1-1 0,1 0 0,0 1-1,0-1 1,0 0 0,0 0 0,1 0 0,-1 0 0,0 0-1,0 0 1,1 0 0,-1 0 0,0 0 0,1 0 0,-1-1-1,1 1 1,-1-1 0,1 1 0,-1-1 0,1 0 0,-1 1-1,1-1 1,0 0 0,2 0 0,45 0-26,36 2 21,-71-1-157,-1-1-1,0 0 1,0-1-1,14-3 1,-17 1-1359,0 0 1,0 0-1,15-9 0,2-1-8827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0:59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270 130 9952,'2'-1'123,"1"1"-1,-1-1 1,0 0 0,1-1 0,-1 1 0,0 0-1,0-1 1,0 1 0,0-1 0,0 0 0,0 0-1,0 0 1,0 0 0,-1 0 0,1 0 0,-1 0 0,1 0-1,-1 0 1,0-1 0,0 1 0,1-3 0,0-4 424,-1 0 1,1 0-1,-2 0 1,1-17 0,-2 25-536,1-1 0,0 1 0,-1 0 0,1-1 0,0 1 0,-1 0 0,0 0 0,1-1 0,-1 1 1,0 0-1,0 0 0,1 0 0,-1 0 0,0 0 0,0 0 0,0 0 0,0 0 0,-1 0 0,1 0 1,0 1-1,0-1 0,0 0 0,-1 1 0,1-1 0,0 1 0,-1-1 0,1 1 0,0 0 0,-1-1 1,1 1-1,0 0 0,-1 0 0,1 0 0,-3 0 0,-46 4 206,35-1-51,0 0-1,0 2 1,0-1 0,1 2 0,0 0-1,0 0 1,0 1 0,1 1 0,0 1 0,1-1-1,-18 17 1,29-24-159,1-1 0,-1 1 1,0-1-1,1 1 0,-1-1 0,1 1 0,-1-1 0,1 1 0,-1 0 1,1-1-1,0 1 0,-1 0 0,1 0 0,0-1 0,-1 1 0,1 0 1,0 0-1,0-1 0,0 1 0,0 0 0,0 0 0,0 0 0,0-1 1,0 1-1,0 0 0,0 0 0,0 0 0,0-1 0,0 1 0,1 0 1,-1 0-1,0-1 0,1 1 0,-1 0 0,1-1 0,-1 1 0,0 0 1,1-1-1,0 1 0,-1 0 0,1-1 0,-1 1 0,1-1 0,0 1 1,-1-1-1,1 0 0,0 1 0,-1-1 0,1 1 0,0-1 0,0 0 1,-1 0-1,1 0 0,0 1 0,1-1 0,45 10 513,-46-10-497,104 9 60,-98-9-73,43 12 12,-46-12-13,-1 1-1,1 0 1,-1 0 0,1 0 0,-1 0 0,0 1 0,0-1 0,1 1 0,-1 0 0,0 0-1,0 0 1,-1 0 0,1 0 0,0 1 0,-1-1 0,1 1 0,-1 0 0,0 0-1,0 0 1,0 0 0,2 4 0,-4-5 1,0 1 0,0-1 0,-1 0-1,1 1 1,-1-1 0,1 0 0,-1 0 0,1 1 0,-1-1 0,0 0-1,0 0 1,0 0 0,-1 0 0,1 0 0,0 0 0,-1 0-1,1 0 1,-1-1 0,0 1 0,1-1 0,-4 3 0,-12 8 57,-1 0 1,0-1-1,-38 17 1,-71 22-715,97-42-886,10-3-1536,0 0-6625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31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9776,'2'-1'617,"0"-1"0,0 0 0,0 1 0,0 0 1,1-1-1,-1 1 0,1 0 0,-1 0 0,1 1 0,-1-1 1,1 0-1,0 1 0,-1-1 0,1 1 0,-1 0 1,1 0-1,0 0 0,4 1 0,-3-1-520,107-1 27,17-3-4445,-43 0-7385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31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14168,'15'-2'698,"1"-1"0,-1 0 1,0-1-1,0-1 1,0 0-1,26-14 1,-18 8-369,-9 5-315,-3 2-50,-1 0 1,0-1-1,12-9 1,-20 13 28,0 0 1,-1 0-1,1 0 1,0-1 0,-1 1-1,0-1 1,1 1-1,-1-1 1,0 1 0,0-1-1,0 0 1,0 0-1,0 0 1,0 1 0,0-1-1,0 0 1,-1 0-1,1 0 1,-1 0 0,0 0-1,1 0 1,-1 0-1,0-4 1,-1 5 9,0-1-1,0 1 1,0 0-1,0-1 1,0 1-1,-1 0 1,1 0-1,0 0 1,0 0-1,-1 0 0,1 0 1,-1 0-1,1 0 1,-1 1-1,1-1 1,-1 0-1,1 1 1,-1 0-1,0-1 1,-1 1-1,-7-1 106,1 0 0,-1 1 0,1 1 0,-1 0 0,0 0 0,1 0 0,-1 2 0,-8 2 0,11-3 3,1 0 0,0 1 0,0 0 0,0 0 1,1 0-1,-1 1 0,1 0 0,-1 0 0,1 0 0,1 0 1,-1 1-1,0 0 0,-6 10 0,1 9-71,9-22-66,0 0 0,1 0 0,-1 1-1,1-1 1,0 0 0,0 0-1,0 0 1,0 0 0,0 1 0,0-1-1,0 0 1,1 0 0,-1 0 0,1 0-1,-1 0 1,1 0 0,0 0-1,0 0 1,0 0 0,0 0 0,0 0-1,1 0 1,-1 0 0,0-1 0,1 1-1,0-1 1,-1 1 0,1-1-1,0 1 1,-1-1 0,1 0 0,0 0-1,3 1 1,6 2-732,0 0 1,1-1-1,-1 0 0,1-1 0,14 1 1,-17-2 240,60 8-9984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3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21 13000,'15'-7'1481,"-15"7"-1438,0-1 0,0 1 0,0 0 0,1-1 0,-1 1 0,0 0 0,0-1 0,0 1 0,0 0 1,0-1-1,0 1 0,0-1 0,0 1 0,0 0 0,0-1 0,0 1 0,0 0 0,0-1 0,0 1 0,0-1 0,0 1 0,0 0 0,0-1 0,-1 1 0,1 0 1,0-1-1,0 1 0,0 0 0,-1-1 0,1 1 0,0 0 0,0 0 0,-1-1 0,1 1 0,0 0 0,-1-1 0,-2 1 27,1 0 0,-1 0 0,1 0 0,-1 0 0,0 0 0,1 1 0,-1-1 0,1 1 0,-1 0 0,1 0 0,-1 0 0,1 0 0,0 0 0,-4 2 0,2-1 47,-9 4 267,1 0 0,0 1 0,-22 17 0,30-20-290,0-1-1,0 0 0,0 1 1,0 0-1,1 0 0,0 0 0,0 1 1,0-1-1,0 1 0,0-1 1,1 1-1,0 0 0,0 0 0,-1 8 1,2-11-85,2 7 48,19 3-21,-15-8-36,0-1 0,30 3 2,33 2 11,-42-6 61,-1 1 0,49 12-1,-72-14-71,0-1 0,0 1 0,0 0-1,-1 0 1,1-1 0,0 1-1,0 0 1,-1 0 0,1 1 0,0-1-1,-1 0 1,1 1 0,-1-1-1,0 0 1,0 1 0,1 0 0,-1-1-1,0 1 1,1 2 0,-2-2 11,1 0 0,-1-1 0,0 1 0,0 0 0,0 0 0,0-1 0,0 1 0,0 0 0,-1 0 0,1 0 0,-1-1 0,1 1 0,-1 0 0,1-1 0,-1 1 0,0-1 0,-1 3 0,-3 3 55,0 0 0,-1-1 0,0 1 0,0-1 0,0 0 1,-1-1-1,-10 8 0,-6 2-383,-1-1 1,-26 11 0,-1-7-4671,18-8-5208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32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13536,'2'0'166,"0"0"1,0-1 0,0 1 0,0 1 0,0-1-1,0 0 1,0 0 0,0 1 0,0-1 0,0 1-1,0 0 1,0 0 0,0-1 0,2 3 0,-3-2-60,-1 0 1,1 1 0,-1-1 0,1 0 0,-1 1 0,0-1 0,1 0 0,-1 1 0,0-1 0,0 1 0,0-1 0,0 0-1,0 1 1,0-1 0,-1 1 0,1-1 0,0 0 0,-1 1 0,1-1 0,-1 0 0,1 1 0,-1-1 0,0 0 0,-1 2-1,-50 115 893,7 5-90,42-115-877,-3 10-52,1 0 0,0 0 1,1 0-1,-2 33 1,7-19 16,3-25 2,0-4 0,-3 0 3,1-1-1,-1 0 1,1 0-1,0-1 1,0 1-1,0 0 1,0-1-1,0 1 1,0-1-1,1 1 1,-1-1-1,0 0 1,1 0-1,-1 0 1,1 0-1,-1-1 1,1 1-1,-1-1 1,1 1-1,0-1 1,-1 0-1,1 0 1,5-1-1,6 0-2,-1-1-1,1-1 1,17-5 0,-7 2-92,-18 4-465,0 0-1,1 0 1,-1 0-1,0-1 1,0 0-1,7-5 1,10-4-3387,0 1-4096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4:33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14704,'0'0'1457,"15"6"1093,10-2-1014,48 2 0,28-7-3520,31 0-2793,-24 6-4949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06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8072,'0'0'11071,"0"4"-10764,0 30-88,-1 1 1,-2 0-1,-8 41 1,7-60-1945,-1 0 0,-12 28 0,7-21-8308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0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11480,'0'0'2192,"5"-2"-366,14-6 157,-7 2-1638,1 1 0,0 0 0,0 1 0,0 0 0,0 1 1,1 0-1,-1 1 0,1 1 0,-1 0 0,1 1 0,0 1 0,13 1 0,-19 0-1148,-1 0 0,0 0 0,0 0 0,0 1 0,12 6 0,10 4-10690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08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0 11568,'8'10'731,"4"7"3427,-15-13-2188,-11-5-1047,-2-1-709,0 1-1,0 0 0,0 1 1,0 0-1,0 2 1,0 0-1,0 0 1,0 2-1,1 0 1,-28 11-1,31-10-142,1 0-1,0 1 1,1 1-1,-1 0 1,1 0-1,0 1 1,1 0 0,0 1-1,0 0 1,1 1-1,0-1 1,1 1-1,0 1 1,-8 15 0,10-16-94,2-5 61,1 0-1,-1 0 1,2 1-1,-1-1 0,1 1 1,-1 0-1,1-1 1,0 8-1,-13 40-15,11-43 44,-1 0 1,2-1-1,-1 1 0,1 0 0,1 1 1,0-1-1,0 0 0,1 0 0,1 0 1,1 16-1,0-20 3,-1 1-1,1 0 1,1-1 0,-1 1 0,1-1-1,0 0 1,1 0 0,-1 0 0,1-1-1,0 1 1,1-1 0,4 6 0,-2-6-7,-1 0 1,1 0 0,0-1 0,0 0 0,1 0 0,-1-1 0,1 0 0,0 0-1,0-1 1,10 2 0,0 1-118,-1 1 0,1 1 0,-1 1 0,21 11-1,19 10-90,-49-25 92,-4-1 46,1-1 0,0 0 0,-1 0-1,1-1 1,0 0 0,0 1 0,0-2-1,0 1 1,0 0 0,8-1 0,-4-1 46,-1 1 1,1-2 0,-1 1-1,0-1 1,1-1 0,-1 1-1,0-1 1,-1-1 0,1 1-1,0-1 1,12-10 0,-7 6 13,-1-2 0,0 0 0,0 0 0,-1-1 0,16-20 0,-19 19-32,0-1 1,0 1-1,-2-2 1,1 1-1,-2-1 1,0 0-1,4-18 1,-7 22-19,0 1 0,0 0 0,-2-1 0,1 0 0,-1 1 0,0-1 0,-1 1 0,0-1 0,-1 1 0,0 0 0,0-1 0,-1 1 0,-5-11 0,0 3 46,0 0 1,-2 1-1,-17-24 1,21 33-439,-1-1 1,0 1-1,-12-9 1,10 10-1084,0 0 0,-1 0 0,-17-7 0,-12-4-10880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26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 11120,'0'0'8825,"0"4"-8373,-5 25-314,-1 1 1,-2-1 0,-1 0 0,-21 47 0,-14 48 41,34-89-689,2 1 0,-4 52-1,11-84 903,0 16-2284,1-19 1560,0 0 0,1 0 0,-1 0-1,0 0 1,0 1 0,1-1 0,-1 0 0,0 0 0,1 0-1,-1 0 1,1 0 0,-1 0 0,1 0 0,0 0-1,-1 0 1,1 0 0,0-1 0,0 1 0,0 0-1,0 0 1,-1-1 0,1 1 0,0 0 0,0-1 0,2 2-1,10 5-5134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2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11120,'25'-9'577,"-13"4"287,0 1-1,1 0 1,-1 1-1,1 0 1,-1 1-1,1 1 1,0 0-1,13 1 1,-13 0-691,1 1 0,0 1 0,-1 0 0,1 1 0,-1 0 1,20 8-1,-23-6-181,1 0 0,-1 1 0,0 0 1,11 9-1,-18-13 12,0 0 0,-1 0 0,1 1 0,-1-1 1,0 1-1,0 0 0,0 0 0,0-1 0,0 1 0,0 0 0,-1 1 1,0-1-1,1 0 0,-1 0 0,0 1 0,-1-1 0,1 0 0,-1 1 1,1 6-1,-1-9 3,0 0-1,0 0 1,-1 0 0,1 1 0,0-1 0,0 0 0,-1 0-1,1 0 1,-1 0 0,1 0 0,-1 0 0,0 0 0,1 0 0,-1 0-1,0-1 1,1 1 0,-2 1 0,-2 2 10,-14 14-3,2-8-776,0 0 0,0-1 0,-1-1 0,0-1 0,-1 0 0,-28 7-1,9-3-1192,-22 9-6778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0 11384,'-23'34'5097,"26"-50"-2533,-2 11-2108,-4 12 12,-111 287 420,23-68-184,70-169-688,19-50-21,0-1-14,-1 1 0,2-1 0,-1 0-1,1 1 1,-1 9 0,3-15 4,1-1 1,-1 1 0,1-1 0,-1 0 0,1 0-1,0 0 1,-1 0 0,1 0 0,-1 0-1,1 0 1,-1-1 0,1 1 0,-1 0 0,1-1-1,-1 1 1,1-1 0,1-1 0,-1 1 3,23-7-243,20-5 173,-14 7 121,1 0 0,0 2 0,62 0 0,-87 5-769,0 0 0,0 0 0,0 0 0,-1 1 0,1 0 0,10 4 0,-4-1-1394,13 4-6770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27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45 231 13360,'5'1'377,"0"0"1,0 0 0,0 0 0,0-1 0,0 0 0,1 0 0,-1 0 0,0 0-1,0-1 1,0 0 0,0 0 0,0-1 0,0 1 0,0-1 0,-1 0 0,6-3-1,-3 3-363,-1-1-1,1 0 1,-1 0-1,0-1 1,0 0-1,0 0 1,7-6 0,-4 2-1,-4 4 5,1-1 1,-2 1-1,1-1 1,0-1-1,-1 1 1,0-1-1,0 1 0,-1-1 1,1 0-1,-1-1 1,-1 1-1,1 0 1,-1-1-1,0 1 1,-1-1-1,1 0 1,-1 0-1,-1 0 1,1 1-1,-1-1 1,0 0-1,-1 0 0,0 0 1,0 0-1,0 1 1,-3-8-1,3 13-15,0 0-1,0 1 0,0-1 1,-1 1-1,1-1 0,0 1 1,0-1-1,0 1 0,-1 0 1,1 0-1,0 0 0,0-1 1,-1 1-1,1 0 1,0 0-1,0 1 0,-2-1 1,0 0 1,-30 3 1,23 0-29,0-1 0,1 1 0,-1 1 0,1 0 0,0 0 0,0 1 0,0 0 0,0 0 0,-15 14 0,13-9-20,1 0 1,-1 1-1,2 0 0,-1 1 0,-11 20 1,18-28 30,1 0-1,1 0 1,-1 0 0,1 0 0,-1 1 0,1-1 0,0 0 0,1 1 0,-1-1 0,1 1-1,0-1 1,0 6 0,0-4-12,0-2-45,0-1 1,1 0-1,-1 1 1,1-1-1,0 0 1,0 1-1,0-1 1,0 0-1,0 0 0,1 0 1,0 0-1,-1 0 1,1 0-1,0 0 1,0 0-1,1-1 1,4 5-1,1 0-476,1-1 0,0 0 0,0 0 0,11 4 0,-5-2-437,42 25-8817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28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207 117 12464,'6'-8'578,"1"0"0,-1 0 0,7-15 0,-11 21-380,-1-1 0,1 0 0,-1 0-1,0 0 1,0 0 0,0 0 0,-1 0 0,1 0 0,-1 0 0,0 0 0,0 0 0,0 0 0,0 0 0,0 0 0,0 0 0,-2-6 0,1 8-170,-14-7 84,2 13 121,1 0 1,-1 1 0,2 1 0,-1 0-1,1 0 1,0 1 0,0 1-1,-11 11 1,-7 9-90,-30 38-1,56-63-96,0 0 1,0-1-1,1 1 0,-1 0 0,1 0 0,0 1 0,0-1 0,1 0 0,-1 0 0,1 1 0,0-1 0,0 1 0,0 7 0,1-10-33,0 0 0,1 0 0,-1 1-1,0-1 1,1 0 0,-1 0-1,1 0 1,0 0 0,0 0 0,0 0-1,0 0 1,0 0 0,0 0-1,1 0 1,-1 0 0,1-1 0,-1 1-1,1 0 1,-1-1 0,1 1-1,0-1 1,0 0 0,0 0 0,0 0-1,0 0 1,2 1 0,4 1 27,-1-1 0,0-1 0,1 1 0,-1-1 0,1 0 0,-1-1 0,1 0 0,-1 0 0,1 0 0,-1-1 0,1-1 0,-1 1 0,0-1 0,1 0 0,-1-1 0,9-3 0,20-15-6,-28 15-123,0 0 1,-1-1-1,1 0 0,-1-1 1,-1 1-1,1-1 1,-1-1-1,-1 1 0,0-1 1,0 0-1,6-16 1,-8 18-130,-1 1 1,0-1-1,0 0 0,0 0 1,-1 1-1,0-1 1,-1 0-1,0 0 1,0 0-1,0 0 0,-1 0 1,0 0-1,0 0 1,0 1-1,-1-1 1,0 0-1,-6-11 0,7 17 79,0 0-1,0 0 1,0 1-1,0-1 1,0 0-1,0 0 1,0 1-1,0-1 1,0 1-1,0-1 1,0 1-1,0-1 1,0 1-1,-1 0 1,1 0-1,0-1 1,0 1-1,-1 0 1,1 0-1,-2 0 1,0 0-187,-35-1-1579,-18-5-6002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28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0 11480,'-9'23'5171,"-22"38"0,-9 10-5052,7-15-54,-47 113 0,73-148-528,-17 50-68,23-63-573,-1 0 0,1 0 1,0 1-1,1 8 0,0 2-9182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28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12552,'35'-1'1145,"-21"0"8,1 1 0,-1 1 0,0 0 0,1 1 0,13 4 0,-10-3-1073,0 1 1,0 1-1,-1 1 0,1 1 0,-2 0 0,1 1 0,-1 1 0,0 0 0,-1 1 1,24 20-1,-36-27-47,0-1 1,-1 1 0,1 0 0,-1 0-1,0 0 1,0 1 0,0-1-1,0 0 1,-1 1 0,1-1 0,-1 1-1,0 0 1,0-1 0,0 1 0,0 6-1,-1-7-27,0-1-1,-1 1 0,1 0 0,-1 0 1,0 0-1,0 0 0,0 0 1,0-1-1,0 1 0,-1-1 0,1 1 1,-1-1-1,0 1 0,1-1 1,-1 0-1,0 0 0,-1 1 1,1-2-1,0 1 0,0 0 0,-5 2 1,-6 4-71,-1 0 1,0-2 0,-18 7 0,-55 16-4758,73-25 3617,-40 12-9168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29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0 12728,'-1'6'374,"0"-1"1,0 1 0,-1-1-1,0 0 1,1 1 0,-2-1-1,1 0 1,-4 6 0,-28 43 4430,26-41-4267,-22 32-116,-67 136-90,66-117-221,-23 54-4124,28-53-8426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29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13808,'3'2'432,"-1"1"0,1-1 0,0 0 1,0 0-1,0 0 0,0 0 0,0 0 0,0 0 1,0-1-1,1 0 0,4 2 0,21 10 2437,-12-3-2775,-1-1-1,1-1 0,0 0 1,28 7-1,-40-14-72,0-1 0,1 0 0,-1 0 0,0 0 0,0-1 0,1 0 1,-1 1-1,0-2 0,0 1 0,0-1 0,0 0 0,0 0 0,-1 0 0,1-1 0,7-5 0,11-11-1,-18 13-32,-1 0 0,0 0 0,0 0 0,-1 0 0,1 0 0,-2-1 1,1 0-1,-1 1 0,1-1 0,-2 0 0,3-14 0,-3 8-21,0 0 1,-1 0 0,0 0 0,-1 0-1,-4-16 1,5 27 17,-1 1 0,1-1 0,-1 1 0,1-1 0,-1 1-1,0-1 1,0 1 0,0-1 0,0 1 0,0 0 0,0 0 0,0 0 0,-1-1 0,1 1 0,0 0 0,0 0-1,-1 1 1,1-1 0,-1 0 0,1 0 0,-1 1 0,1-1 0,-1 1 0,0-1 0,-1 1 0,-1-1 5,-1 0 0,1 1 1,0-1-1,0 1 1,0 0-1,-1 0 0,-6 2 1,-23 12 1,25-7 7,0 0 0,1 0 0,0 1 0,0 0 0,1 0 0,0 1 0,0 0 0,1 0 0,0 0 0,1 1 0,0 0 0,0 0 0,1 0 0,-4 16 0,7-20-4,0 0 1,0 0-1,0 1 1,1-1-1,0 0 0,0 0 1,1 1-1,0-1 1,0 0-1,0 0 0,4 12 1,-2-9-9,-2-6 2,-1 0 0,1 0 0,0 0 1,0 0-1,0 0 0,1-1 0,-1 1 0,1 0 0,-1-1 0,1 1 1,0-1-1,0 1 0,3 2 0,4 4-10,22 25-625,-13-21-2492,127 44-1547,-124-49 4086,133 51-7014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2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309 139 8248,'4'-4'329,"-1"-1"0,1 0 0,-1 0 1,1 0-1,-2 0 0,1 0 0,0-1 0,-1 1 0,2-8 1,-3 10-147,-1 0 0,1-1 1,-1 1-1,1 0 0,-1 0 1,0 0-1,0-1 1,-1 1-1,1 0 0,0 0 1,-1 0-1,0 0 0,0-1 1,0 1-1,0 0 0,-1 1 1,1-1-1,-3-3 1,1 4-59,0 0 1,0 0 0,-1 1 0,1 0 0,0-1 0,-1 1 0,0 0 0,1 0 0,-1 1 0,-5-1 0,7 1-48,-10-2 164,0 1 0,0 0-1,0 1 1,-1 0-1,1 1 1,0 0 0,0 1-1,0 0 1,-23 8-1,30-8-293,-2 0 115,0 1 0,1 0 0,0 0-1,0 0 1,0 1 0,0 0-1,0 0 1,-9 9 0,7-5-12,1-3 20,2 2 0,-1-1 0,1 0-1,0 1 1,0 0 0,1 0 0,-1 1-1,2-1 1,-1 1 0,1 0 0,0 0 0,1 0-1,-2 12 1,3-15-24,0-1-1,1 1 1,-1-1-1,1 1 1,0-1-1,1 1 1,-1-1-1,1 1 1,0-1 0,0 1-1,0-1 1,1 0-1,0 0 1,-1 1-1,1-1 1,3 4-1,0-2 7,-1-1 0,1 1-1,0-1 1,0 0 0,1 0-1,-1-1 1,1 0 0,8 5-1,-10-7-46,1 0 0,-1 0 0,1-1 0,0 0-1,0 1 1,-1-2 0,1 1 0,0 0 0,0-1-1,9-1 1,-6 1 29,-2 0 11,-1 0 0,1-1 1,-1 0-1,0 0 0,1 0 0,-1 0 0,0-1 0,1 0 1,-1 0-1,7-5 0,-4 3-21,4-3 33,0 0-1,-1-1 1,0-1-1,0 0 1,-1 0-1,0-1 1,-1 0-1,0 0 0,-1-1 1,14-23-1,-15 24-69,8-14 145,-6 12-91,-1 0 0,0-1 0,-1 1-1,0-2 1,9-27 0,-15 34 86,-3 6-54,-7 13-38,-12 21-43,14-18 10,0 1-1,1 0 1,1 0 0,0 0-1,1 0 1,1 1 0,0 0-1,2-1 1,0 1 0,0 0-1,3 20 1,-1-35-184,-1 0 0,0 0 0,1 1-1,0-1 1,0 0 0,-1 0 0,1 0 0,0 0 0,0 0 0,1 0 0,-1-1 0,0 1-1,1 0 1,-1 0 0,3 1 0,5 7-2050,14 22-10182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2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0 12728,'0'0'5177,"-3"12"-2497,1 8-1685,-16 79-104,1-31-701,-33 80-1,-20 52-248,47-133-491,19-53 706,-13 48-1931,12-42-788,-2 38 0,2-2-7557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0 12464,'0'0'3265,"3"24"1447,-10 9-4325,-2 1 1,-1-1 0,-1-1 0,-23 45-1,9-19-165,-96 232-1908,100-232-4750,9 10 4343,3-6 625,-19 83-4738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0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 1 9328,'0'0'6128,"0"3"-4962,-2 22-860,-1 1 1,-1-1-1,-2 0 0,0-1 0,-2 1 1,-18 40-1,-72 131-138,82-168-143,-38 79 498,33-63-361,-40 59 0,59-100-169,2-6 6,0-1-28,0 0-1,1 0 1,-1-1 0,1 1-1,-1 0 1,3-6 0,27-93 1,-15 47 152,43-133 500,-31 109-282,-22 66-335,0-2 329,0 0-1,11-20 1,-13 31-214,-1 1 0,1 0 1,0-1-1,0 1 0,1 0 0,-1 0 1,1 1-1,0-1 0,0 1 0,0 0 0,0 0 1,9-5-1,103-34 58,-98 36-167,36-12 31,-9 8-295,55-7 0,-37 15-2069,32 5-2072,-8 1-6241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0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8696,'6'15'74,"-4"-12"10,-1 1 0,0-1 0,1 1 0,0-1 1,-1 0-1,1 0 0,1 0 0,-1 0 0,0 0 1,4 3-1,-5-6 135,0 0 0,0 1 1,0-1-1,0 0 0,0 0 0,0 0 1,0 0-1,0 0 0,0 0 0,0 0 1,0 0-1,0 0 0,0 0 1,0-1-1,0 1 0,0 0 0,1-1 1,0 0 50,1 0 1,-1 1 0,0-1 0,1 1 0,-1 0 0,0-1 0,1 1 0,-1 0 0,4 1-1,138 36 1268,-132-34-1670,6 1 275,10 2-3426,79 21-1293,-8-3-1337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0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10040,'0'0'2305,"4"0"-380,23-1 76,0-1 0,40-9-1,65-21-1480,-90 21-1223,70-17-2524,-9 2-8139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11384,'0'0'8585,"-1"4"-8293,-13 35-90,-22 46 1,10-33-132,-74 114 435,91-142-493,9-24-13,0 0 1,0 1-1,0-1 1,0 0-1,0 0 1,0 0-1,0 1 1,0-1-1,0 0 1,0 0-1,1 0 1,-1 1-1,0-1 1,0 0-1,0 0 1,0 0-1,0 0 1,1 0-1,-1 1 0,0-1 1,0 0-1,0 0 1,0 0-1,1 0 1,-1 0-1,0 0 1,0 0-1,0 0 1,1 0-1,-1 0 1,0 0-1,0 0 1,0 0-1,1 0 1,-1 0-1,0 0 1,0 0-1,0 0 0,1 0 1,-1 0-1,0 0 1,0 0-1,0 0 1,0 0-1,1 0 1,19-11 43,27-32 269,19-21-285,-49 46-30,6-5 28,38-29 0,-55 47-157,0-1 159,1 1 0,-1 0 0,1 0 0,9-4 0,-14 8-211,0 0-1,-1 1 0,1-1 1,0 0-1,0 1 0,0 0 0,-1-1 1,1 1-1,0 0 0,0 0 1,0 0-1,0 0 0,0 0 1,-1 0-1,1 0 0,0 1 1,0-1-1,0 1 0,-1-1 1,1 1-1,0 0 0,-1 0 0,1 0 1,3 2-1,10 11-2084,9 7-7418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1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9864,'0'0'9223,"6"-1"-8523,162-59 304,-149 52-1141,1-2-1,-1 0 1,-1-1-1,0 0 1,-1-2-1,22-19 1,-37 30 105,0 1 0,-1-1 0,1 0 0,-1 1 0,0-1 0,0 0 0,1 0 0,-1 0 0,0 0 0,0-3 0,0 5 25,-1-1 0,0 1-1,0-1 1,0 0 0,0 1-1,0-1 1,0 0 0,0 1-1,0-1 1,0 1 0,-1-1 0,1 0-1,0 1 1,0-1 0,0 1-1,-1-1 1,1 1 0,0-1-1,-1 1 1,1-1 0,0 1-1,-1-1 1,0 0 0,-1-1-5,0 1 0,-1 0 0,1 0 0,-1 0 0,1 0 1,-1 0-1,1 1 0,-1-1 0,0 1 0,1-1 0,-1 1 0,1 0 0,-6 1 0,-2 0 98,0 0-1,0 1 0,0 0 0,0 0 0,0 2 0,1-1 1,-1 1-1,1 0 0,0 1 0,0 0 0,0 1 0,1-1 0,-10 10 1,13-11-40,-1 1 1,1 0 0,1 0 0,-1 1 0,1-1 0,0 1 0,0 0-1,0 0 1,1 1 0,0-1 0,0 0 0,0 1 0,1 0 0,0 0-1,1 0 1,0 0 0,0 0 0,0 0 0,1 9 0,0-13-119,0-1 0,1 0 1,-1 0-1,1 0 1,0 0-1,-1 0 1,1 0-1,0 0 0,0-1 1,1 1-1,-1 0 1,0 0-1,0-1 0,1 1 1,-1-1-1,1 1 1,-1-1-1,1 0 0,0 0 1,2 2-1,1 0-425,0-1-1,0 1 1,1-1 0,-1 0-1,9 1 1,34 7-1731,22 6-7225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1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37 12376,'-14'17'253,"13"-25"2564,3-7-1902,-2 14-833,0-1 0,0 1 1,1 0-1,-1 0 0,0 0 1,0 0-1,0-1 0,0 1 1,-1 0-1,1 0 0,0 0 1,0 0-1,-1 0 0,1 0 1,0-1-1,-1 1 0,1 0 1,-1 0-1,-1-1 0,1 1-40,0 0-1,-1 0 0,1 1 0,-1-1 1,1 0-1,-1 1 0,1-1 1,-1 1-1,0 0 0,1-1 0,-1 1 1,1 0-1,-1 0 0,0 0 0,1 0 1,-1 0-1,1 1 0,-1-1 0,-1 1 1,-14 3 179,0 0 0,0 2 0,1 0 1,-1 1-1,2 0 0,-1 2 0,1-1 1,0 2-1,1 0 0,0 1 0,1 0 1,0 1-1,-18 22 0,26-28-204,0 0 0,0 0-1,1 0 1,0 1 0,0 0 0,1 0 0,-4 11 0,7-18-16,0 1 1,0 0 0,0 0 0,0-1-1,0 1 1,0 0 0,0 0 0,1-1-1,-1 1 1,0 0 0,1-1 0,-1 1-1,0 0 1,1-1 0,-1 1 0,1-1-1,-1 1 1,1 0 0,-1-1 0,1 1-1,0-1 1,-1 0 0,1 1 0,-1-1-1,1 1 1,0-1 0,-1 0 0,1 1-1,0-1 1,0 0 0,-1 0 0,1 0-1,0 0 1,0 1 0,-1-1 0,1 0-1,0 0 1,0 0 0,-1-1 0,1 1-1,0 0 1,0 0 0,-1 0 0,2-1-1,4 1 35,48-19-8,-9-1-320,84-50 0,-72 27 209,-8 7 104,-67 49 23,0 0 1,1 1-1,1 1 1,0 1-1,1 1 1,0 0-1,-16 25 1,-4 10 24,-31 61 0,21-21-652,19-26-2822,4-8-8894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2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1 192 6368,'0'0'15537,"3"-2"-15573,7-3 67,0-1 1,-1 0 0,0-1-1,0 0 1,0-1-1,-1 0 1,0 0 0,0-1-1,-1 0 1,8-13 0,21-31-31,-32 43 23,1 2 143,-3 2-102,0-10 16,-1 14 21,-4 5 3,-3 3-17,1 0-1,0 0 1,1 0-1,-1 1 1,1 0-1,0 0 1,1 0-1,-1 0 1,2 0-1,-5 16 1,4-12-149,1 1 0,1 0 1,-1 0-1,2 0 0,0 0 0,2 22 0,-1-26 86,-1-7-24,0 1 0,0-1 0,1 0 0,-1 1 0,1-1 0,-1 0 0,1 1 0,-1-1 0,1 0 0,0 0 0,-1 0 0,1 0 0,0 0 0,0 0 0,0 0 0,0 0 0,0 0 0,0 0 0,0 0 0,3 1 0,-3-1 0,1 1 0,0-1 0,0 1 1,0-1-1,0 0 0,1 0 0,-1 0 1,0 0-1,0 0 0,1 0 0,-1 0 0,0-1 1,1 0-1,-1 1 0,1-1 0,-1 0 1,0 0-1,1 0 0,-1 0 0,1-1 1,-1 1-1,0-1 0,1 1 0,-1-1 0,4-1 1,6-4-1327,1 0 1,-1 0-1,18-14 1,-5 4-942,28-15-7947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3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9240,'0'0'12217,"0"4"-11932,1 14-593,-1-1-1,-1 0 1,-1 0 0,0-1-1,-6 22 1,-6 48-5496,8-26-3116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4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 11928,'12'0'141,"0"2"715,-1-2 0,0 1 0,0-1 0,0-1 0,1 0 0,-1-1 1,0 0-1,0 0 0,-1-1 0,19-8 0,-19 7-824,6-4 62,23-27 7,-31 27-112,-3 4 18,-1 0 1,-1 0-1,1 0 1,-1 0 0,1-1-1,-1 1 1,0-1-1,-1 0 1,1 0 0,-1 0-1,0 0 1,0 0 0,-1-1-1,0 1 1,2-10-1,-3 14-4,0 0-1,0 0 0,0 0 0,0-1 0,0 1 1,0 0-1,0 0 0,0 0 0,-1 0 0,1-1 1,0 1-1,-1 0 0,1 0 0,-1 0 0,1 0 1,-1 0-1,0 0 0,1 0 0,-1 0 0,0 0 1,0 1-1,0-1 0,1 0 0,-1 0 0,0 1 1,0-1-1,0 0 0,0 1 0,0-1 0,0 1 1,-1-1-1,1 1 0,0 0 0,0-1 0,0 1 1,0 0-1,0 0 0,-1 0 0,1 0 0,0 0 1,-1 0-1,-3 0 30,0-1-1,0 1 1,1 1 0,-1-1-1,0 1 1,0 0 0,1 0 0,-1 0-1,1 0 1,-6 3 0,4-1 0,1 1 0,-1-1-1,0 1 1,1 0 0,0 0 0,0 1 0,0-1 0,1 1 0,-1 0 0,1 1 0,0-1 0,1 1 0,-1 0 0,1 0 0,0 0 0,1 0 0,-1 0-1,1 0 1,0 1 0,0 6 0,1-10-11,0 0-1,1 0 0,-1 0 0,1-1 0,0 1 0,0 0 1,0 0-1,0 0 0,1 0 0,-1-1 0,1 1 1,0 0-1,0 0 0,0-1 0,0 1 0,0 0 1,0-1-1,1 0 0,-1 1 0,1-1 0,2 3 1,-1-2-35,1 0 1,0 0-1,0 0 1,0-1-1,0 0 1,0 0-1,0 0 1,1 0 0,-1-1-1,1 1 1,8 0-1,3 0-509,0 0 0,0-2 1,0 0-1,0 0 0,0-2 0,27-5 0,-30 4 354,24-9-1123,-21 6 1009,-1-1 0,0 0 0,0-1 0,-1-1 0,0 0 0,0-1 0,-1 0 0,0-1 0,20-24 1,-28 28 762,-1 1 1,1-1-1,-2-1 1,1 1 0,-1-1-1,0 1 1,-1-1 0,1 0-1,-2 0 1,1 0 0,0-16-1,-2 23 466,-2 4-758,0 0 0,1 0 1,-1 0-1,1 0 1,0 1-1,0-1 1,0 0-1,-1 7 0,1-6-1,1-3-175,-4 17 122,0 0-1,1 1 0,0 19 1,1 0-145,6-27 18,-1-4 26,-2-6-21,-1 0-1,1-1 1,-1 1 0,1 0-1,0 0 1,-1-1 0,1 1-1,0 0 1,-1-1 0,1 1-1,0-1 1,0 1 0,-1-1-1,1 1 1,0-1 0,0 0-1,0 1 1,0-1 0,0 0-1,0 1 1,0-1 0,0 0 0,0 0-1,-1 0 1,1 0 0,0 0-1,0 0 1,0 0 0,0-1-1,0 1 1,0 0 0,0 0-1,0-1 1,0 1 0,1-1-1,3-1 2,0 0 0,0-1 0,0 1 0,0-1 1,6-5-1,148-131 461,-124 113-940,-33 25 473,-1 0-1,1 0 1,0 0-1,0 0 1,-1 1-1,1-1 0,0 0 1,0 1-1,0-1 1,-1 1-1,1 0 1,0 0-1,0 0 1,0 0-1,3 0 1,-5 1-8,1 1 1,-1-1 0,1 1 0,-1-1 0,0 1 0,0 0 0,0-1 0,0 1 0,0-1 0,0 1 0,0-1 0,0 1 0,0-1 0,-1 1-1,1-1 1,-1 1 0,0 2 0,-14 67-1040,14-60 10,0 0 1,2 0-1,-1 0 0,1 0 1,4 18-1,6 21-10743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5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0 15600,'-5'4'474,"0"-1"0,-1 1 1,0-1-1,1 0 1,-1-1-1,0 0 1,-10 3-1,-18 8 1684,28-10-2116,-1 1 68,-1 1 0,1-1 0,0 1 0,1 1 0,-1-1 0,1 1 0,0 0 0,0 1 0,1-1 0,0 1 0,0 0 0,0 1 0,1-1 0,0 1 0,1-1 0,-4 13 0,5-14-82,0 1 0,0-1 0,0 0 0,1 1 0,0-1 0,1 1 0,0-1 0,0 1 0,0-1 0,0 1 1,1 0-1,0-1 0,1 0 0,2 7 0,-4-11-25,1-1 1,0 1-1,0-1 0,0 0 0,0 1 1,0-1-1,0 0 0,0 0 1,0 0-1,1 0 0,-1 0 0,0 0 1,1 0-1,-1 0 0,1 0 1,-1-1-1,1 1 0,-1-1 1,1 1-1,-1-1 0,1 0 0,0 1 1,1-1-1,36-1 6,-25-2-90,0-1 1,0 0 0,0-1-1,-1 0 1,0-1-1,25-15 1,-5-2-61,36-31-1,-56 43 191,7-6 124,-11 9-156,-16 9-17,3 0 0,-12 14 0,5-3 0,3-3-19,0 1 0,1 0 0,0 0-1,0 1 1,1 0 0,0 0 0,1 0 0,1 1-1,0 0 1,-4 17 0,3-6 72,2 0 0,1 0 0,0 1 0,4 39 0,3-6 167,-3-12-330,-5 67 1,2-96 86,1-11 35,-1 0 0,1 0 0,-1 0 1,0-1-1,0 1 0,-1 0 0,-2 6 1,-1 3 23,-1 0 0,0-1 0,-1 0 0,-11 15 0,15-22 18,-2-1 1,1 0-1,-1 0 1,1 0-1,-1 0 1,-1-1 0,1 0-1,-1 0 1,1 0-1,-1-1 1,0 0-1,-11 4 1,13-6 10,-1 0 0,0 0 0,0 0 0,0-1 0,0 0 0,0 0 0,0 0 0,0-1 0,0 1 0,1-1 0,-1 0 0,-9-4 0,-31-13 9,-23-20-18,60 28 190,2-4-188,1 1 0,1-1-1,-3-15 1,6 26-94,1 1 1,-1 0-1,1-1 1,0 1-1,0 0 1,0-1-1,0 1 0,0 0 1,1-1-1,-1 1 1,1 0-1,0-1 1,-1 1-1,1 0 1,2-4-1,2-4-42,-2-1 40,-3 8 35,1 0 0,0 1 0,0-1 0,0 0 0,1 0 0,-1 0 0,0 1 0,1-1 0,0 1 0,0-1 0,0 1 0,0 0 0,3-3 0,67-56-82,-50 49-262,129-46-474,18 12-3655,-82 26 2256,117-32-9006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6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91 12728,'2'-2'50,"18"-39"3926,-20 40-3819,1-1 0,0 1 1,-1-1-1,1 1 0,-1-1 0,1 0 1,-1 0-1,0 1 0,1-1 0,-1 0 0,0 1 1,0-1-1,0 0 0,-1 0 0,1 1 1,0-1-1,-1 0 0,1 1 0,-1-1 0,1 0 1,-1 1-1,-1-3 0,1 3-88,-1 0 0,1 0 0,0 1 0,0-1 0,-1 0-1,1 1 1,0-1 0,-1 1 0,1 0 0,0-1 0,-1 1 0,1 0 0,-1 0 0,1 0 0,-1 0 0,1 0-1,0 0 1,-1 0 0,1 0 0,-3 1 0,-30 13 619,22-7-619,1 0 1,0 1 0,0 0-1,1 1 1,0 0-1,1 1 1,0 0 0,0 0-1,1 1 1,0 0 0,1 1-1,-6 13 1,11-22-19,1 1 1,0 0-1,0-1 1,1 1-1,-1 0 1,1 0-1,0 0 1,0 0-1,0-1 1,0 1-1,1 0 1,0 0-1,-1 0 1,1-1-1,3 8 1,0-2-20,0-1 1,1 0 0,10 15-1,-13-21-21,1 2-3,0-1 0,0 0 0,1-1-1,-1 1 1,1 0 0,-1-1 0,1 0 0,0 0 0,0 0-1,0 0 1,0-1 0,7 2 0,-5 0 10,-4-2 0,1 0-1,-1 0 1,0-1-1,1 1 1,-1-1-1,0 1 1,1-1-1,-1 1 1,1-1-1,-1 0 1,4-1-1,3 1 13,28-3-6,-29 1-26,0 0 0,-1 0 1,0-1-1,1 0 0,-1 0 0,0 0 0,0-1 0,-1 0 0,1-1 0,-1 1 0,10-10 1,-11 8-26,-1 0 0,0-1 1,0 1-1,0-1 1,-1 0-1,0 0 0,0 0 1,-1 0-1,0 0 1,0-1-1,0 1 1,-1-1-1,0 1 0,-1-1 1,0-13-1,-2 18-18,0 0 0,0 1 0,0-1-1,0 1 1,0 0 0,0-1 0,-1 1-1,1 0 1,-1 0 0,0 1 0,1-1-1,-1 0 1,0 1 0,0 0-1,-4-2 1,5 2-21,-2-1-26,0 1 1,0-1-1,0 1 1,-1 0-1,1 0 1,0 0-1,0 0 1,-1 1-1,1 0 1,-1 0-1,-5 1 1,3-1-114,5 0 18,-1 0 1,0 0-1,1 1 0,-1-1 0,0 1 1,1-1-1,-1 1 0,1 0 0,-1 0 1,1 0-1,-1 1 0,1-1 0,0 0 1,-1 1-1,-1 2 0,-12 6-1973,-27 13-9206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6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365 198 11928,'16'-12'1079,"-1"0"0,-1-2 0,24-28 0,-34 38-823,-1-1 1,1 0 0,-1 0-1,0 0 1,0 0-1,-1-1 1,1 1 0,-1-1-1,-1 0 1,1 1-1,-1-1 1,0 0 0,0 0-1,0 0 1,-1 0-1,-1-8 1,1 13-228,0 0 0,0 0 0,-1 0 0,1 0-1,0 1 1,-1-1 0,1 0 0,-1 0 0,1 1 0,-1-1 0,1 0-1,-1 1 1,0-1 0,1 0 0,-1 1 0,0-1 0,1 1 0,-1-1-1,0 1 1,0-1 0,0 1 0,1 0 0,-1-1 0,0 1 0,0 0 0,0 0-1,0 0 1,0-1 0,1 1 0,-1 0 0,0 0 0,0 0 0,0 0-1,0 1 1,0-1 0,0 0 0,0 0 0,0 1 0,-4 0 49,1 0 1,0 0 0,0 0-1,0 1 1,0 0-1,0 0 1,-5 3 0,-13 14 127,2 0 1,0 2 0,1 0-1,1 1 1,-24 40 0,37-51-182,0-1-1,0 1 1,1 0 0,0 0 0,1 0 0,1 0 0,-1 1 0,2-1 0,-1 16 0,2 18-28,5-17-24,1-1 0,16 48 0,-6-31 2,-6-19 21,13 51 0,-16-35 10,-9-32-5,-1-1 1,3-4 30,-1 0 0,0-1-1,0 1 1,0 0 0,0 0 0,-1-1 0,1 1 0,-1-1-1,0 1 1,0-1 0,-1 0 0,1 0 0,0 0 0,-1 0-1,0 0 1,0 0 0,0-1 0,-4 4 0,1-3 28,-1 0 1,1 0-1,0-1 1,-1 0-1,0 0 0,1 0 1,-1-1-1,0 0 1,-11 0-1,-37-1-5,34-5-92,10 1-98,-42-13-2153,52 16 2081,0 0 0,0 1-1,0-1 1,-1 0 0,1 1 0,0-1 0,0 0-1,0 0 1,0 0 0,0 0 0,0 0-1,1 0 1,-1 0 0,0 0 0,0-1 0,1 1-1,-1 0 1,1 0 0,-1-2 0,-2-3-336,-14-29-1902,-12-18-7441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1:00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99 12728,'0'-2'56,"1"1"1,0 0-1,-1 0 1,1 0-1,0 0 1,0 0-1,0 1 1,0-1-1,0 0 1,0 0-1,0 0 1,0 1-1,0-1 1,1 1-1,-1-1 1,0 1-1,0-1 1,1 1-1,-1 0 1,0 0-1,0-1 1,1 1-1,-1 0 1,0 0 0,3 1-1,43 6 2704,-4 1-1190,-39-8-1545,12 0 197,-1-1 0,1 0-1,19-4 1,-32 4-195,1 0 0,-1 1 0,0-1 0,1 0 0,-1-1 0,0 1 0,0 0 0,0-1 0,0 0 0,0 0 0,0 0 0,0 0 0,-1 0 0,1 0 0,-1-1 0,0 0 0,0 1 0,1-1-1,-2 0 1,1 0 0,0 0 0,2-5 0,-5 6-28,1 0 0,-1 1 0,1-1-1,-1 0 1,1 0 0,-1 0-1,0 0 1,0 1 0,0-1 0,0 0-1,0 1 1,-1-1 0,1 1 0,0-1-1,-1 1 1,1 0 0,-1 0-1,1-1 1,-1 1 0,0 0 0,-1-1-1,-8 0-85,0 0-1,0 1 0,0 0 0,0 0 0,0 1 1,-22 3-1,-5 6 30,30-7 69,0 1-1,1 0 0,0 0 0,0 1 0,0 0 0,0 0 1,1 1-1,-1 0 0,1 0 0,0 0 0,1 1 1,-7 8-1,9-10-4,0-1 0,1 1 1,0 0-1,0 1 1,0-1-1,0 0 0,1 1 1,-1-1-1,1 1 0,0-1 1,1 1-1,-1-1 0,1 1 1,0-1-1,0 1 1,0 0-1,1-1 0,0 1 1,-1-1-1,2 1 0,-1-1 1,3 7-1,0-3 38,-1-1 0,2 0 0,-1 0 0,1 0 0,0 0-1,1-1 1,0 1 0,0-1 0,0-1 0,13 10 0,-8-8-352,0 0 0,0-1-1,1-1 1,0 1 0,0-2 0,0 0 0,20 5-1,88 3-3525,-10-1-5099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17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15688,'222'-48'5681,"-108"32"-8495,-8 2-9925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5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31 9776,'0'0'4001,"2"-4"-2669,0 2-1567,10-21 3830,-12 23-3563,0 0 0,0 0 0,0 0 0,0 0 0,0 0 0,0 0 0,0 0 0,0 0 0,0 1 0,0-1 0,0 0 0,0 0 0,1 0 0,-1 0 0,0 0 0,0 0 0,0 0 0,0 0 0,0 0 0,0 0 0,0 0 0,0 0 0,0 0 0,0 0 0,0 0 1,0 0-1,1 0 0,-1 0 0,0 0 0,0 0 0,0 0 0,0 0 0,0 0 0,0 0 0,0 0 0,0 0 0,0 0 0,0 0 0,1 0 0,-1 0 0,0 0 0,0 0 0,0 0 0,0 0 0,0 0 0,0 0 0,0-1 0,0 1 0,0 0 0,0 0 0,0 0 0,0 0 0,0 0 1,0 0-1,0 0 0,0 0 0,0 0 0,0 0 0,0 0 0,0-1 0,0 1 0,0 0 0,0 0 0,0 0 0,0 0 0,0 0 0,0 0 0,-3 18 351,-7 17 384,-29 64 0,25-67-712,-169 348-1573,155-325-974,3-10-1876,3-4-4745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5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12280,'3'10'-745,"4"7"3183,-4-35 225,-2 15-2500,0 0 0,1 0 0,-1 0 0,1 0 0,0 0 1,0 1-1,0-1 0,0 0 0,0 1 0,1 0 1,-1-1-1,5-2 0,-4 2-42,2-1-27,0-1 1,1 1-1,0 0 0,-1 1 0,1-1 1,1 1-1,-1 0 0,9-2 1,-4 0-60,17-6 0,0 0 1,1 2-1,1 2 0,-1 0 1,48-4-1,-73 11-23,13-2 167,0 1 1,0 0-1,25 4 0,-26-2-148,-11-1-24,0 1 1,1-1-1,-1 1 0,0 0 0,0 1 1,0-1-1,0 1 0,0 0 1,-1 0-1,8 5 0,-7-5 4,-5-1-5,1-1 0,0 1 0,-1-1 1,1 1-1,0 0 0,-1-1 0,1 1 1,-1 0-1,1 0 0,-1-1 0,0 1 1,1 0-1,-1 0 0,0 0 0,1-1 1,-1 1-1,0 0 0,0 0 0,0 0 1,0 0-1,0 0 0,0-1 0,0 1 1,0 0-1,0 0 0,0 0 0,0 0 0,-1 1 1,-6 16 47,7-18-37,-3 7 48,-1-1 0,-1-1 0,1 1 1,-1-1-1,1 1 0,-2-1 0,1-1 0,0 1 1,-9 4-1,6-2-40,-32 24-2,26-21-19,-37 25-2,-35 20-550,-12 6-4294,29-18-6031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6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24 189 13720,'18'-5'715,"-1"0"-1,1-1 1,-1-1 0,0 0 0,-1-1 0,0-1 0,0-1 0,15-12 0,-31 22-714,9-6 14,1-2 0,-2 1 1,1-1-1,-1 0 0,0-1 1,11-16-1,-18 23-10,0 1 0,0 0-1,0 0 1,-1-1 0,1 1 0,0-1-1,-1 1 1,1-1 0,-1 1-1,0-1 1,1 1 0,-1-1 0,0 1-1,0-1 1,0 1 0,0-1 0,0 1-1,-1-4 1,1 5 6,-1-1 0,1 1 0,-1-1 1,0 0-1,1 1 0,-1-1 0,1 1 0,-1 0 0,0-1 0,1 1 0,-1-1 0,0 1 0,0 0 1,1 0-1,-1-1 0,0 1 0,0 0 0,1 0 0,-1 0 0,0 0 0,0 0 0,1 0 0,-2 0 1,-31 7 195,15-1 41,0 0-1,0 1 1,1 1 0,0 0-1,-25 18 1,23-14-261,13-8 30,0 0 0,0 0-1,0 1 1,0 0 0,1 0 0,0 1-1,-6 6 1,7-7-7,3-4 1,-1 1 1,1 0-1,0 0 0,0 0 0,0 0 0,0 0 0,0 0 1,0 0-1,0 0 0,1 0 0,-1 0 0,1 0 0,-1 0 1,1 0-1,0 1 0,0-1 0,0 0 0,0 0 0,0 0 0,0 1 1,1-1-1,-1 0 0,1 0 0,0 0 0,-1 0 0,1 0 1,1 2-1,0 0-202,1-1-1,-1 0 1,0 0 0,1 0 0,-1-1-1,1 1 1,0 0 0,0-1 0,0 0 0,0 0-1,1 0 1,-1 0 0,0 0 0,6 1-1,68 18-4361,-5-1-5333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6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57 8160,'2'-2'302,"-1"0"1,1 0 0,-1 0 0,0 0-1,1 0 1,-1 0 0,0 0 0,0-1-1,0 1 1,-1 0 0,1-1 0,0 1-1,-1-1 1,0 1 0,1-3 0,-1 4-150,0 0 1,0 0 0,-1 0 0,1 1 0,0-1 0,0 0-1,0 0 1,-1 1 0,1-1 0,0 0 0,-1 1 0,1-1-1,0 0 1,-1 1 0,1-1 0,-1 0 0,1 1-1,-1-1 1,0 1 0,1-1 0,-2 0 0,1 1-51,0-1 0,-1 1 0,1-1 1,-1 1-1,1 0 0,-1 0 0,1-1 1,-1 1-1,1 0 0,-1 0 0,0 0 1,1 1-1,-1-1 0,1 0 0,-2 1 0,-12 2 169,1 1-1,0 1 0,0 0 0,0 0 1,0 2-1,1-1 0,0 2 0,1 0 1,-1 0-1,1 1 0,1 1 0,0 0 1,0 1-1,1 0 0,-15 21 0,24-30-261,0-1 0,0 1 0,0 0-1,0 0 1,1 0 0,-1 0 0,1-1-1,-1 1 1,1 0 0,0 0 0,-1 0-1,1 0 1,0 0 0,0 0 0,1 0-1,-1 0 1,0 0 0,1 0 0,-1 0-1,1 0 1,-1 0 0,1-1 0,0 1-1,0 0 1,0 0 0,0-1 0,0 1-1,0-1 1,2 3 0,0-2 3,-1 1 0,1 0 0,0-1 0,0 0 0,0 0 0,1 0 1,-1 0-1,0 0 0,1-1 0,-1 1 0,1-1 0,0 0 0,7 1 0,2-1 11,1-1-1,0 0 1,0-1-1,-1-1 1,1 0-1,-1-1 1,1-1-1,-1 0 1,0 0 0,0-1-1,-1-1 1,1 0-1,11-9 1,12-7-10,-31 19-18,-1 0 0,1 0 0,-1 0 0,0-1 0,0 0-1,0 1 1,-1-1 0,1-1 0,-1 1 0,0 0 0,0-1-1,0 1 1,-1-1 0,0 0 0,1 0 0,0-7 0,-3 11-21,0 0 0,-1 0 0,1 0 1,-1 0-1,0 0 0,1 0 0,-1 0 1,0 0-1,1 0 0,-1 0 0,0 0 1,0 0-1,0 1 0,0-1 0,0 0 1,0 0-1,0 1 0,0-1 0,-2 0 1,1-1-28,-3-1-30,0 0 1,-1 1-1,1-1 1,-1 1-1,1 0 0,-1 0 1,0 1-1,1 0 1,-1 0-1,0 0 0,0 1 1,0-1-1,0 2 1,-6-1-1,-11 4-1286,-1 1 0,-33 10 1,52-13 1042,-73 19-11021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7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 13360,'0'0'6759,"-5"15"-4813,-36 82-1148,-99 225-1732,133-305 616,-18 50-9259,10-25 2431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7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13984,'12'2'57,"137"36"4955,-80-18-4876,-33-7-338,-34-12 192,5 2-184,-3-3 248,-1 2 1,1-1-1,-1 0 0,0 0 0,1 1 0,-1 0 0,0 0 1,0 0-1,0 0 0,0 0 0,0 1 0,-1-1 1,1 1-1,-1 0 0,3 3 0,-5-5-49,-1 1 1,1 0-1,-1-1 0,1 1 1,-1-1-1,0 1 0,1-1 1,-1 1-1,0-1 0,0 1 1,0-1-1,0 0 0,-1 1 1,1-1-1,0 0 0,0 0 1,-1 0-1,1 0 0,-1 0 1,1 0-1,-3 1 0,-30 16 163,-1-2 0,0-1 0,-46 12 0,-4-5-2672,48-15 197,-22 6-8073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7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0 14168,'0'0'4721,"-1"15"-1747,-20 52-1902,-49 105 0,46-124-1056,-8 14 60,-35 75-5344,27-53-7411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8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12912,'2'5'534,"1"0"1,0 0 0,0-1 0,1 1 0,-1-1 0,7 7-1,-7-10-314,-1 1 0,0-1 0,1 0 0,-1 1 0,1-1 0,-1 0 0,1-1 0,0 1 0,-1 0 0,1-1 0,0 1 0,0-1 0,-1 0 0,1 0 0,0 0 0,0 0 0,3-1 0,6-1-245,0-1-1,0 0 0,0 0 0,-1-1 1,0-1-1,1 0 0,-2 0 0,1-1 1,-1-1-1,0 1 0,0-2 0,0 1 1,-1-2-1,-1 1 0,11-12 0,-2-10-4,-16 20 35,-2 6-2,0 3-1,1 0 1,-1 1-1,1-1 1,-1 0-1,1 1 1,-1-1-1,0 1 0,1-1 1,-1 1-1,0-1 1,1 1-1,-1-1 1,0 1-1,1 0 1,-1-1-1,0 1 1,0 0-1,0 0 1,1 0-1,-1-1 1,0 1-1,-1 0 1,-13-2 42,7 2 75,0 0 0,0 1 0,0 0-1,0 0 1,0 1 0,0 0-1,0 0 1,1 0 0,-1 1 0,1 1-1,-1-1 1,-11 9 0,12-8-150,-15 12 198,16-10-143,-11 15-5,16-19-41,0-1 0,0 1 0,0-1 0,0 1 0,1 0 0,-1-1-1,1 1 1,0 0 0,-1 0 0,1-1 0,0 1 0,0 0 0,0 0-1,0 0 1,0-1 0,0 1 0,1 0 0,-1 0 0,0-1 0,1 1-1,0 0 1,-1-1 0,1 1 0,0-1 0,0 1 0,0 0 0,0-1-1,0 0 1,0 1 0,0-1 0,1 0 0,-1 1 0,0-1 0,1 0-1,2 2 1,2 0-103,0 1 0,1-1-1,-1 1 1,1-2-1,-1 1 1,1-1 0,9 2-1,36 4-2427,26 6-9427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0:05:38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48 10760,'10'-13'1057,"-7"9"-480,-1 1 0,1-1 0,0 1 0,0 0 0,0 0 0,0 0-1,1 0 1,-1 0 0,6-2 0,-8 6-399,-1 0 0,1 0-1,-1 0 1,1 0 0,-1 1-1,0-1 1,1 0 0,-1 0 0,0 1-1,0-1 1,0 0 0,0 0-1,0 1 1,0-1 0,0 0 0,-1 3-1,-70 212 1441,37-97-1530,34-118-88,0-1 1,-1 1 0,1 0 0,0-1 0,0 1 0,0 0-1,0-1 1,0 1 0,0-1 0,0 1 0,0 0 0,0-1-1,0 1 1,0 0 0,0-1 0,0 1 0,0-1 0,0 1-1,1 0 1,-1-1 0,0 1 0,1-1 0,-1 1 0,0-1-1,1 1 1,-1-1 0,0 1 0,1-1 0,-1 1-1,1-1 1,-1 0 0,1 1 0,-1-1 0,1 0 0,-1 1-1,1-1 1,0 0 0,-1 1 0,1-1 0,-1 0 0,1 0-1,0 0 1,-1 0 0,1 0 0,-1 0 0,1 0 0,0 0-1,-1 0 1,1 0 0,0 0 0,-1 0 0,1 0 0,-1 0-1,1 0 1,0-1 0,-1 1 0,1 0 0,-1-1 0,2 1-1,4-3 6,0 1 0,0-1 1,0 0-1,10-6 0,75-64 61,-49 38 11,60-40-1,34-7-1142,-121 75-2799,1 4 2488,0 2-729,19-5-6868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43901B8-211D-E331-ADBC-1794A47D1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35E124-0F0D-6437-3125-F9880A7A3B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29B1DE-0506-47EC-AF0D-CA1162A533CF}" type="datetimeFigureOut">
              <a:rPr lang="cs-CZ"/>
              <a:pPr>
                <a:defRPr/>
              </a:pPr>
              <a:t>21.11.2023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3D09B776-BD19-A1A9-A514-48B8B113E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F2A215D9-2D83-80E9-1D06-5D6DE0DBC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0B7A30-9785-D20D-BD79-427D241BB3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F62D8E-E35C-6828-C79A-CEE2D0002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A1DBF8-220A-47A6-913A-502E429347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89DB8A-280F-9D5E-3AE5-474EFBE7A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8A0DA-E7CA-31F4-D947-ABA3BAC76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2313EB-5B50-B804-9D04-9EA182480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8BEA-0D68-4A6A-8677-B72E1A13B2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59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AC0204-0DA9-B48C-BCD0-085A06E56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A532A4-4A50-2586-90D9-78D7AAFCE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CC70E-28C2-5348-9F70-F4E88CACD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7C93-4E03-4FBF-AA18-8EC3FB1CBE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798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BC8F35-5171-E1DA-8060-ECCB31189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70B7FF-91EB-C28B-7C00-506435A0B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FBD1B1-D503-8838-8425-230BD5607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5CC4-1DFF-485A-9F00-AEA339FF02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65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B477C-41F9-E227-57E4-4BB7E35F6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FE74DF-D450-5F1D-87A0-9581C9B7A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90F0A1-1401-7CDE-81AC-E917A0EF6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6EA9-2995-4B38-BA72-0E61BB88D2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261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9A550A-B1FB-E293-1B95-0295B86E5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2EEFF3-1D6B-EDA1-09B9-9BD5E63BB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E7C313-D561-0172-26A1-B9F2544C4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201C-F957-4188-BDFB-D92066308F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90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F6FFD-4D3D-F74F-CB00-D42D80200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073D7-EA82-A652-FAC0-B88820884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D3D59-DFC6-6094-134C-249156916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52801-C211-4D9F-A894-BC6629BA4E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140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8F278E-09D5-5A6E-407F-497D589BB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70F8F0-10C1-D3B5-EB62-C3DC8511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5FB3A0-4EED-134A-46B0-067BF4A07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9114A-CEAE-428C-A97E-897C1D773F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217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DA3981-1E75-F092-C7E5-97CA67A26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3CB8C5-904E-B9BF-5D2F-C1FF12BEA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E14E43-E6B6-3E97-891D-FAE95D472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CED04-2A1A-427B-BFC5-D297E67BB3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964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EF7319-FEF3-C8FB-4F46-827EF8B22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1310D1-46C0-DAD3-4396-37AE34507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035A88-0F6D-2833-6AF0-3D8D4EBA3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8601-D93B-4130-9884-CF29DD1A12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05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D6555-CB08-B984-47F9-0704353CC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33C55-A1D8-C89B-D44D-804B4E733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348E4-BC05-091B-3493-AA1FC1801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B28F-D06D-442D-ACB8-95790DB740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32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BFFEE-C472-3E25-0D33-E4AE4ED0C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617A4-1072-2029-7CDF-2F221388F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590DB-36C4-6A98-9326-2F5739515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5E9F-7EB7-46C7-B832-6A92CC0047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59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48415-BB01-F0E3-BC3C-3A43A7934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058A96-B19F-8535-9432-888B93DE6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6FDD1D-EF5D-B764-C62D-0AE18876FC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D22DFA-F2A4-9F3B-41EC-9239641B6A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B20B77-E9A5-A496-2731-B3E6A6794B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07F62E-4B97-4C6C-96C3-89E5D1C891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.png"/><Relationship Id="rId21" Type="http://schemas.openxmlformats.org/officeDocument/2006/relationships/image" Target="../media/image136.png"/><Relationship Id="rId42" Type="http://schemas.openxmlformats.org/officeDocument/2006/relationships/customXml" Target="../ink/ink233.xml"/><Relationship Id="rId63" Type="http://schemas.openxmlformats.org/officeDocument/2006/relationships/image" Target="../media/image157.png"/><Relationship Id="rId84" Type="http://schemas.openxmlformats.org/officeDocument/2006/relationships/customXml" Target="../ink/ink254.xml"/><Relationship Id="rId138" Type="http://schemas.openxmlformats.org/officeDocument/2006/relationships/customXml" Target="../ink/ink281.xml"/><Relationship Id="rId159" Type="http://schemas.openxmlformats.org/officeDocument/2006/relationships/image" Target="../media/image205.png"/><Relationship Id="rId170" Type="http://schemas.openxmlformats.org/officeDocument/2006/relationships/customXml" Target="../ink/ink297.xml"/><Relationship Id="rId191" Type="http://schemas.openxmlformats.org/officeDocument/2006/relationships/image" Target="../media/image221.png"/><Relationship Id="rId107" Type="http://schemas.openxmlformats.org/officeDocument/2006/relationships/image" Target="../media/image179.png"/><Relationship Id="rId11" Type="http://schemas.openxmlformats.org/officeDocument/2006/relationships/image" Target="../media/image131.png"/><Relationship Id="rId32" Type="http://schemas.openxmlformats.org/officeDocument/2006/relationships/customXml" Target="../ink/ink228.xml"/><Relationship Id="rId53" Type="http://schemas.openxmlformats.org/officeDocument/2006/relationships/image" Target="../media/image152.png"/><Relationship Id="rId74" Type="http://schemas.openxmlformats.org/officeDocument/2006/relationships/customXml" Target="../ink/ink249.xml"/><Relationship Id="rId128" Type="http://schemas.openxmlformats.org/officeDocument/2006/relationships/customXml" Target="../ink/ink276.xml"/><Relationship Id="rId149" Type="http://schemas.openxmlformats.org/officeDocument/2006/relationships/image" Target="../media/image200.png"/><Relationship Id="rId5" Type="http://schemas.openxmlformats.org/officeDocument/2006/relationships/image" Target="../media/image128.png"/><Relationship Id="rId95" Type="http://schemas.openxmlformats.org/officeDocument/2006/relationships/image" Target="../media/image173.png"/><Relationship Id="rId160" Type="http://schemas.openxmlformats.org/officeDocument/2006/relationships/customXml" Target="../ink/ink292.xml"/><Relationship Id="rId181" Type="http://schemas.openxmlformats.org/officeDocument/2006/relationships/image" Target="../media/image216.png"/><Relationship Id="rId22" Type="http://schemas.openxmlformats.org/officeDocument/2006/relationships/customXml" Target="../ink/ink223.xml"/><Relationship Id="rId43" Type="http://schemas.openxmlformats.org/officeDocument/2006/relationships/image" Target="../media/image147.png"/><Relationship Id="rId64" Type="http://schemas.openxmlformats.org/officeDocument/2006/relationships/customXml" Target="../ink/ink244.xml"/><Relationship Id="rId118" Type="http://schemas.openxmlformats.org/officeDocument/2006/relationships/customXml" Target="../ink/ink271.xml"/><Relationship Id="rId139" Type="http://schemas.openxmlformats.org/officeDocument/2006/relationships/image" Target="../media/image195.png"/><Relationship Id="rId85" Type="http://schemas.openxmlformats.org/officeDocument/2006/relationships/image" Target="../media/image168.png"/><Relationship Id="rId150" Type="http://schemas.openxmlformats.org/officeDocument/2006/relationships/customXml" Target="../ink/ink287.xml"/><Relationship Id="rId171" Type="http://schemas.openxmlformats.org/officeDocument/2006/relationships/image" Target="../media/image211.png"/><Relationship Id="rId192" Type="http://schemas.openxmlformats.org/officeDocument/2006/relationships/customXml" Target="../ink/ink308.xml"/><Relationship Id="rId12" Type="http://schemas.openxmlformats.org/officeDocument/2006/relationships/customXml" Target="../ink/ink218.xml"/><Relationship Id="rId33" Type="http://schemas.openxmlformats.org/officeDocument/2006/relationships/image" Target="../media/image142.png"/><Relationship Id="rId108" Type="http://schemas.openxmlformats.org/officeDocument/2006/relationships/customXml" Target="../ink/ink266.xml"/><Relationship Id="rId129" Type="http://schemas.openxmlformats.org/officeDocument/2006/relationships/image" Target="../media/image190.png"/><Relationship Id="rId54" Type="http://schemas.openxmlformats.org/officeDocument/2006/relationships/customXml" Target="../ink/ink239.xml"/><Relationship Id="rId75" Type="http://schemas.openxmlformats.org/officeDocument/2006/relationships/image" Target="../media/image163.png"/><Relationship Id="rId96" Type="http://schemas.openxmlformats.org/officeDocument/2006/relationships/customXml" Target="../ink/ink260.xml"/><Relationship Id="rId140" Type="http://schemas.openxmlformats.org/officeDocument/2006/relationships/customXml" Target="../ink/ink282.xml"/><Relationship Id="rId161" Type="http://schemas.openxmlformats.org/officeDocument/2006/relationships/image" Target="../media/image206.png"/><Relationship Id="rId182" Type="http://schemas.openxmlformats.org/officeDocument/2006/relationships/customXml" Target="../ink/ink303.xml"/><Relationship Id="rId6" Type="http://schemas.openxmlformats.org/officeDocument/2006/relationships/customXml" Target="../ink/ink215.xml"/><Relationship Id="rId23" Type="http://schemas.openxmlformats.org/officeDocument/2006/relationships/image" Target="../media/image137.png"/><Relationship Id="rId119" Type="http://schemas.openxmlformats.org/officeDocument/2006/relationships/image" Target="../media/image185.png"/><Relationship Id="rId44" Type="http://schemas.openxmlformats.org/officeDocument/2006/relationships/customXml" Target="../ink/ink234.xml"/><Relationship Id="rId65" Type="http://schemas.openxmlformats.org/officeDocument/2006/relationships/image" Target="../media/image158.png"/><Relationship Id="rId86" Type="http://schemas.openxmlformats.org/officeDocument/2006/relationships/customXml" Target="../ink/ink255.xml"/><Relationship Id="rId130" Type="http://schemas.openxmlformats.org/officeDocument/2006/relationships/customXml" Target="../ink/ink277.xml"/><Relationship Id="rId151" Type="http://schemas.openxmlformats.org/officeDocument/2006/relationships/image" Target="../media/image201.png"/><Relationship Id="rId172" Type="http://schemas.openxmlformats.org/officeDocument/2006/relationships/customXml" Target="../ink/ink298.xml"/><Relationship Id="rId193" Type="http://schemas.openxmlformats.org/officeDocument/2006/relationships/image" Target="../media/image222.png"/><Relationship Id="rId13" Type="http://schemas.openxmlformats.org/officeDocument/2006/relationships/image" Target="../media/image132.png"/><Relationship Id="rId109" Type="http://schemas.openxmlformats.org/officeDocument/2006/relationships/image" Target="../media/image180.png"/><Relationship Id="rId34" Type="http://schemas.openxmlformats.org/officeDocument/2006/relationships/customXml" Target="../ink/ink229.xml"/><Relationship Id="rId55" Type="http://schemas.openxmlformats.org/officeDocument/2006/relationships/image" Target="../media/image153.png"/><Relationship Id="rId76" Type="http://schemas.openxmlformats.org/officeDocument/2006/relationships/customXml" Target="../ink/ink250.xml"/><Relationship Id="rId97" Type="http://schemas.openxmlformats.org/officeDocument/2006/relationships/image" Target="../media/image174.png"/><Relationship Id="rId120" Type="http://schemas.openxmlformats.org/officeDocument/2006/relationships/customXml" Target="../ink/ink272.xml"/><Relationship Id="rId141" Type="http://schemas.openxmlformats.org/officeDocument/2006/relationships/image" Target="../media/image196.png"/><Relationship Id="rId7" Type="http://schemas.openxmlformats.org/officeDocument/2006/relationships/image" Target="../media/image129.png"/><Relationship Id="rId71" Type="http://schemas.openxmlformats.org/officeDocument/2006/relationships/image" Target="../media/image161.png"/><Relationship Id="rId92" Type="http://schemas.openxmlformats.org/officeDocument/2006/relationships/customXml" Target="../ink/ink258.xml"/><Relationship Id="rId162" Type="http://schemas.openxmlformats.org/officeDocument/2006/relationships/customXml" Target="../ink/ink293.xml"/><Relationship Id="rId183" Type="http://schemas.openxmlformats.org/officeDocument/2006/relationships/image" Target="../media/image217.png"/><Relationship Id="rId2" Type="http://schemas.openxmlformats.org/officeDocument/2006/relationships/customXml" Target="../ink/ink213.xml"/><Relationship Id="rId29" Type="http://schemas.openxmlformats.org/officeDocument/2006/relationships/image" Target="../media/image140.png"/><Relationship Id="rId24" Type="http://schemas.openxmlformats.org/officeDocument/2006/relationships/customXml" Target="../ink/ink224.xml"/><Relationship Id="rId40" Type="http://schemas.openxmlformats.org/officeDocument/2006/relationships/customXml" Target="../ink/ink232.xml"/><Relationship Id="rId45" Type="http://schemas.openxmlformats.org/officeDocument/2006/relationships/image" Target="../media/image148.png"/><Relationship Id="rId66" Type="http://schemas.openxmlformats.org/officeDocument/2006/relationships/customXml" Target="../ink/ink245.xml"/><Relationship Id="rId87" Type="http://schemas.openxmlformats.org/officeDocument/2006/relationships/image" Target="../media/image169.png"/><Relationship Id="rId110" Type="http://schemas.openxmlformats.org/officeDocument/2006/relationships/customXml" Target="../ink/ink267.xml"/><Relationship Id="rId115" Type="http://schemas.openxmlformats.org/officeDocument/2006/relationships/image" Target="../media/image183.png"/><Relationship Id="rId131" Type="http://schemas.openxmlformats.org/officeDocument/2006/relationships/image" Target="../media/image191.png"/><Relationship Id="rId136" Type="http://schemas.openxmlformats.org/officeDocument/2006/relationships/customXml" Target="../ink/ink280.xml"/><Relationship Id="rId157" Type="http://schemas.openxmlformats.org/officeDocument/2006/relationships/image" Target="../media/image204.png"/><Relationship Id="rId178" Type="http://schemas.openxmlformats.org/officeDocument/2006/relationships/customXml" Target="../ink/ink301.xml"/><Relationship Id="rId61" Type="http://schemas.openxmlformats.org/officeDocument/2006/relationships/image" Target="../media/image156.png"/><Relationship Id="rId82" Type="http://schemas.openxmlformats.org/officeDocument/2006/relationships/customXml" Target="../ink/ink253.xml"/><Relationship Id="rId152" Type="http://schemas.openxmlformats.org/officeDocument/2006/relationships/customXml" Target="../ink/ink288.xml"/><Relationship Id="rId173" Type="http://schemas.openxmlformats.org/officeDocument/2006/relationships/image" Target="../media/image212.png"/><Relationship Id="rId194" Type="http://schemas.openxmlformats.org/officeDocument/2006/relationships/customXml" Target="../ink/ink309.xml"/><Relationship Id="rId19" Type="http://schemas.openxmlformats.org/officeDocument/2006/relationships/image" Target="../media/image135.png"/><Relationship Id="rId14" Type="http://schemas.openxmlformats.org/officeDocument/2006/relationships/customXml" Target="../ink/ink219.xml"/><Relationship Id="rId30" Type="http://schemas.openxmlformats.org/officeDocument/2006/relationships/customXml" Target="../ink/ink227.xml"/><Relationship Id="rId35" Type="http://schemas.openxmlformats.org/officeDocument/2006/relationships/image" Target="../media/image143.png"/><Relationship Id="rId56" Type="http://schemas.openxmlformats.org/officeDocument/2006/relationships/customXml" Target="../ink/ink240.xml"/><Relationship Id="rId77" Type="http://schemas.openxmlformats.org/officeDocument/2006/relationships/image" Target="../media/image164.png"/><Relationship Id="rId100" Type="http://schemas.openxmlformats.org/officeDocument/2006/relationships/customXml" Target="../ink/ink262.xml"/><Relationship Id="rId105" Type="http://schemas.openxmlformats.org/officeDocument/2006/relationships/image" Target="../media/image178.png"/><Relationship Id="rId126" Type="http://schemas.openxmlformats.org/officeDocument/2006/relationships/customXml" Target="../ink/ink275.xml"/><Relationship Id="rId147" Type="http://schemas.openxmlformats.org/officeDocument/2006/relationships/image" Target="../media/image199.png"/><Relationship Id="rId168" Type="http://schemas.openxmlformats.org/officeDocument/2006/relationships/customXml" Target="../ink/ink296.xml"/><Relationship Id="rId8" Type="http://schemas.openxmlformats.org/officeDocument/2006/relationships/customXml" Target="../ink/ink216.xml"/><Relationship Id="rId51" Type="http://schemas.openxmlformats.org/officeDocument/2006/relationships/image" Target="../media/image151.png"/><Relationship Id="rId72" Type="http://schemas.openxmlformats.org/officeDocument/2006/relationships/customXml" Target="../ink/ink248.xml"/><Relationship Id="rId93" Type="http://schemas.openxmlformats.org/officeDocument/2006/relationships/image" Target="../media/image172.png"/><Relationship Id="rId98" Type="http://schemas.openxmlformats.org/officeDocument/2006/relationships/customXml" Target="../ink/ink261.xml"/><Relationship Id="rId121" Type="http://schemas.openxmlformats.org/officeDocument/2006/relationships/image" Target="../media/image186.png"/><Relationship Id="rId142" Type="http://schemas.openxmlformats.org/officeDocument/2006/relationships/customXml" Target="../ink/ink283.xml"/><Relationship Id="rId163" Type="http://schemas.openxmlformats.org/officeDocument/2006/relationships/image" Target="../media/image207.png"/><Relationship Id="rId184" Type="http://schemas.openxmlformats.org/officeDocument/2006/relationships/customXml" Target="../ink/ink304.xml"/><Relationship Id="rId189" Type="http://schemas.openxmlformats.org/officeDocument/2006/relationships/image" Target="../media/image220.png"/><Relationship Id="rId3" Type="http://schemas.openxmlformats.org/officeDocument/2006/relationships/image" Target="../media/image127.png"/><Relationship Id="rId25" Type="http://schemas.openxmlformats.org/officeDocument/2006/relationships/image" Target="../media/image138.png"/><Relationship Id="rId46" Type="http://schemas.openxmlformats.org/officeDocument/2006/relationships/customXml" Target="../ink/ink235.xml"/><Relationship Id="rId67" Type="http://schemas.openxmlformats.org/officeDocument/2006/relationships/image" Target="../media/image159.png"/><Relationship Id="rId116" Type="http://schemas.openxmlformats.org/officeDocument/2006/relationships/customXml" Target="../ink/ink270.xml"/><Relationship Id="rId137" Type="http://schemas.openxmlformats.org/officeDocument/2006/relationships/image" Target="../media/image194.png"/><Relationship Id="rId158" Type="http://schemas.openxmlformats.org/officeDocument/2006/relationships/customXml" Target="../ink/ink291.xml"/><Relationship Id="rId20" Type="http://schemas.openxmlformats.org/officeDocument/2006/relationships/customXml" Target="../ink/ink222.xml"/><Relationship Id="rId41" Type="http://schemas.openxmlformats.org/officeDocument/2006/relationships/image" Target="../media/image146.png"/><Relationship Id="rId62" Type="http://schemas.openxmlformats.org/officeDocument/2006/relationships/customXml" Target="../ink/ink243.xml"/><Relationship Id="rId83" Type="http://schemas.openxmlformats.org/officeDocument/2006/relationships/image" Target="../media/image167.png"/><Relationship Id="rId88" Type="http://schemas.openxmlformats.org/officeDocument/2006/relationships/customXml" Target="../ink/ink256.xml"/><Relationship Id="rId111" Type="http://schemas.openxmlformats.org/officeDocument/2006/relationships/image" Target="../media/image181.png"/><Relationship Id="rId132" Type="http://schemas.openxmlformats.org/officeDocument/2006/relationships/customXml" Target="../ink/ink278.xml"/><Relationship Id="rId153" Type="http://schemas.openxmlformats.org/officeDocument/2006/relationships/image" Target="../media/image202.png"/><Relationship Id="rId174" Type="http://schemas.openxmlformats.org/officeDocument/2006/relationships/customXml" Target="../ink/ink299.xml"/><Relationship Id="rId179" Type="http://schemas.openxmlformats.org/officeDocument/2006/relationships/image" Target="../media/image215.png"/><Relationship Id="rId195" Type="http://schemas.openxmlformats.org/officeDocument/2006/relationships/image" Target="../media/image223.png"/><Relationship Id="rId190" Type="http://schemas.openxmlformats.org/officeDocument/2006/relationships/customXml" Target="../ink/ink307.xml"/><Relationship Id="rId15" Type="http://schemas.openxmlformats.org/officeDocument/2006/relationships/image" Target="../media/image133.png"/><Relationship Id="rId36" Type="http://schemas.openxmlformats.org/officeDocument/2006/relationships/customXml" Target="../ink/ink230.xml"/><Relationship Id="rId57" Type="http://schemas.openxmlformats.org/officeDocument/2006/relationships/image" Target="../media/image154.png"/><Relationship Id="rId106" Type="http://schemas.openxmlformats.org/officeDocument/2006/relationships/customXml" Target="../ink/ink265.xml"/><Relationship Id="rId127" Type="http://schemas.openxmlformats.org/officeDocument/2006/relationships/image" Target="../media/image189.png"/><Relationship Id="rId10" Type="http://schemas.openxmlformats.org/officeDocument/2006/relationships/customXml" Target="../ink/ink217.xml"/><Relationship Id="rId31" Type="http://schemas.openxmlformats.org/officeDocument/2006/relationships/image" Target="../media/image141.png"/><Relationship Id="rId52" Type="http://schemas.openxmlformats.org/officeDocument/2006/relationships/customXml" Target="../ink/ink238.xml"/><Relationship Id="rId73" Type="http://schemas.openxmlformats.org/officeDocument/2006/relationships/image" Target="../media/image162.png"/><Relationship Id="rId78" Type="http://schemas.openxmlformats.org/officeDocument/2006/relationships/customXml" Target="../ink/ink251.xml"/><Relationship Id="rId94" Type="http://schemas.openxmlformats.org/officeDocument/2006/relationships/customXml" Target="../ink/ink259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122" Type="http://schemas.openxmlformats.org/officeDocument/2006/relationships/customXml" Target="../ink/ink273.xml"/><Relationship Id="rId143" Type="http://schemas.openxmlformats.org/officeDocument/2006/relationships/image" Target="../media/image197.png"/><Relationship Id="rId148" Type="http://schemas.openxmlformats.org/officeDocument/2006/relationships/customXml" Target="../ink/ink286.xml"/><Relationship Id="rId164" Type="http://schemas.openxmlformats.org/officeDocument/2006/relationships/customXml" Target="../ink/ink294.xml"/><Relationship Id="rId169" Type="http://schemas.openxmlformats.org/officeDocument/2006/relationships/image" Target="../media/image210.png"/><Relationship Id="rId185" Type="http://schemas.openxmlformats.org/officeDocument/2006/relationships/image" Target="../media/image218.png"/><Relationship Id="rId4" Type="http://schemas.openxmlformats.org/officeDocument/2006/relationships/customXml" Target="../ink/ink214.xml"/><Relationship Id="rId9" Type="http://schemas.openxmlformats.org/officeDocument/2006/relationships/image" Target="../media/image130.png"/><Relationship Id="rId180" Type="http://schemas.openxmlformats.org/officeDocument/2006/relationships/customXml" Target="../ink/ink302.xml"/><Relationship Id="rId26" Type="http://schemas.openxmlformats.org/officeDocument/2006/relationships/customXml" Target="../ink/ink225.xml"/><Relationship Id="rId47" Type="http://schemas.openxmlformats.org/officeDocument/2006/relationships/image" Target="../media/image149.png"/><Relationship Id="rId68" Type="http://schemas.openxmlformats.org/officeDocument/2006/relationships/customXml" Target="../ink/ink246.xml"/><Relationship Id="rId89" Type="http://schemas.openxmlformats.org/officeDocument/2006/relationships/image" Target="../media/image170.png"/><Relationship Id="rId112" Type="http://schemas.openxmlformats.org/officeDocument/2006/relationships/customXml" Target="../ink/ink268.xml"/><Relationship Id="rId133" Type="http://schemas.openxmlformats.org/officeDocument/2006/relationships/image" Target="../media/image192.png"/><Relationship Id="rId154" Type="http://schemas.openxmlformats.org/officeDocument/2006/relationships/customXml" Target="../ink/ink289.xml"/><Relationship Id="rId175" Type="http://schemas.openxmlformats.org/officeDocument/2006/relationships/image" Target="../media/image213.png"/><Relationship Id="rId196" Type="http://schemas.openxmlformats.org/officeDocument/2006/relationships/customXml" Target="../ink/ink310.xml"/><Relationship Id="rId16" Type="http://schemas.openxmlformats.org/officeDocument/2006/relationships/customXml" Target="../ink/ink220.xml"/><Relationship Id="rId37" Type="http://schemas.openxmlformats.org/officeDocument/2006/relationships/image" Target="../media/image144.png"/><Relationship Id="rId58" Type="http://schemas.openxmlformats.org/officeDocument/2006/relationships/customXml" Target="../ink/ink241.xml"/><Relationship Id="rId79" Type="http://schemas.openxmlformats.org/officeDocument/2006/relationships/image" Target="../media/image165.png"/><Relationship Id="rId102" Type="http://schemas.openxmlformats.org/officeDocument/2006/relationships/customXml" Target="../ink/ink263.xml"/><Relationship Id="rId123" Type="http://schemas.openxmlformats.org/officeDocument/2006/relationships/image" Target="../media/image187.png"/><Relationship Id="rId144" Type="http://schemas.openxmlformats.org/officeDocument/2006/relationships/customXml" Target="../ink/ink284.xml"/><Relationship Id="rId90" Type="http://schemas.openxmlformats.org/officeDocument/2006/relationships/customXml" Target="../ink/ink257.xml"/><Relationship Id="rId165" Type="http://schemas.openxmlformats.org/officeDocument/2006/relationships/image" Target="../media/image208.png"/><Relationship Id="rId186" Type="http://schemas.openxmlformats.org/officeDocument/2006/relationships/customXml" Target="../ink/ink305.xml"/><Relationship Id="rId27" Type="http://schemas.openxmlformats.org/officeDocument/2006/relationships/image" Target="../media/image139.png"/><Relationship Id="rId48" Type="http://schemas.openxmlformats.org/officeDocument/2006/relationships/customXml" Target="../ink/ink236.xml"/><Relationship Id="rId69" Type="http://schemas.openxmlformats.org/officeDocument/2006/relationships/image" Target="../media/image160.png"/><Relationship Id="rId113" Type="http://schemas.openxmlformats.org/officeDocument/2006/relationships/image" Target="../media/image182.png"/><Relationship Id="rId134" Type="http://schemas.openxmlformats.org/officeDocument/2006/relationships/customXml" Target="../ink/ink279.xml"/><Relationship Id="rId80" Type="http://schemas.openxmlformats.org/officeDocument/2006/relationships/customXml" Target="../ink/ink252.xml"/><Relationship Id="rId155" Type="http://schemas.openxmlformats.org/officeDocument/2006/relationships/image" Target="../media/image203.png"/><Relationship Id="rId176" Type="http://schemas.openxmlformats.org/officeDocument/2006/relationships/customXml" Target="../ink/ink300.xml"/><Relationship Id="rId197" Type="http://schemas.openxmlformats.org/officeDocument/2006/relationships/image" Target="../media/image224.png"/><Relationship Id="rId17" Type="http://schemas.openxmlformats.org/officeDocument/2006/relationships/image" Target="../media/image134.png"/><Relationship Id="rId38" Type="http://schemas.openxmlformats.org/officeDocument/2006/relationships/customXml" Target="../ink/ink231.xml"/><Relationship Id="rId59" Type="http://schemas.openxmlformats.org/officeDocument/2006/relationships/image" Target="../media/image155.png"/><Relationship Id="rId103" Type="http://schemas.openxmlformats.org/officeDocument/2006/relationships/image" Target="../media/image177.png"/><Relationship Id="rId124" Type="http://schemas.openxmlformats.org/officeDocument/2006/relationships/customXml" Target="../ink/ink274.xml"/><Relationship Id="rId70" Type="http://schemas.openxmlformats.org/officeDocument/2006/relationships/customXml" Target="../ink/ink247.xml"/><Relationship Id="rId91" Type="http://schemas.openxmlformats.org/officeDocument/2006/relationships/image" Target="../media/image171.png"/><Relationship Id="rId145" Type="http://schemas.openxmlformats.org/officeDocument/2006/relationships/image" Target="../media/image198.png"/><Relationship Id="rId166" Type="http://schemas.openxmlformats.org/officeDocument/2006/relationships/customXml" Target="../ink/ink295.xml"/><Relationship Id="rId187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6.xml"/><Relationship Id="rId49" Type="http://schemas.openxmlformats.org/officeDocument/2006/relationships/image" Target="../media/image150.png"/><Relationship Id="rId114" Type="http://schemas.openxmlformats.org/officeDocument/2006/relationships/customXml" Target="../ink/ink269.xml"/><Relationship Id="rId60" Type="http://schemas.openxmlformats.org/officeDocument/2006/relationships/customXml" Target="../ink/ink242.xml"/><Relationship Id="rId81" Type="http://schemas.openxmlformats.org/officeDocument/2006/relationships/image" Target="../media/image166.png"/><Relationship Id="rId135" Type="http://schemas.openxmlformats.org/officeDocument/2006/relationships/image" Target="../media/image193.png"/><Relationship Id="rId156" Type="http://schemas.openxmlformats.org/officeDocument/2006/relationships/customXml" Target="../ink/ink290.xml"/><Relationship Id="rId177" Type="http://schemas.openxmlformats.org/officeDocument/2006/relationships/image" Target="../media/image214.png"/><Relationship Id="rId18" Type="http://schemas.openxmlformats.org/officeDocument/2006/relationships/customXml" Target="../ink/ink221.xml"/><Relationship Id="rId39" Type="http://schemas.openxmlformats.org/officeDocument/2006/relationships/image" Target="../media/image145.png"/><Relationship Id="rId50" Type="http://schemas.openxmlformats.org/officeDocument/2006/relationships/customXml" Target="../ink/ink237.xml"/><Relationship Id="rId104" Type="http://schemas.openxmlformats.org/officeDocument/2006/relationships/customXml" Target="../ink/ink264.xml"/><Relationship Id="rId125" Type="http://schemas.openxmlformats.org/officeDocument/2006/relationships/image" Target="../media/image188.png"/><Relationship Id="rId146" Type="http://schemas.openxmlformats.org/officeDocument/2006/relationships/customXml" Target="../ink/ink285.xml"/><Relationship Id="rId167" Type="http://schemas.openxmlformats.org/officeDocument/2006/relationships/image" Target="../media/image209.png"/><Relationship Id="rId188" Type="http://schemas.openxmlformats.org/officeDocument/2006/relationships/customXml" Target="../ink/ink3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customXml" Target="../ink/ink3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.png"/><Relationship Id="rId21" Type="http://schemas.openxmlformats.org/officeDocument/2006/relationships/image" Target="../media/image22.png"/><Relationship Id="rId42" Type="http://schemas.openxmlformats.org/officeDocument/2006/relationships/customXml" Target="../ink/ink21.xml"/><Relationship Id="rId63" Type="http://schemas.openxmlformats.org/officeDocument/2006/relationships/image" Target="../media/image4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91.png"/><Relationship Id="rId170" Type="http://schemas.openxmlformats.org/officeDocument/2006/relationships/customXml" Target="../ink/ink85.xml"/><Relationship Id="rId191" Type="http://schemas.openxmlformats.org/officeDocument/2006/relationships/image" Target="../media/image107.png"/><Relationship Id="rId205" Type="http://schemas.openxmlformats.org/officeDocument/2006/relationships/image" Target="../media/image114.png"/><Relationship Id="rId226" Type="http://schemas.openxmlformats.org/officeDocument/2006/relationships/customXml" Target="../ink/ink113.xml"/><Relationship Id="rId107" Type="http://schemas.openxmlformats.org/officeDocument/2006/relationships/image" Target="../media/image65.png"/><Relationship Id="rId11" Type="http://schemas.openxmlformats.org/officeDocument/2006/relationships/image" Target="../media/image17.png"/><Relationship Id="rId32" Type="http://schemas.openxmlformats.org/officeDocument/2006/relationships/customXml" Target="../ink/ink16.xml"/><Relationship Id="rId53" Type="http://schemas.openxmlformats.org/officeDocument/2006/relationships/image" Target="../media/image3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86.png"/><Relationship Id="rId5" Type="http://schemas.openxmlformats.org/officeDocument/2006/relationships/image" Target="../media/image14.png"/><Relationship Id="rId95" Type="http://schemas.openxmlformats.org/officeDocument/2006/relationships/image" Target="../media/image59.png"/><Relationship Id="rId160" Type="http://schemas.openxmlformats.org/officeDocument/2006/relationships/customXml" Target="../ink/ink80.xml"/><Relationship Id="rId181" Type="http://schemas.openxmlformats.org/officeDocument/2006/relationships/image" Target="../media/image102.png"/><Relationship Id="rId216" Type="http://schemas.openxmlformats.org/officeDocument/2006/relationships/customXml" Target="../ink/ink108.xml"/><Relationship Id="rId22" Type="http://schemas.openxmlformats.org/officeDocument/2006/relationships/customXml" Target="../ink/ink11.xml"/><Relationship Id="rId43" Type="http://schemas.openxmlformats.org/officeDocument/2006/relationships/image" Target="../media/image3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81.png"/><Relationship Id="rId85" Type="http://schemas.openxmlformats.org/officeDocument/2006/relationships/image" Target="../media/image54.png"/><Relationship Id="rId150" Type="http://schemas.openxmlformats.org/officeDocument/2006/relationships/customXml" Target="../ink/ink75.xml"/><Relationship Id="rId171" Type="http://schemas.openxmlformats.org/officeDocument/2006/relationships/image" Target="../media/image97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28.png"/><Relationship Id="rId108" Type="http://schemas.openxmlformats.org/officeDocument/2006/relationships/customXml" Target="../ink/ink54.xml"/><Relationship Id="rId129" Type="http://schemas.openxmlformats.org/officeDocument/2006/relationships/image" Target="../media/image76.png"/><Relationship Id="rId54" Type="http://schemas.openxmlformats.org/officeDocument/2006/relationships/customXml" Target="../ink/ink27.xml"/><Relationship Id="rId75" Type="http://schemas.openxmlformats.org/officeDocument/2006/relationships/image" Target="../media/image4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92.png"/><Relationship Id="rId182" Type="http://schemas.openxmlformats.org/officeDocument/2006/relationships/customXml" Target="../ink/ink91.xml"/><Relationship Id="rId217" Type="http://schemas.openxmlformats.org/officeDocument/2006/relationships/image" Target="../media/image120.png"/><Relationship Id="rId6" Type="http://schemas.openxmlformats.org/officeDocument/2006/relationships/customXml" Target="../ink/ink3.xml"/><Relationship Id="rId23" Type="http://schemas.openxmlformats.org/officeDocument/2006/relationships/image" Target="../media/image23.png"/><Relationship Id="rId119" Type="http://schemas.openxmlformats.org/officeDocument/2006/relationships/image" Target="../media/image71.png"/><Relationship Id="rId44" Type="http://schemas.openxmlformats.org/officeDocument/2006/relationships/customXml" Target="../ink/ink22.xml"/><Relationship Id="rId65" Type="http://schemas.openxmlformats.org/officeDocument/2006/relationships/image" Target="../media/image44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87.png"/><Relationship Id="rId172" Type="http://schemas.openxmlformats.org/officeDocument/2006/relationships/customXml" Target="../ink/ink86.xml"/><Relationship Id="rId193" Type="http://schemas.openxmlformats.org/officeDocument/2006/relationships/image" Target="../media/image108.png"/><Relationship Id="rId207" Type="http://schemas.openxmlformats.org/officeDocument/2006/relationships/image" Target="../media/image115.png"/><Relationship Id="rId228" Type="http://schemas.openxmlformats.org/officeDocument/2006/relationships/customXml" Target="../ink/ink114.xml"/><Relationship Id="rId13" Type="http://schemas.openxmlformats.org/officeDocument/2006/relationships/image" Target="../media/image18.png"/><Relationship Id="rId109" Type="http://schemas.openxmlformats.org/officeDocument/2006/relationships/image" Target="../media/image66.png"/><Relationship Id="rId34" Type="http://schemas.openxmlformats.org/officeDocument/2006/relationships/customXml" Target="../ink/ink17.xml"/><Relationship Id="rId55" Type="http://schemas.openxmlformats.org/officeDocument/2006/relationships/image" Target="../media/image39.png"/><Relationship Id="rId76" Type="http://schemas.openxmlformats.org/officeDocument/2006/relationships/customXml" Target="../ink/ink38.xml"/><Relationship Id="rId97" Type="http://schemas.openxmlformats.org/officeDocument/2006/relationships/image" Target="../media/image60.png"/><Relationship Id="rId120" Type="http://schemas.openxmlformats.org/officeDocument/2006/relationships/customXml" Target="../ink/ink60.xml"/><Relationship Id="rId141" Type="http://schemas.openxmlformats.org/officeDocument/2006/relationships/image" Target="../media/image82.png"/><Relationship Id="rId7" Type="http://schemas.openxmlformats.org/officeDocument/2006/relationships/image" Target="../media/image15.png"/><Relationship Id="rId162" Type="http://schemas.openxmlformats.org/officeDocument/2006/relationships/customXml" Target="../ink/ink81.xml"/><Relationship Id="rId183" Type="http://schemas.openxmlformats.org/officeDocument/2006/relationships/image" Target="../media/image103.png"/><Relationship Id="rId218" Type="http://schemas.openxmlformats.org/officeDocument/2006/relationships/customXml" Target="../ink/ink109.xml"/><Relationship Id="rId24" Type="http://schemas.openxmlformats.org/officeDocument/2006/relationships/customXml" Target="../ink/ink12.xml"/><Relationship Id="rId45" Type="http://schemas.openxmlformats.org/officeDocument/2006/relationships/image" Target="../media/image34.png"/><Relationship Id="rId66" Type="http://schemas.openxmlformats.org/officeDocument/2006/relationships/customXml" Target="../ink/ink33.xml"/><Relationship Id="rId87" Type="http://schemas.openxmlformats.org/officeDocument/2006/relationships/image" Target="../media/image55.png"/><Relationship Id="rId110" Type="http://schemas.openxmlformats.org/officeDocument/2006/relationships/customXml" Target="../ink/ink55.xml"/><Relationship Id="rId131" Type="http://schemas.openxmlformats.org/officeDocument/2006/relationships/image" Target="../media/image77.png"/><Relationship Id="rId152" Type="http://schemas.openxmlformats.org/officeDocument/2006/relationships/customXml" Target="../ink/ink76.xml"/><Relationship Id="rId173" Type="http://schemas.openxmlformats.org/officeDocument/2006/relationships/image" Target="../media/image98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26.png"/><Relationship Id="rId14" Type="http://schemas.openxmlformats.org/officeDocument/2006/relationships/customXml" Target="../ink/ink7.xml"/><Relationship Id="rId35" Type="http://schemas.openxmlformats.org/officeDocument/2006/relationships/image" Target="../media/image29.png"/><Relationship Id="rId56" Type="http://schemas.openxmlformats.org/officeDocument/2006/relationships/customXml" Target="../ink/ink28.xml"/><Relationship Id="rId77" Type="http://schemas.openxmlformats.org/officeDocument/2006/relationships/image" Target="../media/image5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72.png"/><Relationship Id="rId142" Type="http://schemas.openxmlformats.org/officeDocument/2006/relationships/customXml" Target="../ink/ink71.xml"/><Relationship Id="rId163" Type="http://schemas.openxmlformats.org/officeDocument/2006/relationships/image" Target="../media/image93.png"/><Relationship Id="rId184" Type="http://schemas.openxmlformats.org/officeDocument/2006/relationships/customXml" Target="../ink/ink92.xml"/><Relationship Id="rId219" Type="http://schemas.openxmlformats.org/officeDocument/2006/relationships/image" Target="../media/image121.png"/><Relationship Id="rId25" Type="http://schemas.openxmlformats.org/officeDocument/2006/relationships/image" Target="../media/image24.png"/><Relationship Id="rId46" Type="http://schemas.openxmlformats.org/officeDocument/2006/relationships/customXml" Target="../ink/ink23.xml"/><Relationship Id="rId67" Type="http://schemas.openxmlformats.org/officeDocument/2006/relationships/image" Target="../media/image45.png"/><Relationship Id="rId116" Type="http://schemas.openxmlformats.org/officeDocument/2006/relationships/customXml" Target="../ink/ink58.xml"/><Relationship Id="rId137" Type="http://schemas.openxmlformats.org/officeDocument/2006/relationships/image" Target="../media/image80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32.png"/><Relationship Id="rId62" Type="http://schemas.openxmlformats.org/officeDocument/2006/relationships/customXml" Target="../ink/ink31.xml"/><Relationship Id="rId83" Type="http://schemas.openxmlformats.org/officeDocument/2006/relationships/image" Target="../media/image53.png"/><Relationship Id="rId88" Type="http://schemas.openxmlformats.org/officeDocument/2006/relationships/customXml" Target="../ink/ink44.xml"/><Relationship Id="rId111" Type="http://schemas.openxmlformats.org/officeDocument/2006/relationships/image" Target="../media/image67.png"/><Relationship Id="rId132" Type="http://schemas.openxmlformats.org/officeDocument/2006/relationships/customXml" Target="../ink/ink66.xml"/><Relationship Id="rId153" Type="http://schemas.openxmlformats.org/officeDocument/2006/relationships/image" Target="../media/image88.png"/><Relationship Id="rId174" Type="http://schemas.openxmlformats.org/officeDocument/2006/relationships/customXml" Target="../ink/ink87.xml"/><Relationship Id="rId179" Type="http://schemas.openxmlformats.org/officeDocument/2006/relationships/image" Target="../media/image101.png"/><Relationship Id="rId195" Type="http://schemas.openxmlformats.org/officeDocument/2006/relationships/image" Target="../media/image109.png"/><Relationship Id="rId209" Type="http://schemas.openxmlformats.org/officeDocument/2006/relationships/image" Target="../media/image11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24.png"/><Relationship Id="rId15" Type="http://schemas.openxmlformats.org/officeDocument/2006/relationships/image" Target="../media/image19.png"/><Relationship Id="rId36" Type="http://schemas.openxmlformats.org/officeDocument/2006/relationships/customXml" Target="../ink/ink18.xml"/><Relationship Id="rId57" Type="http://schemas.openxmlformats.org/officeDocument/2006/relationships/image" Target="../media/image40.png"/><Relationship Id="rId106" Type="http://schemas.openxmlformats.org/officeDocument/2006/relationships/customXml" Target="../ink/ink53.xml"/><Relationship Id="rId127" Type="http://schemas.openxmlformats.org/officeDocument/2006/relationships/image" Target="../media/image75.png"/><Relationship Id="rId10" Type="http://schemas.openxmlformats.org/officeDocument/2006/relationships/customXml" Target="../ink/ink5.xml"/><Relationship Id="rId31" Type="http://schemas.openxmlformats.org/officeDocument/2006/relationships/image" Target="../media/image27.png"/><Relationship Id="rId52" Type="http://schemas.openxmlformats.org/officeDocument/2006/relationships/customXml" Target="../ink/ink26.xml"/><Relationship Id="rId73" Type="http://schemas.openxmlformats.org/officeDocument/2006/relationships/image" Target="../media/image48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61.png"/><Relationship Id="rId101" Type="http://schemas.openxmlformats.org/officeDocument/2006/relationships/image" Target="../media/image62.png"/><Relationship Id="rId122" Type="http://schemas.openxmlformats.org/officeDocument/2006/relationships/customXml" Target="../ink/ink61.xml"/><Relationship Id="rId143" Type="http://schemas.openxmlformats.org/officeDocument/2006/relationships/image" Target="../media/image83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96.png"/><Relationship Id="rId185" Type="http://schemas.openxmlformats.org/officeDocument/2006/relationships/image" Target="../media/image104.png"/><Relationship Id="rId4" Type="http://schemas.openxmlformats.org/officeDocument/2006/relationships/customXml" Target="../ink/ink2.xml"/><Relationship Id="rId9" Type="http://schemas.openxmlformats.org/officeDocument/2006/relationships/image" Target="../media/image16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19.png"/><Relationship Id="rId26" Type="http://schemas.openxmlformats.org/officeDocument/2006/relationships/customXml" Target="../ink/ink13.xml"/><Relationship Id="rId47" Type="http://schemas.openxmlformats.org/officeDocument/2006/relationships/image" Target="../media/image35.png"/><Relationship Id="rId68" Type="http://schemas.openxmlformats.org/officeDocument/2006/relationships/customXml" Target="../ink/ink34.xml"/><Relationship Id="rId89" Type="http://schemas.openxmlformats.org/officeDocument/2006/relationships/image" Target="../media/image56.png"/><Relationship Id="rId112" Type="http://schemas.openxmlformats.org/officeDocument/2006/relationships/customXml" Target="../ink/ink56.xml"/><Relationship Id="rId133" Type="http://schemas.openxmlformats.org/officeDocument/2006/relationships/image" Target="../media/image78.png"/><Relationship Id="rId154" Type="http://schemas.openxmlformats.org/officeDocument/2006/relationships/customXml" Target="../ink/ink77.xml"/><Relationship Id="rId175" Type="http://schemas.openxmlformats.org/officeDocument/2006/relationships/image" Target="../media/image99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22.png"/><Relationship Id="rId37" Type="http://schemas.openxmlformats.org/officeDocument/2006/relationships/image" Target="../media/image30.png"/><Relationship Id="rId58" Type="http://schemas.openxmlformats.org/officeDocument/2006/relationships/customXml" Target="../ink/ink29.xml"/><Relationship Id="rId79" Type="http://schemas.openxmlformats.org/officeDocument/2006/relationships/image" Target="../media/image51.png"/><Relationship Id="rId102" Type="http://schemas.openxmlformats.org/officeDocument/2006/relationships/customXml" Target="../ink/ink51.xml"/><Relationship Id="rId123" Type="http://schemas.openxmlformats.org/officeDocument/2006/relationships/image" Target="../media/image73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94.png"/><Relationship Id="rId186" Type="http://schemas.openxmlformats.org/officeDocument/2006/relationships/customXml" Target="../ink/ink93.xml"/><Relationship Id="rId211" Type="http://schemas.openxmlformats.org/officeDocument/2006/relationships/image" Target="../media/image117.png"/><Relationship Id="rId27" Type="http://schemas.openxmlformats.org/officeDocument/2006/relationships/image" Target="../media/image25.png"/><Relationship Id="rId48" Type="http://schemas.openxmlformats.org/officeDocument/2006/relationships/customXml" Target="../ink/ink24.xml"/><Relationship Id="rId69" Type="http://schemas.openxmlformats.org/officeDocument/2006/relationships/image" Target="../media/image46.png"/><Relationship Id="rId113" Type="http://schemas.openxmlformats.org/officeDocument/2006/relationships/image" Target="../media/image6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9.png"/><Relationship Id="rId176" Type="http://schemas.openxmlformats.org/officeDocument/2006/relationships/customXml" Target="../ink/ink88.xml"/><Relationship Id="rId197" Type="http://schemas.openxmlformats.org/officeDocument/2006/relationships/image" Target="../media/image110.png"/><Relationship Id="rId201" Type="http://schemas.openxmlformats.org/officeDocument/2006/relationships/image" Target="../media/image112.png"/><Relationship Id="rId222" Type="http://schemas.openxmlformats.org/officeDocument/2006/relationships/customXml" Target="../ink/ink111.xml"/><Relationship Id="rId17" Type="http://schemas.openxmlformats.org/officeDocument/2006/relationships/image" Target="../media/image20.png"/><Relationship Id="rId38" Type="http://schemas.openxmlformats.org/officeDocument/2006/relationships/customXml" Target="../ink/ink19.xml"/><Relationship Id="rId59" Type="http://schemas.openxmlformats.org/officeDocument/2006/relationships/image" Target="../media/image41.png"/><Relationship Id="rId103" Type="http://schemas.openxmlformats.org/officeDocument/2006/relationships/image" Target="../media/image6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57.png"/><Relationship Id="rId145" Type="http://schemas.openxmlformats.org/officeDocument/2006/relationships/image" Target="../media/image84.png"/><Relationship Id="rId166" Type="http://schemas.openxmlformats.org/officeDocument/2006/relationships/customXml" Target="../ink/ink83.xml"/><Relationship Id="rId187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8" Type="http://schemas.openxmlformats.org/officeDocument/2006/relationships/customXml" Target="../ink/ink14.xml"/><Relationship Id="rId49" Type="http://schemas.openxmlformats.org/officeDocument/2006/relationships/image" Target="../media/image36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52.png"/><Relationship Id="rId135" Type="http://schemas.openxmlformats.org/officeDocument/2006/relationships/image" Target="../media/image79.png"/><Relationship Id="rId156" Type="http://schemas.openxmlformats.org/officeDocument/2006/relationships/customXml" Target="../ink/ink78.xml"/><Relationship Id="rId177" Type="http://schemas.openxmlformats.org/officeDocument/2006/relationships/image" Target="../media/image100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31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74.png"/><Relationship Id="rId146" Type="http://schemas.openxmlformats.org/officeDocument/2006/relationships/customXml" Target="../ink/ink73.xml"/><Relationship Id="rId167" Type="http://schemas.openxmlformats.org/officeDocument/2006/relationships/image" Target="../media/image95.png"/><Relationship Id="rId188" Type="http://schemas.openxmlformats.org/officeDocument/2006/relationships/customXml" Target="../ink/ink94.xml"/><Relationship Id="rId71" Type="http://schemas.openxmlformats.org/officeDocument/2006/relationships/image" Target="../media/image47.png"/><Relationship Id="rId92" Type="http://schemas.openxmlformats.org/officeDocument/2006/relationships/customXml" Target="../ink/ink46.xml"/><Relationship Id="rId213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26.png"/><Relationship Id="rId40" Type="http://schemas.openxmlformats.org/officeDocument/2006/relationships/customXml" Target="../ink/ink20.xml"/><Relationship Id="rId115" Type="http://schemas.openxmlformats.org/officeDocument/2006/relationships/image" Target="../media/image69.png"/><Relationship Id="rId136" Type="http://schemas.openxmlformats.org/officeDocument/2006/relationships/customXml" Target="../ink/ink68.xml"/><Relationship Id="rId157" Type="http://schemas.openxmlformats.org/officeDocument/2006/relationships/image" Target="../media/image90.png"/><Relationship Id="rId178" Type="http://schemas.openxmlformats.org/officeDocument/2006/relationships/customXml" Target="../ink/ink89.xml"/><Relationship Id="rId61" Type="http://schemas.openxmlformats.org/officeDocument/2006/relationships/image" Target="../media/image42.png"/><Relationship Id="rId82" Type="http://schemas.openxmlformats.org/officeDocument/2006/relationships/customXml" Target="../ink/ink41.xml"/><Relationship Id="rId199" Type="http://schemas.openxmlformats.org/officeDocument/2006/relationships/image" Target="../media/image111.png"/><Relationship Id="rId203" Type="http://schemas.openxmlformats.org/officeDocument/2006/relationships/image" Target="../media/image113.png"/><Relationship Id="rId19" Type="http://schemas.openxmlformats.org/officeDocument/2006/relationships/image" Target="../media/image21.png"/><Relationship Id="rId224" Type="http://schemas.openxmlformats.org/officeDocument/2006/relationships/customXml" Target="../ink/ink112.xml"/><Relationship Id="rId30" Type="http://schemas.openxmlformats.org/officeDocument/2006/relationships/customXml" Target="../ink/ink15.xml"/><Relationship Id="rId105" Type="http://schemas.openxmlformats.org/officeDocument/2006/relationships/image" Target="../media/image64.png"/><Relationship Id="rId126" Type="http://schemas.openxmlformats.org/officeDocument/2006/relationships/customXml" Target="../ink/ink63.xml"/><Relationship Id="rId147" Type="http://schemas.openxmlformats.org/officeDocument/2006/relationships/image" Target="../media/image85.png"/><Relationship Id="rId168" Type="http://schemas.openxmlformats.org/officeDocument/2006/relationships/customXml" Target="../ink/ink84.xml"/><Relationship Id="rId51" Type="http://schemas.openxmlformats.org/officeDocument/2006/relationships/image" Target="../media/image37.png"/><Relationship Id="rId72" Type="http://schemas.openxmlformats.org/officeDocument/2006/relationships/customXml" Target="../ink/ink36.xml"/><Relationship Id="rId93" Type="http://schemas.openxmlformats.org/officeDocument/2006/relationships/image" Target="../media/image58.png"/><Relationship Id="rId189" Type="http://schemas.openxmlformats.org/officeDocument/2006/relationships/image" Target="../media/image106.png"/><Relationship Id="rId3" Type="http://schemas.openxmlformats.org/officeDocument/2006/relationships/image" Target="../media/image13.png"/><Relationship Id="rId214" Type="http://schemas.openxmlformats.org/officeDocument/2006/relationships/customXml" Target="../ink/ink10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.png"/><Relationship Id="rId21" Type="http://schemas.openxmlformats.org/officeDocument/2006/relationships/image" Target="../media/image136.png"/><Relationship Id="rId42" Type="http://schemas.openxmlformats.org/officeDocument/2006/relationships/customXml" Target="../ink/ink135.xml"/><Relationship Id="rId63" Type="http://schemas.openxmlformats.org/officeDocument/2006/relationships/image" Target="../media/image157.png"/><Relationship Id="rId84" Type="http://schemas.openxmlformats.org/officeDocument/2006/relationships/customXml" Target="../ink/ink156.xml"/><Relationship Id="rId138" Type="http://schemas.openxmlformats.org/officeDocument/2006/relationships/customXml" Target="../ink/ink183.xml"/><Relationship Id="rId159" Type="http://schemas.openxmlformats.org/officeDocument/2006/relationships/image" Target="../media/image205.png"/><Relationship Id="rId170" Type="http://schemas.openxmlformats.org/officeDocument/2006/relationships/customXml" Target="../ink/ink199.xml"/><Relationship Id="rId191" Type="http://schemas.openxmlformats.org/officeDocument/2006/relationships/image" Target="../media/image221.png"/><Relationship Id="rId107" Type="http://schemas.openxmlformats.org/officeDocument/2006/relationships/image" Target="../media/image179.png"/><Relationship Id="rId11" Type="http://schemas.openxmlformats.org/officeDocument/2006/relationships/image" Target="../media/image131.png"/><Relationship Id="rId32" Type="http://schemas.openxmlformats.org/officeDocument/2006/relationships/customXml" Target="../ink/ink130.xml"/><Relationship Id="rId53" Type="http://schemas.openxmlformats.org/officeDocument/2006/relationships/image" Target="../media/image152.png"/><Relationship Id="rId74" Type="http://schemas.openxmlformats.org/officeDocument/2006/relationships/customXml" Target="../ink/ink151.xml"/><Relationship Id="rId128" Type="http://schemas.openxmlformats.org/officeDocument/2006/relationships/customXml" Target="../ink/ink178.xml"/><Relationship Id="rId149" Type="http://schemas.openxmlformats.org/officeDocument/2006/relationships/image" Target="../media/image200.png"/><Relationship Id="rId5" Type="http://schemas.openxmlformats.org/officeDocument/2006/relationships/image" Target="../media/image128.png"/><Relationship Id="rId95" Type="http://schemas.openxmlformats.org/officeDocument/2006/relationships/image" Target="../media/image173.png"/><Relationship Id="rId160" Type="http://schemas.openxmlformats.org/officeDocument/2006/relationships/customXml" Target="../ink/ink194.xml"/><Relationship Id="rId181" Type="http://schemas.openxmlformats.org/officeDocument/2006/relationships/image" Target="../media/image216.png"/><Relationship Id="rId22" Type="http://schemas.openxmlformats.org/officeDocument/2006/relationships/customXml" Target="../ink/ink125.xml"/><Relationship Id="rId43" Type="http://schemas.openxmlformats.org/officeDocument/2006/relationships/image" Target="../media/image147.png"/><Relationship Id="rId64" Type="http://schemas.openxmlformats.org/officeDocument/2006/relationships/customXml" Target="../ink/ink146.xml"/><Relationship Id="rId118" Type="http://schemas.openxmlformats.org/officeDocument/2006/relationships/customXml" Target="../ink/ink173.xml"/><Relationship Id="rId139" Type="http://schemas.openxmlformats.org/officeDocument/2006/relationships/image" Target="../media/image195.png"/><Relationship Id="rId85" Type="http://schemas.openxmlformats.org/officeDocument/2006/relationships/image" Target="../media/image168.png"/><Relationship Id="rId150" Type="http://schemas.openxmlformats.org/officeDocument/2006/relationships/customXml" Target="../ink/ink189.xml"/><Relationship Id="rId171" Type="http://schemas.openxmlformats.org/officeDocument/2006/relationships/image" Target="../media/image211.png"/><Relationship Id="rId192" Type="http://schemas.openxmlformats.org/officeDocument/2006/relationships/customXml" Target="../ink/ink210.xml"/><Relationship Id="rId12" Type="http://schemas.openxmlformats.org/officeDocument/2006/relationships/customXml" Target="../ink/ink120.xml"/><Relationship Id="rId33" Type="http://schemas.openxmlformats.org/officeDocument/2006/relationships/image" Target="../media/image142.png"/><Relationship Id="rId108" Type="http://schemas.openxmlformats.org/officeDocument/2006/relationships/customXml" Target="../ink/ink168.xml"/><Relationship Id="rId129" Type="http://schemas.openxmlformats.org/officeDocument/2006/relationships/image" Target="../media/image190.png"/><Relationship Id="rId54" Type="http://schemas.openxmlformats.org/officeDocument/2006/relationships/customXml" Target="../ink/ink141.xml"/><Relationship Id="rId75" Type="http://schemas.openxmlformats.org/officeDocument/2006/relationships/image" Target="../media/image163.png"/><Relationship Id="rId96" Type="http://schemas.openxmlformats.org/officeDocument/2006/relationships/customXml" Target="../ink/ink162.xml"/><Relationship Id="rId140" Type="http://schemas.openxmlformats.org/officeDocument/2006/relationships/customXml" Target="../ink/ink184.xml"/><Relationship Id="rId161" Type="http://schemas.openxmlformats.org/officeDocument/2006/relationships/image" Target="../media/image206.png"/><Relationship Id="rId182" Type="http://schemas.openxmlformats.org/officeDocument/2006/relationships/customXml" Target="../ink/ink205.xml"/><Relationship Id="rId6" Type="http://schemas.openxmlformats.org/officeDocument/2006/relationships/customXml" Target="../ink/ink117.xml"/><Relationship Id="rId23" Type="http://schemas.openxmlformats.org/officeDocument/2006/relationships/image" Target="../media/image137.png"/><Relationship Id="rId119" Type="http://schemas.openxmlformats.org/officeDocument/2006/relationships/image" Target="../media/image185.png"/><Relationship Id="rId44" Type="http://schemas.openxmlformats.org/officeDocument/2006/relationships/customXml" Target="../ink/ink136.xml"/><Relationship Id="rId65" Type="http://schemas.openxmlformats.org/officeDocument/2006/relationships/image" Target="../media/image158.png"/><Relationship Id="rId86" Type="http://schemas.openxmlformats.org/officeDocument/2006/relationships/customXml" Target="../ink/ink157.xml"/><Relationship Id="rId130" Type="http://schemas.openxmlformats.org/officeDocument/2006/relationships/customXml" Target="../ink/ink179.xml"/><Relationship Id="rId151" Type="http://schemas.openxmlformats.org/officeDocument/2006/relationships/image" Target="../media/image201.png"/><Relationship Id="rId172" Type="http://schemas.openxmlformats.org/officeDocument/2006/relationships/customXml" Target="../ink/ink200.xml"/><Relationship Id="rId193" Type="http://schemas.openxmlformats.org/officeDocument/2006/relationships/image" Target="../media/image222.png"/><Relationship Id="rId13" Type="http://schemas.openxmlformats.org/officeDocument/2006/relationships/image" Target="../media/image132.png"/><Relationship Id="rId109" Type="http://schemas.openxmlformats.org/officeDocument/2006/relationships/image" Target="../media/image180.png"/><Relationship Id="rId34" Type="http://schemas.openxmlformats.org/officeDocument/2006/relationships/customXml" Target="../ink/ink131.xml"/><Relationship Id="rId55" Type="http://schemas.openxmlformats.org/officeDocument/2006/relationships/image" Target="../media/image153.png"/><Relationship Id="rId76" Type="http://schemas.openxmlformats.org/officeDocument/2006/relationships/customXml" Target="../ink/ink152.xml"/><Relationship Id="rId97" Type="http://schemas.openxmlformats.org/officeDocument/2006/relationships/image" Target="../media/image174.png"/><Relationship Id="rId120" Type="http://schemas.openxmlformats.org/officeDocument/2006/relationships/customXml" Target="../ink/ink174.xml"/><Relationship Id="rId141" Type="http://schemas.openxmlformats.org/officeDocument/2006/relationships/image" Target="../media/image196.png"/><Relationship Id="rId7" Type="http://schemas.openxmlformats.org/officeDocument/2006/relationships/image" Target="../media/image129.png"/><Relationship Id="rId71" Type="http://schemas.openxmlformats.org/officeDocument/2006/relationships/image" Target="../media/image161.png"/><Relationship Id="rId92" Type="http://schemas.openxmlformats.org/officeDocument/2006/relationships/customXml" Target="../ink/ink160.xml"/><Relationship Id="rId162" Type="http://schemas.openxmlformats.org/officeDocument/2006/relationships/customXml" Target="../ink/ink195.xml"/><Relationship Id="rId183" Type="http://schemas.openxmlformats.org/officeDocument/2006/relationships/image" Target="../media/image217.png"/><Relationship Id="rId2" Type="http://schemas.openxmlformats.org/officeDocument/2006/relationships/customXml" Target="../ink/ink115.xml"/><Relationship Id="rId29" Type="http://schemas.openxmlformats.org/officeDocument/2006/relationships/image" Target="../media/image140.png"/><Relationship Id="rId24" Type="http://schemas.openxmlformats.org/officeDocument/2006/relationships/customXml" Target="../ink/ink126.xml"/><Relationship Id="rId40" Type="http://schemas.openxmlformats.org/officeDocument/2006/relationships/customXml" Target="../ink/ink134.xml"/><Relationship Id="rId45" Type="http://schemas.openxmlformats.org/officeDocument/2006/relationships/image" Target="../media/image148.png"/><Relationship Id="rId66" Type="http://schemas.openxmlformats.org/officeDocument/2006/relationships/customXml" Target="../ink/ink147.xml"/><Relationship Id="rId87" Type="http://schemas.openxmlformats.org/officeDocument/2006/relationships/image" Target="../media/image169.png"/><Relationship Id="rId110" Type="http://schemas.openxmlformats.org/officeDocument/2006/relationships/customXml" Target="../ink/ink169.xml"/><Relationship Id="rId115" Type="http://schemas.openxmlformats.org/officeDocument/2006/relationships/image" Target="../media/image183.png"/><Relationship Id="rId131" Type="http://schemas.openxmlformats.org/officeDocument/2006/relationships/image" Target="../media/image191.png"/><Relationship Id="rId136" Type="http://schemas.openxmlformats.org/officeDocument/2006/relationships/customXml" Target="../ink/ink182.xml"/><Relationship Id="rId157" Type="http://schemas.openxmlformats.org/officeDocument/2006/relationships/image" Target="../media/image204.png"/><Relationship Id="rId178" Type="http://schemas.openxmlformats.org/officeDocument/2006/relationships/customXml" Target="../ink/ink203.xml"/><Relationship Id="rId61" Type="http://schemas.openxmlformats.org/officeDocument/2006/relationships/image" Target="../media/image156.png"/><Relationship Id="rId82" Type="http://schemas.openxmlformats.org/officeDocument/2006/relationships/customXml" Target="../ink/ink155.xml"/><Relationship Id="rId152" Type="http://schemas.openxmlformats.org/officeDocument/2006/relationships/customXml" Target="../ink/ink190.xml"/><Relationship Id="rId173" Type="http://schemas.openxmlformats.org/officeDocument/2006/relationships/image" Target="../media/image212.png"/><Relationship Id="rId194" Type="http://schemas.openxmlformats.org/officeDocument/2006/relationships/customXml" Target="../ink/ink211.xml"/><Relationship Id="rId19" Type="http://schemas.openxmlformats.org/officeDocument/2006/relationships/image" Target="../media/image135.png"/><Relationship Id="rId14" Type="http://schemas.openxmlformats.org/officeDocument/2006/relationships/customXml" Target="../ink/ink121.xml"/><Relationship Id="rId30" Type="http://schemas.openxmlformats.org/officeDocument/2006/relationships/customXml" Target="../ink/ink129.xml"/><Relationship Id="rId35" Type="http://schemas.openxmlformats.org/officeDocument/2006/relationships/image" Target="../media/image143.png"/><Relationship Id="rId56" Type="http://schemas.openxmlformats.org/officeDocument/2006/relationships/customXml" Target="../ink/ink142.xml"/><Relationship Id="rId77" Type="http://schemas.openxmlformats.org/officeDocument/2006/relationships/image" Target="../media/image164.png"/><Relationship Id="rId100" Type="http://schemas.openxmlformats.org/officeDocument/2006/relationships/customXml" Target="../ink/ink164.xml"/><Relationship Id="rId105" Type="http://schemas.openxmlformats.org/officeDocument/2006/relationships/image" Target="../media/image178.png"/><Relationship Id="rId126" Type="http://schemas.openxmlformats.org/officeDocument/2006/relationships/customXml" Target="../ink/ink177.xml"/><Relationship Id="rId147" Type="http://schemas.openxmlformats.org/officeDocument/2006/relationships/image" Target="../media/image199.png"/><Relationship Id="rId168" Type="http://schemas.openxmlformats.org/officeDocument/2006/relationships/customXml" Target="../ink/ink198.xml"/><Relationship Id="rId8" Type="http://schemas.openxmlformats.org/officeDocument/2006/relationships/customXml" Target="../ink/ink118.xml"/><Relationship Id="rId51" Type="http://schemas.openxmlformats.org/officeDocument/2006/relationships/image" Target="../media/image151.png"/><Relationship Id="rId72" Type="http://schemas.openxmlformats.org/officeDocument/2006/relationships/customXml" Target="../ink/ink150.xml"/><Relationship Id="rId93" Type="http://schemas.openxmlformats.org/officeDocument/2006/relationships/image" Target="../media/image172.png"/><Relationship Id="rId98" Type="http://schemas.openxmlformats.org/officeDocument/2006/relationships/customXml" Target="../ink/ink163.xml"/><Relationship Id="rId121" Type="http://schemas.openxmlformats.org/officeDocument/2006/relationships/image" Target="../media/image186.png"/><Relationship Id="rId142" Type="http://schemas.openxmlformats.org/officeDocument/2006/relationships/customXml" Target="../ink/ink185.xml"/><Relationship Id="rId163" Type="http://schemas.openxmlformats.org/officeDocument/2006/relationships/image" Target="../media/image207.png"/><Relationship Id="rId184" Type="http://schemas.openxmlformats.org/officeDocument/2006/relationships/customXml" Target="../ink/ink206.xml"/><Relationship Id="rId189" Type="http://schemas.openxmlformats.org/officeDocument/2006/relationships/image" Target="../media/image220.png"/><Relationship Id="rId3" Type="http://schemas.openxmlformats.org/officeDocument/2006/relationships/image" Target="../media/image127.png"/><Relationship Id="rId25" Type="http://schemas.openxmlformats.org/officeDocument/2006/relationships/image" Target="../media/image138.png"/><Relationship Id="rId46" Type="http://schemas.openxmlformats.org/officeDocument/2006/relationships/customXml" Target="../ink/ink137.xml"/><Relationship Id="rId67" Type="http://schemas.openxmlformats.org/officeDocument/2006/relationships/image" Target="../media/image159.png"/><Relationship Id="rId116" Type="http://schemas.openxmlformats.org/officeDocument/2006/relationships/customXml" Target="../ink/ink172.xml"/><Relationship Id="rId137" Type="http://schemas.openxmlformats.org/officeDocument/2006/relationships/image" Target="../media/image194.png"/><Relationship Id="rId158" Type="http://schemas.openxmlformats.org/officeDocument/2006/relationships/customXml" Target="../ink/ink193.xml"/><Relationship Id="rId20" Type="http://schemas.openxmlformats.org/officeDocument/2006/relationships/customXml" Target="../ink/ink124.xml"/><Relationship Id="rId41" Type="http://schemas.openxmlformats.org/officeDocument/2006/relationships/image" Target="../media/image146.png"/><Relationship Id="rId62" Type="http://schemas.openxmlformats.org/officeDocument/2006/relationships/customXml" Target="../ink/ink145.xml"/><Relationship Id="rId83" Type="http://schemas.openxmlformats.org/officeDocument/2006/relationships/image" Target="../media/image167.png"/><Relationship Id="rId88" Type="http://schemas.openxmlformats.org/officeDocument/2006/relationships/customXml" Target="../ink/ink158.xml"/><Relationship Id="rId111" Type="http://schemas.openxmlformats.org/officeDocument/2006/relationships/image" Target="../media/image181.png"/><Relationship Id="rId132" Type="http://schemas.openxmlformats.org/officeDocument/2006/relationships/customXml" Target="../ink/ink180.xml"/><Relationship Id="rId153" Type="http://schemas.openxmlformats.org/officeDocument/2006/relationships/image" Target="../media/image202.png"/><Relationship Id="rId174" Type="http://schemas.openxmlformats.org/officeDocument/2006/relationships/customXml" Target="../ink/ink201.xml"/><Relationship Id="rId179" Type="http://schemas.openxmlformats.org/officeDocument/2006/relationships/image" Target="../media/image215.png"/><Relationship Id="rId195" Type="http://schemas.openxmlformats.org/officeDocument/2006/relationships/image" Target="../media/image223.png"/><Relationship Id="rId190" Type="http://schemas.openxmlformats.org/officeDocument/2006/relationships/customXml" Target="../ink/ink209.xml"/><Relationship Id="rId15" Type="http://schemas.openxmlformats.org/officeDocument/2006/relationships/image" Target="../media/image133.png"/><Relationship Id="rId36" Type="http://schemas.openxmlformats.org/officeDocument/2006/relationships/customXml" Target="../ink/ink132.xml"/><Relationship Id="rId57" Type="http://schemas.openxmlformats.org/officeDocument/2006/relationships/image" Target="../media/image154.png"/><Relationship Id="rId106" Type="http://schemas.openxmlformats.org/officeDocument/2006/relationships/customXml" Target="../ink/ink167.xml"/><Relationship Id="rId127" Type="http://schemas.openxmlformats.org/officeDocument/2006/relationships/image" Target="../media/image189.png"/><Relationship Id="rId10" Type="http://schemas.openxmlformats.org/officeDocument/2006/relationships/customXml" Target="../ink/ink119.xml"/><Relationship Id="rId31" Type="http://schemas.openxmlformats.org/officeDocument/2006/relationships/image" Target="../media/image141.png"/><Relationship Id="rId52" Type="http://schemas.openxmlformats.org/officeDocument/2006/relationships/customXml" Target="../ink/ink140.xml"/><Relationship Id="rId73" Type="http://schemas.openxmlformats.org/officeDocument/2006/relationships/image" Target="../media/image162.png"/><Relationship Id="rId78" Type="http://schemas.openxmlformats.org/officeDocument/2006/relationships/customXml" Target="../ink/ink153.xml"/><Relationship Id="rId94" Type="http://schemas.openxmlformats.org/officeDocument/2006/relationships/customXml" Target="../ink/ink161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122" Type="http://schemas.openxmlformats.org/officeDocument/2006/relationships/customXml" Target="../ink/ink175.xml"/><Relationship Id="rId143" Type="http://schemas.openxmlformats.org/officeDocument/2006/relationships/image" Target="../media/image197.png"/><Relationship Id="rId148" Type="http://schemas.openxmlformats.org/officeDocument/2006/relationships/customXml" Target="../ink/ink188.xml"/><Relationship Id="rId164" Type="http://schemas.openxmlformats.org/officeDocument/2006/relationships/customXml" Target="../ink/ink196.xml"/><Relationship Id="rId169" Type="http://schemas.openxmlformats.org/officeDocument/2006/relationships/image" Target="../media/image210.png"/><Relationship Id="rId185" Type="http://schemas.openxmlformats.org/officeDocument/2006/relationships/image" Target="../media/image218.png"/><Relationship Id="rId4" Type="http://schemas.openxmlformats.org/officeDocument/2006/relationships/customXml" Target="../ink/ink116.xml"/><Relationship Id="rId9" Type="http://schemas.openxmlformats.org/officeDocument/2006/relationships/image" Target="../media/image130.png"/><Relationship Id="rId180" Type="http://schemas.openxmlformats.org/officeDocument/2006/relationships/customXml" Target="../ink/ink204.xml"/><Relationship Id="rId26" Type="http://schemas.openxmlformats.org/officeDocument/2006/relationships/customXml" Target="../ink/ink127.xml"/><Relationship Id="rId47" Type="http://schemas.openxmlformats.org/officeDocument/2006/relationships/image" Target="../media/image149.png"/><Relationship Id="rId68" Type="http://schemas.openxmlformats.org/officeDocument/2006/relationships/customXml" Target="../ink/ink148.xml"/><Relationship Id="rId89" Type="http://schemas.openxmlformats.org/officeDocument/2006/relationships/image" Target="../media/image170.png"/><Relationship Id="rId112" Type="http://schemas.openxmlformats.org/officeDocument/2006/relationships/customXml" Target="../ink/ink170.xml"/><Relationship Id="rId133" Type="http://schemas.openxmlformats.org/officeDocument/2006/relationships/image" Target="../media/image192.png"/><Relationship Id="rId154" Type="http://schemas.openxmlformats.org/officeDocument/2006/relationships/customXml" Target="../ink/ink191.xml"/><Relationship Id="rId175" Type="http://schemas.openxmlformats.org/officeDocument/2006/relationships/image" Target="../media/image213.png"/><Relationship Id="rId196" Type="http://schemas.openxmlformats.org/officeDocument/2006/relationships/customXml" Target="../ink/ink212.xml"/><Relationship Id="rId16" Type="http://schemas.openxmlformats.org/officeDocument/2006/relationships/customXml" Target="../ink/ink122.xml"/><Relationship Id="rId37" Type="http://schemas.openxmlformats.org/officeDocument/2006/relationships/image" Target="../media/image144.png"/><Relationship Id="rId58" Type="http://schemas.openxmlformats.org/officeDocument/2006/relationships/customXml" Target="../ink/ink143.xml"/><Relationship Id="rId79" Type="http://schemas.openxmlformats.org/officeDocument/2006/relationships/image" Target="../media/image165.png"/><Relationship Id="rId102" Type="http://schemas.openxmlformats.org/officeDocument/2006/relationships/customXml" Target="../ink/ink165.xml"/><Relationship Id="rId123" Type="http://schemas.openxmlformats.org/officeDocument/2006/relationships/image" Target="../media/image187.png"/><Relationship Id="rId144" Type="http://schemas.openxmlformats.org/officeDocument/2006/relationships/customXml" Target="../ink/ink186.xml"/><Relationship Id="rId90" Type="http://schemas.openxmlformats.org/officeDocument/2006/relationships/customXml" Target="../ink/ink159.xml"/><Relationship Id="rId165" Type="http://schemas.openxmlformats.org/officeDocument/2006/relationships/image" Target="../media/image208.png"/><Relationship Id="rId186" Type="http://schemas.openxmlformats.org/officeDocument/2006/relationships/customXml" Target="../ink/ink207.xml"/><Relationship Id="rId27" Type="http://schemas.openxmlformats.org/officeDocument/2006/relationships/image" Target="../media/image139.png"/><Relationship Id="rId48" Type="http://schemas.openxmlformats.org/officeDocument/2006/relationships/customXml" Target="../ink/ink138.xml"/><Relationship Id="rId69" Type="http://schemas.openxmlformats.org/officeDocument/2006/relationships/image" Target="../media/image160.png"/><Relationship Id="rId113" Type="http://schemas.openxmlformats.org/officeDocument/2006/relationships/image" Target="../media/image182.png"/><Relationship Id="rId134" Type="http://schemas.openxmlformats.org/officeDocument/2006/relationships/customXml" Target="../ink/ink181.xml"/><Relationship Id="rId80" Type="http://schemas.openxmlformats.org/officeDocument/2006/relationships/customXml" Target="../ink/ink154.xml"/><Relationship Id="rId155" Type="http://schemas.openxmlformats.org/officeDocument/2006/relationships/image" Target="../media/image203.png"/><Relationship Id="rId176" Type="http://schemas.openxmlformats.org/officeDocument/2006/relationships/customXml" Target="../ink/ink202.xml"/><Relationship Id="rId197" Type="http://schemas.openxmlformats.org/officeDocument/2006/relationships/image" Target="../media/image224.png"/><Relationship Id="rId17" Type="http://schemas.openxmlformats.org/officeDocument/2006/relationships/image" Target="../media/image134.png"/><Relationship Id="rId38" Type="http://schemas.openxmlformats.org/officeDocument/2006/relationships/customXml" Target="../ink/ink133.xml"/><Relationship Id="rId59" Type="http://schemas.openxmlformats.org/officeDocument/2006/relationships/image" Target="../media/image155.png"/><Relationship Id="rId103" Type="http://schemas.openxmlformats.org/officeDocument/2006/relationships/image" Target="../media/image177.png"/><Relationship Id="rId124" Type="http://schemas.openxmlformats.org/officeDocument/2006/relationships/customXml" Target="../ink/ink176.xml"/><Relationship Id="rId70" Type="http://schemas.openxmlformats.org/officeDocument/2006/relationships/customXml" Target="../ink/ink149.xml"/><Relationship Id="rId91" Type="http://schemas.openxmlformats.org/officeDocument/2006/relationships/image" Target="../media/image171.png"/><Relationship Id="rId145" Type="http://schemas.openxmlformats.org/officeDocument/2006/relationships/image" Target="../media/image198.png"/><Relationship Id="rId166" Type="http://schemas.openxmlformats.org/officeDocument/2006/relationships/customXml" Target="../ink/ink197.xml"/><Relationship Id="rId187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28.xml"/><Relationship Id="rId49" Type="http://schemas.openxmlformats.org/officeDocument/2006/relationships/image" Target="../media/image150.png"/><Relationship Id="rId114" Type="http://schemas.openxmlformats.org/officeDocument/2006/relationships/customXml" Target="../ink/ink171.xml"/><Relationship Id="rId60" Type="http://schemas.openxmlformats.org/officeDocument/2006/relationships/customXml" Target="../ink/ink144.xml"/><Relationship Id="rId81" Type="http://schemas.openxmlformats.org/officeDocument/2006/relationships/image" Target="../media/image166.png"/><Relationship Id="rId135" Type="http://schemas.openxmlformats.org/officeDocument/2006/relationships/image" Target="../media/image193.png"/><Relationship Id="rId156" Type="http://schemas.openxmlformats.org/officeDocument/2006/relationships/customXml" Target="../ink/ink192.xml"/><Relationship Id="rId177" Type="http://schemas.openxmlformats.org/officeDocument/2006/relationships/image" Target="../media/image214.png"/><Relationship Id="rId18" Type="http://schemas.openxmlformats.org/officeDocument/2006/relationships/customXml" Target="../ink/ink123.xml"/><Relationship Id="rId39" Type="http://schemas.openxmlformats.org/officeDocument/2006/relationships/image" Target="../media/image145.png"/><Relationship Id="rId50" Type="http://schemas.openxmlformats.org/officeDocument/2006/relationships/customXml" Target="../ink/ink139.xml"/><Relationship Id="rId104" Type="http://schemas.openxmlformats.org/officeDocument/2006/relationships/customXml" Target="../ink/ink166.xml"/><Relationship Id="rId125" Type="http://schemas.openxmlformats.org/officeDocument/2006/relationships/image" Target="../media/image188.png"/><Relationship Id="rId146" Type="http://schemas.openxmlformats.org/officeDocument/2006/relationships/customXml" Target="../ink/ink187.xml"/><Relationship Id="rId167" Type="http://schemas.openxmlformats.org/officeDocument/2006/relationships/image" Target="../media/image209.png"/><Relationship Id="rId188" Type="http://schemas.openxmlformats.org/officeDocument/2006/relationships/customXml" Target="../ink/ink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>
            <a:extLst>
              <a:ext uri="{FF2B5EF4-FFF2-40B4-BE49-F238E27FC236}">
                <a16:creationId xmlns:a16="http://schemas.microsoft.com/office/drawing/2014/main" id="{F7FC1325-B9A4-9A85-5187-291110C12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913" y="485775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Text Box 11">
            <a:extLst>
              <a:ext uri="{FF2B5EF4-FFF2-40B4-BE49-F238E27FC236}">
                <a16:creationId xmlns:a16="http://schemas.microsoft.com/office/drawing/2014/main" id="{E210AA84-D4A7-8273-D7B2-344290232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222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A</a:t>
            </a:r>
            <a:endParaRPr lang="cs-CZ" altLang="cs-CZ" sz="2400"/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5BCE91C7-8EA6-3200-5CA1-76047C47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2222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B</a:t>
            </a:r>
            <a:endParaRPr lang="cs-CZ" altLang="cs-CZ" sz="2400"/>
          </a:p>
        </p:txBody>
      </p:sp>
      <p:sp>
        <p:nvSpPr>
          <p:cNvPr id="4101" name="TextovéPole 7">
            <a:extLst>
              <a:ext uri="{FF2B5EF4-FFF2-40B4-BE49-F238E27FC236}">
                <a16:creationId xmlns:a16="http://schemas.microsoft.com/office/drawing/2014/main" id="{AC4E034C-6FDB-5EF8-10A6-6B82FFE5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508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5F5E9E-CED2-711C-1536-156DBFB7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09813"/>
            <a:ext cx="107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P</a:t>
            </a:r>
            <a:r>
              <a:rPr lang="cs-CZ" altLang="cs-CZ" sz="2400" baseline="-25000"/>
              <a:t>o</a:t>
            </a:r>
            <a:r>
              <a:rPr lang="cs-CZ" altLang="cs-CZ" sz="2400"/>
              <a:t>(t) = </a:t>
            </a:r>
          </a:p>
        </p:txBody>
      </p:sp>
      <p:sp>
        <p:nvSpPr>
          <p:cNvPr id="10" name="TextovéPole 7">
            <a:extLst>
              <a:ext uri="{FF2B5EF4-FFF2-40B4-BE49-F238E27FC236}">
                <a16:creationId xmlns:a16="http://schemas.microsoft.com/office/drawing/2014/main" id="{643C5148-5E55-79F4-3781-654D39AC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858838"/>
            <a:ext cx="140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Se</a:t>
            </a:r>
            <a:r>
              <a:rPr lang="en-GB" altLang="cs-CZ" sz="2000"/>
              <a:t>qu</a:t>
            </a:r>
            <a:r>
              <a:rPr lang="cs-CZ" altLang="cs-CZ" sz="2000"/>
              <a:t>ence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Se</a:t>
            </a:r>
            <a:r>
              <a:rPr lang="en-GB" altLang="cs-CZ" sz="2000"/>
              <a:t>qu</a:t>
            </a:r>
            <a:r>
              <a:rPr lang="cs-CZ" altLang="cs-CZ" sz="2000"/>
              <a:t>ence B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647574D-F952-BF3B-D180-C4E842DA60AA}"/>
              </a:ext>
            </a:extLst>
          </p:cNvPr>
          <p:cNvSpPr/>
          <p:nvPr/>
        </p:nvSpPr>
        <p:spPr>
          <a:xfrm>
            <a:off x="1476375" y="890588"/>
            <a:ext cx="5111750" cy="72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CF9DF43-6AE8-1CB0-6742-FE855774C66C}"/>
              </a:ext>
            </a:extLst>
          </p:cNvPr>
          <p:cNvSpPr/>
          <p:nvPr/>
        </p:nvSpPr>
        <p:spPr>
          <a:xfrm>
            <a:off x="5486400" y="890588"/>
            <a:ext cx="11017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" name="TextovéPole 11">
            <a:extLst>
              <a:ext uri="{FF2B5EF4-FFF2-40B4-BE49-F238E27FC236}">
                <a16:creationId xmlns:a16="http://schemas.microsoft.com/office/drawing/2014/main" id="{1986171F-0A30-048E-5CD7-AFB864D1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1081088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2/10</a:t>
            </a:r>
          </a:p>
        </p:txBody>
      </p:sp>
      <p:sp>
        <p:nvSpPr>
          <p:cNvPr id="14" name="TextovéPole 11">
            <a:extLst>
              <a:ext uri="{FF2B5EF4-FFF2-40B4-BE49-F238E27FC236}">
                <a16:creationId xmlns:a16="http://schemas.microsoft.com/office/drawing/2014/main" id="{924473C0-441B-B676-681B-852A7A169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081088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8/10</a:t>
            </a:r>
          </a:p>
        </p:txBody>
      </p:sp>
      <p:cxnSp>
        <p:nvCxnSpPr>
          <p:cNvPr id="15" name="Přímá spojovací šipka 25">
            <a:extLst>
              <a:ext uri="{FF2B5EF4-FFF2-40B4-BE49-F238E27FC236}">
                <a16:creationId xmlns:a16="http://schemas.microsoft.com/office/drawing/2014/main" id="{526E88E9-B078-0B85-3241-E199FB418C83}"/>
              </a:ext>
            </a:extLst>
          </p:cNvPr>
          <p:cNvCxnSpPr>
            <a:cxnSpLocks/>
          </p:cNvCxnSpPr>
          <p:nvPr/>
        </p:nvCxnSpPr>
        <p:spPr>
          <a:xfrm>
            <a:off x="1476375" y="1773238"/>
            <a:ext cx="4010025" cy="317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26">
            <a:extLst>
              <a:ext uri="{FF2B5EF4-FFF2-40B4-BE49-F238E27FC236}">
                <a16:creationId xmlns:a16="http://schemas.microsoft.com/office/drawing/2014/main" id="{7F2E8DC4-4FC6-F253-441B-3AF723A00D7E}"/>
              </a:ext>
            </a:extLst>
          </p:cNvPr>
          <p:cNvCxnSpPr>
            <a:cxnSpLocks/>
          </p:cNvCxnSpPr>
          <p:nvPr/>
        </p:nvCxnSpPr>
        <p:spPr>
          <a:xfrm>
            <a:off x="5486400" y="1773238"/>
            <a:ext cx="1101725" cy="317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28">
            <a:extLst>
              <a:ext uri="{FF2B5EF4-FFF2-40B4-BE49-F238E27FC236}">
                <a16:creationId xmlns:a16="http://schemas.microsoft.com/office/drawing/2014/main" id="{6E53A14A-E3B7-4A0C-BFE5-B738E8FD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1839913"/>
            <a:ext cx="81756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r</a:t>
            </a:r>
            <a:r>
              <a:rPr lang="cs-CZ" altLang="cs-CZ" sz="1600" baseline="-25000"/>
              <a:t>1</a:t>
            </a:r>
            <a:r>
              <a:rPr lang="cs-CZ" altLang="cs-CZ" sz="1600"/>
              <a:t>=10/8 </a:t>
            </a:r>
          </a:p>
        </p:txBody>
      </p:sp>
      <p:sp>
        <p:nvSpPr>
          <p:cNvPr id="18" name="TextovéPole 29">
            <a:extLst>
              <a:ext uri="{FF2B5EF4-FFF2-40B4-BE49-F238E27FC236}">
                <a16:creationId xmlns:a16="http://schemas.microsoft.com/office/drawing/2014/main" id="{3FF209A4-E6E1-FB55-7C7F-55A04F9BB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827213"/>
            <a:ext cx="57626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r</a:t>
            </a:r>
            <a:r>
              <a:rPr lang="cs-CZ" altLang="cs-CZ" sz="1600" baseline="-25000"/>
              <a:t>2</a:t>
            </a:r>
            <a:r>
              <a:rPr lang="cs-CZ" altLang="cs-CZ" sz="1600"/>
              <a:t>=0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F8BA265-72C2-0EDF-DE4B-348157FEC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1711325"/>
            <a:ext cx="2122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0.</a:t>
            </a:r>
            <a:r>
              <a:rPr lang="cs-CZ" altLang="cs-CZ" sz="2400"/>
              <a:t>8r</a:t>
            </a:r>
            <a:r>
              <a:rPr lang="cs-CZ" altLang="cs-CZ" sz="2400" baseline="-25000"/>
              <a:t>1</a:t>
            </a:r>
            <a:r>
              <a:rPr lang="en-GB" altLang="cs-CZ" sz="2400" baseline="-25000"/>
              <a:t> </a:t>
            </a:r>
            <a:r>
              <a:rPr lang="en-GB" altLang="cs-CZ" sz="2400"/>
              <a:t>+ 0.</a:t>
            </a:r>
            <a:r>
              <a:rPr lang="cs-CZ" altLang="cs-CZ" sz="2400"/>
              <a:t>2</a:t>
            </a:r>
            <a:r>
              <a:rPr lang="en-GB" altLang="cs-CZ" sz="2400"/>
              <a:t>r</a:t>
            </a:r>
            <a:r>
              <a:rPr lang="en-GB" altLang="cs-CZ" sz="2400" baseline="-25000"/>
              <a:t>2 </a:t>
            </a:r>
            <a:r>
              <a:rPr lang="en-GB" altLang="cs-CZ" sz="2400"/>
              <a:t>= 1</a:t>
            </a:r>
            <a:endParaRPr lang="cs-CZ" altLang="cs-CZ" sz="2400"/>
          </a:p>
        </p:txBody>
      </p:sp>
      <p:sp>
        <p:nvSpPr>
          <p:cNvPr id="25" name="TextovéPole 34">
            <a:extLst>
              <a:ext uri="{FF2B5EF4-FFF2-40B4-BE49-F238E27FC236}">
                <a16:creationId xmlns:a16="http://schemas.microsoft.com/office/drawing/2014/main" id="{3FB00085-AE00-3F7E-FD00-EF595B56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2290763"/>
            <a:ext cx="344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0</a:t>
            </a:r>
            <a:r>
              <a:rPr lang="cs-CZ" altLang="cs-CZ" sz="1600"/>
              <a:t>t</a:t>
            </a:r>
          </a:p>
        </p:txBody>
      </p:sp>
      <p:pic>
        <p:nvPicPr>
          <p:cNvPr id="26" name="Obrázek 7" descr="Figure1c-upr.jpg">
            <a:extLst>
              <a:ext uri="{FF2B5EF4-FFF2-40B4-BE49-F238E27FC236}">
                <a16:creationId xmlns:a16="http://schemas.microsoft.com/office/drawing/2014/main" id="{E5238FA7-6122-01D0-8086-42252C621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3" t="16730" r="6023" b="55759"/>
          <a:stretch>
            <a:fillRect/>
          </a:stretch>
        </p:blipFill>
        <p:spPr bwMode="auto">
          <a:xfrm>
            <a:off x="2008188" y="2266950"/>
            <a:ext cx="9985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ovéPole 38">
            <a:extLst>
              <a:ext uri="{FF2B5EF4-FFF2-40B4-BE49-F238E27FC236}">
                <a16:creationId xmlns:a16="http://schemas.microsoft.com/office/drawing/2014/main" id="{843CF4A4-7D17-BD88-4261-FD4ADC0B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208213"/>
            <a:ext cx="5586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2/10(        </a:t>
            </a:r>
            <a:r>
              <a:rPr lang="cs-CZ" altLang="cs-CZ" sz="3600">
                <a:solidFill>
                  <a:srgbClr val="FF0000"/>
                </a:solidFill>
              </a:rPr>
              <a:t>  </a:t>
            </a:r>
            <a:r>
              <a:rPr lang="cs-CZ" altLang="cs-CZ" sz="3600"/>
              <a:t>) </a:t>
            </a:r>
            <a:r>
              <a:rPr lang="en-GB" altLang="cs-CZ" sz="3600"/>
              <a:t>+ </a:t>
            </a:r>
            <a:r>
              <a:rPr lang="cs-CZ" altLang="cs-CZ" sz="3600"/>
              <a:t>8/10(</a:t>
            </a:r>
            <a:r>
              <a:rPr lang="en-GB" altLang="cs-CZ" sz="3600"/>
              <a:t>             </a:t>
            </a:r>
            <a:r>
              <a:rPr lang="cs-CZ" altLang="cs-CZ" sz="3600"/>
              <a:t>)</a:t>
            </a:r>
          </a:p>
        </p:txBody>
      </p:sp>
      <p:sp>
        <p:nvSpPr>
          <p:cNvPr id="34" name="TextovéPole 34">
            <a:extLst>
              <a:ext uri="{FF2B5EF4-FFF2-40B4-BE49-F238E27FC236}">
                <a16:creationId xmlns:a16="http://schemas.microsoft.com/office/drawing/2014/main" id="{6C13DFAD-55EE-F941-1184-3BA89715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2309813"/>
            <a:ext cx="60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10</a:t>
            </a:r>
            <a:r>
              <a:rPr lang="en-GB" altLang="cs-CZ" sz="1600"/>
              <a:t>t</a:t>
            </a:r>
            <a:r>
              <a:rPr lang="cs-CZ" altLang="cs-CZ" sz="1600">
                <a:solidFill>
                  <a:srgbClr val="FF0000"/>
                </a:solidFill>
              </a:rPr>
              <a:t>/8</a:t>
            </a:r>
            <a:endParaRPr lang="cs-CZ" altLang="cs-CZ" sz="1600"/>
          </a:p>
        </p:txBody>
      </p:sp>
      <p:pic>
        <p:nvPicPr>
          <p:cNvPr id="35" name="Obrázek 7" descr="Figure1c-upr.jpg">
            <a:extLst>
              <a:ext uri="{FF2B5EF4-FFF2-40B4-BE49-F238E27FC236}">
                <a16:creationId xmlns:a16="http://schemas.microsoft.com/office/drawing/2014/main" id="{26E581D7-4AEC-AA46-0622-FA7F23CE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3" t="16730" r="6023" b="55759"/>
          <a:stretch>
            <a:fillRect/>
          </a:stretch>
        </p:blipFill>
        <p:spPr bwMode="auto">
          <a:xfrm>
            <a:off x="4789488" y="2286000"/>
            <a:ext cx="996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41A77891-0154-6004-56B1-D2081586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822575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P</a:t>
            </a:r>
            <a:r>
              <a:rPr lang="cs-CZ" altLang="cs-CZ" sz="2400" baseline="-25000"/>
              <a:t>o</a:t>
            </a:r>
            <a:r>
              <a:rPr lang="cs-CZ" altLang="cs-CZ" sz="2400"/>
              <a:t>(t) = 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FB72413A-D575-4A21-AE7B-C6A25F53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20975"/>
            <a:ext cx="730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2/10 </a:t>
            </a:r>
            <a:r>
              <a:rPr lang="en-GB" altLang="cs-CZ" sz="3600"/>
              <a:t>+ </a:t>
            </a:r>
            <a:r>
              <a:rPr lang="cs-CZ" altLang="cs-CZ" sz="3600"/>
              <a:t>8/10(</a:t>
            </a:r>
            <a:r>
              <a:rPr lang="en-GB" altLang="cs-CZ" sz="3600"/>
              <a:t>             </a:t>
            </a:r>
            <a:r>
              <a:rPr lang="cs-CZ" altLang="cs-CZ" sz="3600"/>
              <a:t>) = 2/5 </a:t>
            </a:r>
            <a:r>
              <a:rPr lang="en-GB" altLang="cs-CZ" sz="3600"/>
              <a:t>+ 3</a:t>
            </a:r>
            <a:r>
              <a:rPr lang="cs-CZ" altLang="cs-CZ" sz="3600"/>
              <a:t>/5e</a:t>
            </a:r>
            <a:r>
              <a:rPr lang="en-GB" altLang="cs-CZ" sz="3600" baseline="30000"/>
              <a:t>-</a:t>
            </a:r>
            <a:r>
              <a:rPr lang="cs-CZ" altLang="cs-CZ" sz="3600" baseline="30000">
                <a:solidFill>
                  <a:srgbClr val="FF0000"/>
                </a:solidFill>
              </a:rPr>
              <a:t>5</a:t>
            </a:r>
            <a:r>
              <a:rPr lang="cs-CZ" altLang="cs-CZ" sz="3600" baseline="30000"/>
              <a:t>t/</a:t>
            </a:r>
            <a:r>
              <a:rPr lang="cs-CZ" altLang="cs-CZ" sz="3600" baseline="30000">
                <a:solidFill>
                  <a:srgbClr val="FF0000"/>
                </a:solidFill>
              </a:rPr>
              <a:t>4</a:t>
            </a:r>
            <a:r>
              <a:rPr lang="cs-CZ" altLang="cs-CZ" sz="3600" baseline="30000"/>
              <a:t> </a:t>
            </a:r>
          </a:p>
        </p:txBody>
      </p:sp>
      <p:sp>
        <p:nvSpPr>
          <p:cNvPr id="40" name="TextovéPole 34">
            <a:extLst>
              <a:ext uri="{FF2B5EF4-FFF2-40B4-BE49-F238E27FC236}">
                <a16:creationId xmlns:a16="http://schemas.microsoft.com/office/drawing/2014/main" id="{2F2F8837-C1DD-23F5-DCB1-00FE9A0C9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2819400"/>
            <a:ext cx="60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10</a:t>
            </a:r>
            <a:r>
              <a:rPr lang="en-GB" altLang="cs-CZ" sz="1600"/>
              <a:t>t</a:t>
            </a:r>
            <a:r>
              <a:rPr lang="cs-CZ" altLang="cs-CZ" sz="1600">
                <a:solidFill>
                  <a:srgbClr val="FF0000"/>
                </a:solidFill>
              </a:rPr>
              <a:t>/8</a:t>
            </a:r>
            <a:endParaRPr lang="cs-CZ" altLang="cs-CZ" sz="1600"/>
          </a:p>
        </p:txBody>
      </p:sp>
      <p:pic>
        <p:nvPicPr>
          <p:cNvPr id="41" name="Obrázek 7" descr="Figure1c-upr.jpg">
            <a:extLst>
              <a:ext uri="{FF2B5EF4-FFF2-40B4-BE49-F238E27FC236}">
                <a16:creationId xmlns:a16="http://schemas.microsoft.com/office/drawing/2014/main" id="{798BB01E-F9DA-376F-C28C-ECDFC3142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3" t="16730" r="6023" b="55759"/>
          <a:stretch>
            <a:fillRect/>
          </a:stretch>
        </p:blipFill>
        <p:spPr bwMode="auto">
          <a:xfrm>
            <a:off x="3330575" y="2794000"/>
            <a:ext cx="9969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Skupina 57">
            <a:extLst>
              <a:ext uri="{FF2B5EF4-FFF2-40B4-BE49-F238E27FC236}">
                <a16:creationId xmlns:a16="http://schemas.microsoft.com/office/drawing/2014/main" id="{9BAD9B1B-F319-D6F6-4522-877F2AE8F0B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536950"/>
            <a:ext cx="4714875" cy="3205163"/>
            <a:chOff x="-142875" y="1500188"/>
            <a:chExt cx="8013700" cy="5572125"/>
          </a:xfrm>
        </p:grpSpPr>
        <p:pic>
          <p:nvPicPr>
            <p:cNvPr id="4124" name="Picture 2">
              <a:extLst>
                <a:ext uri="{FF2B5EF4-FFF2-40B4-BE49-F238E27FC236}">
                  <a16:creationId xmlns:a16="http://schemas.microsoft.com/office/drawing/2014/main" id="{51A390FA-53F4-63C6-241F-B8D135C46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80" r="50781" b="19572"/>
            <a:stretch>
              <a:fillRect/>
            </a:stretch>
          </p:blipFill>
          <p:spPr bwMode="auto">
            <a:xfrm>
              <a:off x="-142875" y="1500188"/>
              <a:ext cx="7429500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Volný tvar 20">
              <a:extLst>
                <a:ext uri="{FF2B5EF4-FFF2-40B4-BE49-F238E27FC236}">
                  <a16:creationId xmlns:a16="http://schemas.microsoft.com/office/drawing/2014/main" id="{B7EAA389-7E40-FC83-FA45-72486FABF17F}"/>
                </a:ext>
              </a:extLst>
            </p:cNvPr>
            <p:cNvSpPr/>
            <p:nvPr/>
          </p:nvSpPr>
          <p:spPr>
            <a:xfrm>
              <a:off x="758329" y="1726495"/>
              <a:ext cx="6607931" cy="4495786"/>
            </a:xfrm>
            <a:custGeom>
              <a:avLst/>
              <a:gdLst>
                <a:gd name="connsiteX0" fmla="*/ 3710 w 6609666"/>
                <a:gd name="connsiteY0" fmla="*/ 0 h 4495273"/>
                <a:gd name="connsiteX1" fmla="*/ 11025 w 6609666"/>
                <a:gd name="connsiteY1" fmla="*/ 175565 h 4495273"/>
                <a:gd name="connsiteX2" fmla="*/ 18340 w 6609666"/>
                <a:gd name="connsiteY2" fmla="*/ 197511 h 4495273"/>
                <a:gd name="connsiteX3" fmla="*/ 32971 w 6609666"/>
                <a:gd name="connsiteY3" fmla="*/ 855879 h 4495273"/>
                <a:gd name="connsiteX4" fmla="*/ 40286 w 6609666"/>
                <a:gd name="connsiteY4" fmla="*/ 1353312 h 4495273"/>
                <a:gd name="connsiteX5" fmla="*/ 54916 w 6609666"/>
                <a:gd name="connsiteY5" fmla="*/ 1382573 h 4495273"/>
                <a:gd name="connsiteX6" fmla="*/ 69547 w 6609666"/>
                <a:gd name="connsiteY6" fmla="*/ 1426464 h 4495273"/>
                <a:gd name="connsiteX7" fmla="*/ 76862 w 6609666"/>
                <a:gd name="connsiteY7" fmla="*/ 1880007 h 4495273"/>
                <a:gd name="connsiteX8" fmla="*/ 91492 w 6609666"/>
                <a:gd name="connsiteY8" fmla="*/ 2172615 h 4495273"/>
                <a:gd name="connsiteX9" fmla="*/ 98807 w 6609666"/>
                <a:gd name="connsiteY9" fmla="*/ 2253082 h 4495273"/>
                <a:gd name="connsiteX10" fmla="*/ 106123 w 6609666"/>
                <a:gd name="connsiteY10" fmla="*/ 2406701 h 4495273"/>
                <a:gd name="connsiteX11" fmla="*/ 113438 w 6609666"/>
                <a:gd name="connsiteY11" fmla="*/ 2443277 h 4495273"/>
                <a:gd name="connsiteX12" fmla="*/ 135383 w 6609666"/>
                <a:gd name="connsiteY12" fmla="*/ 2545690 h 4495273"/>
                <a:gd name="connsiteX13" fmla="*/ 142699 w 6609666"/>
                <a:gd name="connsiteY13" fmla="*/ 2640787 h 4495273"/>
                <a:gd name="connsiteX14" fmla="*/ 157329 w 6609666"/>
                <a:gd name="connsiteY14" fmla="*/ 2691994 h 4495273"/>
                <a:gd name="connsiteX15" fmla="*/ 171959 w 6609666"/>
                <a:gd name="connsiteY15" fmla="*/ 2750515 h 4495273"/>
                <a:gd name="connsiteX16" fmla="*/ 186590 w 6609666"/>
                <a:gd name="connsiteY16" fmla="*/ 2809037 h 4495273"/>
                <a:gd name="connsiteX17" fmla="*/ 193905 w 6609666"/>
                <a:gd name="connsiteY17" fmla="*/ 2860243 h 4495273"/>
                <a:gd name="connsiteX18" fmla="*/ 201220 w 6609666"/>
                <a:gd name="connsiteY18" fmla="*/ 2882189 h 4495273"/>
                <a:gd name="connsiteX19" fmla="*/ 208535 w 6609666"/>
                <a:gd name="connsiteY19" fmla="*/ 2911450 h 4495273"/>
                <a:gd name="connsiteX20" fmla="*/ 215851 w 6609666"/>
                <a:gd name="connsiteY20" fmla="*/ 2962656 h 4495273"/>
                <a:gd name="connsiteX21" fmla="*/ 223166 w 6609666"/>
                <a:gd name="connsiteY21" fmla="*/ 2991917 h 4495273"/>
                <a:gd name="connsiteX22" fmla="*/ 237796 w 6609666"/>
                <a:gd name="connsiteY22" fmla="*/ 3094330 h 4495273"/>
                <a:gd name="connsiteX23" fmla="*/ 252427 w 6609666"/>
                <a:gd name="connsiteY23" fmla="*/ 3138221 h 4495273"/>
                <a:gd name="connsiteX24" fmla="*/ 296318 w 6609666"/>
                <a:gd name="connsiteY24" fmla="*/ 3196743 h 4495273"/>
                <a:gd name="connsiteX25" fmla="*/ 318263 w 6609666"/>
                <a:gd name="connsiteY25" fmla="*/ 3240634 h 4495273"/>
                <a:gd name="connsiteX26" fmla="*/ 325579 w 6609666"/>
                <a:gd name="connsiteY26" fmla="*/ 3262579 h 4495273"/>
                <a:gd name="connsiteX27" fmla="*/ 347524 w 6609666"/>
                <a:gd name="connsiteY27" fmla="*/ 3299155 h 4495273"/>
                <a:gd name="connsiteX28" fmla="*/ 369470 w 6609666"/>
                <a:gd name="connsiteY28" fmla="*/ 3343047 h 4495273"/>
                <a:gd name="connsiteX29" fmla="*/ 413361 w 6609666"/>
                <a:gd name="connsiteY29" fmla="*/ 3394253 h 4495273"/>
                <a:gd name="connsiteX30" fmla="*/ 464567 w 6609666"/>
                <a:gd name="connsiteY30" fmla="*/ 3489351 h 4495273"/>
                <a:gd name="connsiteX31" fmla="*/ 479198 w 6609666"/>
                <a:gd name="connsiteY31" fmla="*/ 3518611 h 4495273"/>
                <a:gd name="connsiteX32" fmla="*/ 493828 w 6609666"/>
                <a:gd name="connsiteY32" fmla="*/ 3540557 h 4495273"/>
                <a:gd name="connsiteX33" fmla="*/ 515774 w 6609666"/>
                <a:gd name="connsiteY33" fmla="*/ 3584448 h 4495273"/>
                <a:gd name="connsiteX34" fmla="*/ 537719 w 6609666"/>
                <a:gd name="connsiteY34" fmla="*/ 3635655 h 4495273"/>
                <a:gd name="connsiteX35" fmla="*/ 552350 w 6609666"/>
                <a:gd name="connsiteY35" fmla="*/ 3657600 h 4495273"/>
                <a:gd name="connsiteX36" fmla="*/ 581611 w 6609666"/>
                <a:gd name="connsiteY36" fmla="*/ 3686861 h 4495273"/>
                <a:gd name="connsiteX37" fmla="*/ 603556 w 6609666"/>
                <a:gd name="connsiteY37" fmla="*/ 3694176 h 4495273"/>
                <a:gd name="connsiteX38" fmla="*/ 647447 w 6609666"/>
                <a:gd name="connsiteY38" fmla="*/ 3723437 h 4495273"/>
                <a:gd name="connsiteX39" fmla="*/ 698654 w 6609666"/>
                <a:gd name="connsiteY39" fmla="*/ 3745383 h 4495273"/>
                <a:gd name="connsiteX40" fmla="*/ 742545 w 6609666"/>
                <a:gd name="connsiteY40" fmla="*/ 3781959 h 4495273"/>
                <a:gd name="connsiteX41" fmla="*/ 779121 w 6609666"/>
                <a:gd name="connsiteY41" fmla="*/ 3811219 h 4495273"/>
                <a:gd name="connsiteX42" fmla="*/ 793751 w 6609666"/>
                <a:gd name="connsiteY42" fmla="*/ 3825850 h 4495273"/>
                <a:gd name="connsiteX43" fmla="*/ 823012 w 6609666"/>
                <a:gd name="connsiteY43" fmla="*/ 3847795 h 4495273"/>
                <a:gd name="connsiteX44" fmla="*/ 844958 w 6609666"/>
                <a:gd name="connsiteY44" fmla="*/ 3869741 h 4495273"/>
                <a:gd name="connsiteX45" fmla="*/ 874219 w 6609666"/>
                <a:gd name="connsiteY45" fmla="*/ 3884371 h 4495273"/>
                <a:gd name="connsiteX46" fmla="*/ 896164 w 6609666"/>
                <a:gd name="connsiteY46" fmla="*/ 3899002 h 4495273"/>
                <a:gd name="connsiteX47" fmla="*/ 991262 w 6609666"/>
                <a:gd name="connsiteY47" fmla="*/ 3928263 h 4495273"/>
                <a:gd name="connsiteX48" fmla="*/ 1071729 w 6609666"/>
                <a:gd name="connsiteY48" fmla="*/ 3935578 h 4495273"/>
                <a:gd name="connsiteX49" fmla="*/ 1108305 w 6609666"/>
                <a:gd name="connsiteY49" fmla="*/ 3942893 h 4495273"/>
                <a:gd name="connsiteX50" fmla="*/ 1174142 w 6609666"/>
                <a:gd name="connsiteY50" fmla="*/ 3950208 h 4495273"/>
                <a:gd name="connsiteX51" fmla="*/ 1232663 w 6609666"/>
                <a:gd name="connsiteY51" fmla="*/ 3964839 h 4495273"/>
                <a:gd name="connsiteX52" fmla="*/ 1291185 w 6609666"/>
                <a:gd name="connsiteY52" fmla="*/ 3994099 h 4495273"/>
                <a:gd name="connsiteX53" fmla="*/ 1313131 w 6609666"/>
                <a:gd name="connsiteY53" fmla="*/ 4001415 h 4495273"/>
                <a:gd name="connsiteX54" fmla="*/ 1342391 w 6609666"/>
                <a:gd name="connsiteY54" fmla="*/ 4016045 h 4495273"/>
                <a:gd name="connsiteX55" fmla="*/ 1364337 w 6609666"/>
                <a:gd name="connsiteY55" fmla="*/ 4023360 h 4495273"/>
                <a:gd name="connsiteX56" fmla="*/ 1400913 w 6609666"/>
                <a:gd name="connsiteY56" fmla="*/ 4045306 h 4495273"/>
                <a:gd name="connsiteX57" fmla="*/ 1422859 w 6609666"/>
                <a:gd name="connsiteY57" fmla="*/ 4059936 h 4495273"/>
                <a:gd name="connsiteX58" fmla="*/ 1459435 w 6609666"/>
                <a:gd name="connsiteY58" fmla="*/ 4067251 h 4495273"/>
                <a:gd name="connsiteX59" fmla="*/ 1488695 w 6609666"/>
                <a:gd name="connsiteY59" fmla="*/ 4074567 h 4495273"/>
                <a:gd name="connsiteX60" fmla="*/ 1539902 w 6609666"/>
                <a:gd name="connsiteY60" fmla="*/ 4081882 h 4495273"/>
                <a:gd name="connsiteX61" fmla="*/ 1583793 w 6609666"/>
                <a:gd name="connsiteY61" fmla="*/ 4089197 h 4495273"/>
                <a:gd name="connsiteX62" fmla="*/ 1656945 w 6609666"/>
                <a:gd name="connsiteY62" fmla="*/ 4103827 h 4495273"/>
                <a:gd name="connsiteX63" fmla="*/ 1700836 w 6609666"/>
                <a:gd name="connsiteY63" fmla="*/ 4118458 h 4495273"/>
                <a:gd name="connsiteX64" fmla="*/ 1839825 w 6609666"/>
                <a:gd name="connsiteY64" fmla="*/ 4125773 h 4495273"/>
                <a:gd name="connsiteX65" fmla="*/ 1978814 w 6609666"/>
                <a:gd name="connsiteY65" fmla="*/ 4140403 h 4495273"/>
                <a:gd name="connsiteX66" fmla="*/ 2044651 w 6609666"/>
                <a:gd name="connsiteY66" fmla="*/ 4155034 h 4495273"/>
                <a:gd name="connsiteX67" fmla="*/ 2110487 w 6609666"/>
                <a:gd name="connsiteY67" fmla="*/ 4184295 h 4495273"/>
                <a:gd name="connsiteX68" fmla="*/ 2176324 w 6609666"/>
                <a:gd name="connsiteY68" fmla="*/ 4198925 h 4495273"/>
                <a:gd name="connsiteX69" fmla="*/ 2220215 w 6609666"/>
                <a:gd name="connsiteY69" fmla="*/ 4213555 h 4495273"/>
                <a:gd name="connsiteX70" fmla="*/ 2256791 w 6609666"/>
                <a:gd name="connsiteY70" fmla="*/ 4220871 h 4495273"/>
                <a:gd name="connsiteX71" fmla="*/ 2439671 w 6609666"/>
                <a:gd name="connsiteY71" fmla="*/ 4242816 h 4495273"/>
                <a:gd name="connsiteX72" fmla="*/ 2607921 w 6609666"/>
                <a:gd name="connsiteY72" fmla="*/ 4257447 h 4495273"/>
                <a:gd name="connsiteX73" fmla="*/ 2768855 w 6609666"/>
                <a:gd name="connsiteY73" fmla="*/ 4264762 h 4495273"/>
                <a:gd name="connsiteX74" fmla="*/ 2820062 w 6609666"/>
                <a:gd name="connsiteY74" fmla="*/ 4279392 h 4495273"/>
                <a:gd name="connsiteX75" fmla="*/ 2863953 w 6609666"/>
                <a:gd name="connsiteY75" fmla="*/ 4294023 h 4495273"/>
                <a:gd name="connsiteX76" fmla="*/ 2915159 w 6609666"/>
                <a:gd name="connsiteY76" fmla="*/ 4308653 h 4495273"/>
                <a:gd name="connsiteX77" fmla="*/ 2951735 w 6609666"/>
                <a:gd name="connsiteY77" fmla="*/ 4323283 h 4495273"/>
                <a:gd name="connsiteX78" fmla="*/ 3017572 w 6609666"/>
                <a:gd name="connsiteY78" fmla="*/ 4337914 h 4495273"/>
                <a:gd name="connsiteX79" fmla="*/ 3149246 w 6609666"/>
                <a:gd name="connsiteY79" fmla="*/ 4345229 h 4495273"/>
                <a:gd name="connsiteX80" fmla="*/ 3273604 w 6609666"/>
                <a:gd name="connsiteY80" fmla="*/ 4359859 h 4495273"/>
                <a:gd name="connsiteX81" fmla="*/ 3295550 w 6609666"/>
                <a:gd name="connsiteY81" fmla="*/ 4367175 h 4495273"/>
                <a:gd name="connsiteX82" fmla="*/ 3478430 w 6609666"/>
                <a:gd name="connsiteY82" fmla="*/ 4374490 h 4495273"/>
                <a:gd name="connsiteX83" fmla="*/ 3566212 w 6609666"/>
                <a:gd name="connsiteY83" fmla="*/ 4367175 h 4495273"/>
                <a:gd name="connsiteX84" fmla="*/ 3719831 w 6609666"/>
                <a:gd name="connsiteY84" fmla="*/ 4345229 h 4495273"/>
                <a:gd name="connsiteX85" fmla="*/ 3749092 w 6609666"/>
                <a:gd name="connsiteY85" fmla="*/ 4359859 h 4495273"/>
                <a:gd name="connsiteX86" fmla="*/ 3771038 w 6609666"/>
                <a:gd name="connsiteY86" fmla="*/ 4352544 h 4495273"/>
                <a:gd name="connsiteX87" fmla="*/ 3814929 w 6609666"/>
                <a:gd name="connsiteY87" fmla="*/ 4359859 h 4495273"/>
                <a:gd name="connsiteX88" fmla="*/ 3990494 w 6609666"/>
                <a:gd name="connsiteY88" fmla="*/ 4374490 h 4495273"/>
                <a:gd name="connsiteX89" fmla="*/ 4019755 w 6609666"/>
                <a:gd name="connsiteY89" fmla="*/ 4381805 h 4495273"/>
                <a:gd name="connsiteX90" fmla="*/ 4056331 w 6609666"/>
                <a:gd name="connsiteY90" fmla="*/ 4389120 h 4495273"/>
                <a:gd name="connsiteX91" fmla="*/ 4070961 w 6609666"/>
                <a:gd name="connsiteY91" fmla="*/ 4403751 h 4495273"/>
                <a:gd name="connsiteX92" fmla="*/ 4092907 w 6609666"/>
                <a:gd name="connsiteY92" fmla="*/ 4396435 h 4495273"/>
                <a:gd name="connsiteX93" fmla="*/ 4129483 w 6609666"/>
                <a:gd name="connsiteY93" fmla="*/ 4389120 h 4495273"/>
                <a:gd name="connsiteX94" fmla="*/ 4166059 w 6609666"/>
                <a:gd name="connsiteY94" fmla="*/ 4396435 h 4495273"/>
                <a:gd name="connsiteX95" fmla="*/ 4224580 w 6609666"/>
                <a:gd name="connsiteY95" fmla="*/ 4403751 h 4495273"/>
                <a:gd name="connsiteX96" fmla="*/ 4268471 w 6609666"/>
                <a:gd name="connsiteY96" fmla="*/ 4411066 h 4495273"/>
                <a:gd name="connsiteX97" fmla="*/ 4305047 w 6609666"/>
                <a:gd name="connsiteY97" fmla="*/ 4425696 h 4495273"/>
                <a:gd name="connsiteX98" fmla="*/ 4348939 w 6609666"/>
                <a:gd name="connsiteY98" fmla="*/ 4433011 h 4495273"/>
                <a:gd name="connsiteX99" fmla="*/ 4378199 w 6609666"/>
                <a:gd name="connsiteY99" fmla="*/ 4454957 h 4495273"/>
                <a:gd name="connsiteX100" fmla="*/ 4429406 w 6609666"/>
                <a:gd name="connsiteY100" fmla="*/ 4469587 h 4495273"/>
                <a:gd name="connsiteX101" fmla="*/ 4502558 w 6609666"/>
                <a:gd name="connsiteY101" fmla="*/ 4447642 h 4495273"/>
                <a:gd name="connsiteX102" fmla="*/ 4670807 w 6609666"/>
                <a:gd name="connsiteY102" fmla="*/ 4476903 h 4495273"/>
                <a:gd name="connsiteX103" fmla="*/ 4692753 w 6609666"/>
                <a:gd name="connsiteY103" fmla="*/ 4469587 h 4495273"/>
                <a:gd name="connsiteX104" fmla="*/ 4736644 w 6609666"/>
                <a:gd name="connsiteY104" fmla="*/ 4440327 h 4495273"/>
                <a:gd name="connsiteX105" fmla="*/ 4846372 w 6609666"/>
                <a:gd name="connsiteY105" fmla="*/ 4425696 h 4495273"/>
                <a:gd name="connsiteX106" fmla="*/ 5036567 w 6609666"/>
                <a:gd name="connsiteY106" fmla="*/ 4433011 h 4495273"/>
                <a:gd name="connsiteX107" fmla="*/ 5065828 w 6609666"/>
                <a:gd name="connsiteY107" fmla="*/ 4447642 h 4495273"/>
                <a:gd name="connsiteX108" fmla="*/ 5095089 w 6609666"/>
                <a:gd name="connsiteY108" fmla="*/ 4454957 h 4495273"/>
                <a:gd name="connsiteX109" fmla="*/ 5168241 w 6609666"/>
                <a:gd name="connsiteY109" fmla="*/ 4440327 h 4495273"/>
                <a:gd name="connsiteX110" fmla="*/ 5204817 w 6609666"/>
                <a:gd name="connsiteY110" fmla="*/ 4433011 h 4495273"/>
                <a:gd name="connsiteX111" fmla="*/ 5248708 w 6609666"/>
                <a:gd name="connsiteY111" fmla="*/ 4418381 h 4495273"/>
                <a:gd name="connsiteX112" fmla="*/ 5321860 w 6609666"/>
                <a:gd name="connsiteY112" fmla="*/ 4433011 h 4495273"/>
                <a:gd name="connsiteX113" fmla="*/ 5402327 w 6609666"/>
                <a:gd name="connsiteY113" fmla="*/ 4440327 h 4495273"/>
                <a:gd name="connsiteX114" fmla="*/ 5431588 w 6609666"/>
                <a:gd name="connsiteY114" fmla="*/ 4447642 h 4495273"/>
                <a:gd name="connsiteX115" fmla="*/ 5512055 w 6609666"/>
                <a:gd name="connsiteY115" fmla="*/ 4433011 h 4495273"/>
                <a:gd name="connsiteX116" fmla="*/ 5614468 w 6609666"/>
                <a:gd name="connsiteY116" fmla="*/ 4425696 h 4495273"/>
                <a:gd name="connsiteX117" fmla="*/ 5680305 w 6609666"/>
                <a:gd name="connsiteY117" fmla="*/ 4425696 h 4495273"/>
                <a:gd name="connsiteX118" fmla="*/ 5753457 w 6609666"/>
                <a:gd name="connsiteY118" fmla="*/ 4433011 h 4495273"/>
                <a:gd name="connsiteX119" fmla="*/ 5863185 w 6609666"/>
                <a:gd name="connsiteY119" fmla="*/ 4454957 h 4495273"/>
                <a:gd name="connsiteX120" fmla="*/ 5936337 w 6609666"/>
                <a:gd name="connsiteY120" fmla="*/ 4462272 h 4495273"/>
                <a:gd name="connsiteX121" fmla="*/ 5994859 w 6609666"/>
                <a:gd name="connsiteY121" fmla="*/ 4454957 h 4495273"/>
                <a:gd name="connsiteX122" fmla="*/ 6016804 w 6609666"/>
                <a:gd name="connsiteY122" fmla="*/ 4447642 h 4495273"/>
                <a:gd name="connsiteX123" fmla="*/ 6038750 w 6609666"/>
                <a:gd name="connsiteY123" fmla="*/ 4433011 h 4495273"/>
                <a:gd name="connsiteX124" fmla="*/ 6097271 w 6609666"/>
                <a:gd name="connsiteY124" fmla="*/ 4447642 h 4495273"/>
                <a:gd name="connsiteX125" fmla="*/ 6155793 w 6609666"/>
                <a:gd name="connsiteY125" fmla="*/ 4454957 h 4495273"/>
                <a:gd name="connsiteX126" fmla="*/ 6177739 w 6609666"/>
                <a:gd name="connsiteY126" fmla="*/ 4447642 h 4495273"/>
                <a:gd name="connsiteX127" fmla="*/ 6265521 w 6609666"/>
                <a:gd name="connsiteY127" fmla="*/ 4440327 h 4495273"/>
                <a:gd name="connsiteX128" fmla="*/ 6272836 w 6609666"/>
                <a:gd name="connsiteY128" fmla="*/ 4476903 h 4495273"/>
                <a:gd name="connsiteX129" fmla="*/ 6302097 w 6609666"/>
                <a:gd name="connsiteY129" fmla="*/ 4469587 h 4495273"/>
                <a:gd name="connsiteX130" fmla="*/ 6477662 w 6609666"/>
                <a:gd name="connsiteY130" fmla="*/ 4440327 h 4495273"/>
                <a:gd name="connsiteX131" fmla="*/ 6528868 w 6609666"/>
                <a:gd name="connsiteY131" fmla="*/ 4454957 h 4495273"/>
                <a:gd name="connsiteX132" fmla="*/ 6550814 w 6609666"/>
                <a:gd name="connsiteY132" fmla="*/ 4476903 h 4495273"/>
                <a:gd name="connsiteX133" fmla="*/ 6594705 w 6609666"/>
                <a:gd name="connsiteY133" fmla="*/ 4491533 h 4495273"/>
                <a:gd name="connsiteX134" fmla="*/ 6558129 w 6609666"/>
                <a:gd name="connsiteY134" fmla="*/ 4476903 h 44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609666" h="4495273">
                  <a:moveTo>
                    <a:pt x="3710" y="0"/>
                  </a:moveTo>
                  <a:cubicBezTo>
                    <a:pt x="6148" y="58522"/>
                    <a:pt x="6698" y="117153"/>
                    <a:pt x="11025" y="175565"/>
                  </a:cubicBezTo>
                  <a:cubicBezTo>
                    <a:pt x="11595" y="183255"/>
                    <a:pt x="18159" y="189802"/>
                    <a:pt x="18340" y="197511"/>
                  </a:cubicBezTo>
                  <a:cubicBezTo>
                    <a:pt x="34544" y="886202"/>
                    <a:pt x="0" y="592136"/>
                    <a:pt x="32971" y="855879"/>
                  </a:cubicBezTo>
                  <a:cubicBezTo>
                    <a:pt x="35409" y="1021690"/>
                    <a:pt x="33383" y="1187627"/>
                    <a:pt x="40286" y="1353312"/>
                  </a:cubicBezTo>
                  <a:cubicBezTo>
                    <a:pt x="40740" y="1364207"/>
                    <a:pt x="50866" y="1372448"/>
                    <a:pt x="54916" y="1382573"/>
                  </a:cubicBezTo>
                  <a:cubicBezTo>
                    <a:pt x="60644" y="1396892"/>
                    <a:pt x="69547" y="1426464"/>
                    <a:pt x="69547" y="1426464"/>
                  </a:cubicBezTo>
                  <a:cubicBezTo>
                    <a:pt x="71985" y="1577645"/>
                    <a:pt x="73777" y="1728838"/>
                    <a:pt x="76862" y="1880007"/>
                  </a:cubicBezTo>
                  <a:cubicBezTo>
                    <a:pt x="82262" y="2144628"/>
                    <a:pt x="63130" y="2059164"/>
                    <a:pt x="91492" y="2172615"/>
                  </a:cubicBezTo>
                  <a:cubicBezTo>
                    <a:pt x="93930" y="2199437"/>
                    <a:pt x="97127" y="2226202"/>
                    <a:pt x="98807" y="2253082"/>
                  </a:cubicBezTo>
                  <a:cubicBezTo>
                    <a:pt x="102005" y="2304247"/>
                    <a:pt x="102191" y="2355588"/>
                    <a:pt x="106123" y="2406701"/>
                  </a:cubicBezTo>
                  <a:cubicBezTo>
                    <a:pt x="107077" y="2419098"/>
                    <a:pt x="111214" y="2431044"/>
                    <a:pt x="113438" y="2443277"/>
                  </a:cubicBezTo>
                  <a:cubicBezTo>
                    <a:pt x="127599" y="2521163"/>
                    <a:pt x="112356" y="2453580"/>
                    <a:pt x="135383" y="2545690"/>
                  </a:cubicBezTo>
                  <a:cubicBezTo>
                    <a:pt x="137822" y="2577389"/>
                    <a:pt x="138984" y="2609212"/>
                    <a:pt x="142699" y="2640787"/>
                  </a:cubicBezTo>
                  <a:cubicBezTo>
                    <a:pt x="145220" y="2662214"/>
                    <a:pt x="151946" y="2672256"/>
                    <a:pt x="157329" y="2691994"/>
                  </a:cubicBezTo>
                  <a:cubicBezTo>
                    <a:pt x="162619" y="2711393"/>
                    <a:pt x="167438" y="2730923"/>
                    <a:pt x="171959" y="2750515"/>
                  </a:cubicBezTo>
                  <a:cubicBezTo>
                    <a:pt x="185200" y="2807889"/>
                    <a:pt x="172607" y="2767086"/>
                    <a:pt x="186590" y="2809037"/>
                  </a:cubicBezTo>
                  <a:cubicBezTo>
                    <a:pt x="189028" y="2826106"/>
                    <a:pt x="190524" y="2843336"/>
                    <a:pt x="193905" y="2860243"/>
                  </a:cubicBezTo>
                  <a:cubicBezTo>
                    <a:pt x="195417" y="2867804"/>
                    <a:pt x="199102" y="2874775"/>
                    <a:pt x="201220" y="2882189"/>
                  </a:cubicBezTo>
                  <a:cubicBezTo>
                    <a:pt x="203982" y="2891856"/>
                    <a:pt x="206736" y="2901558"/>
                    <a:pt x="208535" y="2911450"/>
                  </a:cubicBezTo>
                  <a:cubicBezTo>
                    <a:pt x="211619" y="2928414"/>
                    <a:pt x="212767" y="2945692"/>
                    <a:pt x="215851" y="2962656"/>
                  </a:cubicBezTo>
                  <a:cubicBezTo>
                    <a:pt x="217650" y="2972548"/>
                    <a:pt x="221513" y="2982000"/>
                    <a:pt x="223166" y="2991917"/>
                  </a:cubicBezTo>
                  <a:cubicBezTo>
                    <a:pt x="227495" y="3017895"/>
                    <a:pt x="230890" y="3066705"/>
                    <a:pt x="237796" y="3094330"/>
                  </a:cubicBezTo>
                  <a:cubicBezTo>
                    <a:pt x="241536" y="3109291"/>
                    <a:pt x="243873" y="3125389"/>
                    <a:pt x="252427" y="3138221"/>
                  </a:cubicBezTo>
                  <a:cubicBezTo>
                    <a:pt x="285513" y="3187851"/>
                    <a:pt x="269254" y="3169679"/>
                    <a:pt x="296318" y="3196743"/>
                  </a:cubicBezTo>
                  <a:cubicBezTo>
                    <a:pt x="314702" y="3251895"/>
                    <a:pt x="289905" y="3183920"/>
                    <a:pt x="318263" y="3240634"/>
                  </a:cubicBezTo>
                  <a:cubicBezTo>
                    <a:pt x="321711" y="3247531"/>
                    <a:pt x="322131" y="3255682"/>
                    <a:pt x="325579" y="3262579"/>
                  </a:cubicBezTo>
                  <a:cubicBezTo>
                    <a:pt x="331938" y="3275296"/>
                    <a:pt x="340716" y="3286673"/>
                    <a:pt x="347524" y="3299155"/>
                  </a:cubicBezTo>
                  <a:cubicBezTo>
                    <a:pt x="355357" y="3313515"/>
                    <a:pt x="361054" y="3329020"/>
                    <a:pt x="369470" y="3343047"/>
                  </a:cubicBezTo>
                  <a:cubicBezTo>
                    <a:pt x="411761" y="3413533"/>
                    <a:pt x="370796" y="3335726"/>
                    <a:pt x="413361" y="3394253"/>
                  </a:cubicBezTo>
                  <a:cubicBezTo>
                    <a:pt x="457305" y="3454677"/>
                    <a:pt x="441160" y="3436687"/>
                    <a:pt x="464567" y="3489351"/>
                  </a:cubicBezTo>
                  <a:cubicBezTo>
                    <a:pt x="468996" y="3499316"/>
                    <a:pt x="473788" y="3509143"/>
                    <a:pt x="479198" y="3518611"/>
                  </a:cubicBezTo>
                  <a:cubicBezTo>
                    <a:pt x="483560" y="3526244"/>
                    <a:pt x="489896" y="3532693"/>
                    <a:pt x="493828" y="3540557"/>
                  </a:cubicBezTo>
                  <a:cubicBezTo>
                    <a:pt x="524106" y="3601116"/>
                    <a:pt x="473854" y="3521572"/>
                    <a:pt x="515774" y="3584448"/>
                  </a:cubicBezTo>
                  <a:cubicBezTo>
                    <a:pt x="523980" y="3609067"/>
                    <a:pt x="523257" y="3610347"/>
                    <a:pt x="537719" y="3635655"/>
                  </a:cubicBezTo>
                  <a:cubicBezTo>
                    <a:pt x="542081" y="3643288"/>
                    <a:pt x="546628" y="3650925"/>
                    <a:pt x="552350" y="3657600"/>
                  </a:cubicBezTo>
                  <a:cubicBezTo>
                    <a:pt x="561327" y="3668073"/>
                    <a:pt x="568525" y="3682499"/>
                    <a:pt x="581611" y="3686861"/>
                  </a:cubicBezTo>
                  <a:lnTo>
                    <a:pt x="603556" y="3694176"/>
                  </a:lnTo>
                  <a:cubicBezTo>
                    <a:pt x="629632" y="3720252"/>
                    <a:pt x="606114" y="3699819"/>
                    <a:pt x="647447" y="3723437"/>
                  </a:cubicBezTo>
                  <a:cubicBezTo>
                    <a:pt x="686739" y="3745889"/>
                    <a:pt x="650594" y="3733367"/>
                    <a:pt x="698654" y="3745383"/>
                  </a:cubicBezTo>
                  <a:cubicBezTo>
                    <a:pt x="743569" y="3775326"/>
                    <a:pt x="697482" y="3742530"/>
                    <a:pt x="742545" y="3781959"/>
                  </a:cubicBezTo>
                  <a:cubicBezTo>
                    <a:pt x="754295" y="3792240"/>
                    <a:pt x="767267" y="3801058"/>
                    <a:pt x="779121" y="3811219"/>
                  </a:cubicBezTo>
                  <a:cubicBezTo>
                    <a:pt x="784357" y="3815707"/>
                    <a:pt x="788453" y="3821435"/>
                    <a:pt x="793751" y="3825850"/>
                  </a:cubicBezTo>
                  <a:cubicBezTo>
                    <a:pt x="803117" y="3833655"/>
                    <a:pt x="813755" y="3839861"/>
                    <a:pt x="823012" y="3847795"/>
                  </a:cubicBezTo>
                  <a:cubicBezTo>
                    <a:pt x="830867" y="3854528"/>
                    <a:pt x="836540" y="3863728"/>
                    <a:pt x="844958" y="3869741"/>
                  </a:cubicBezTo>
                  <a:cubicBezTo>
                    <a:pt x="853832" y="3876079"/>
                    <a:pt x="864751" y="3878961"/>
                    <a:pt x="874219" y="3884371"/>
                  </a:cubicBezTo>
                  <a:cubicBezTo>
                    <a:pt x="881852" y="3888733"/>
                    <a:pt x="888300" y="3895070"/>
                    <a:pt x="896164" y="3899002"/>
                  </a:cubicBezTo>
                  <a:cubicBezTo>
                    <a:pt x="919805" y="3910823"/>
                    <a:pt x="968398" y="3926184"/>
                    <a:pt x="991262" y="3928263"/>
                  </a:cubicBezTo>
                  <a:lnTo>
                    <a:pt x="1071729" y="3935578"/>
                  </a:lnTo>
                  <a:cubicBezTo>
                    <a:pt x="1083921" y="3938016"/>
                    <a:pt x="1095997" y="3941135"/>
                    <a:pt x="1108305" y="3942893"/>
                  </a:cubicBezTo>
                  <a:cubicBezTo>
                    <a:pt x="1130164" y="3946016"/>
                    <a:pt x="1152397" y="3946371"/>
                    <a:pt x="1174142" y="3950208"/>
                  </a:cubicBezTo>
                  <a:cubicBezTo>
                    <a:pt x="1193943" y="3953702"/>
                    <a:pt x="1214678" y="3955847"/>
                    <a:pt x="1232663" y="3964839"/>
                  </a:cubicBezTo>
                  <a:cubicBezTo>
                    <a:pt x="1252170" y="3974592"/>
                    <a:pt x="1270495" y="3987202"/>
                    <a:pt x="1291185" y="3994099"/>
                  </a:cubicBezTo>
                  <a:cubicBezTo>
                    <a:pt x="1298500" y="3996538"/>
                    <a:pt x="1306043" y="3998377"/>
                    <a:pt x="1313131" y="4001415"/>
                  </a:cubicBezTo>
                  <a:cubicBezTo>
                    <a:pt x="1323154" y="4005711"/>
                    <a:pt x="1332368" y="4011750"/>
                    <a:pt x="1342391" y="4016045"/>
                  </a:cubicBezTo>
                  <a:cubicBezTo>
                    <a:pt x="1349479" y="4019082"/>
                    <a:pt x="1357440" y="4019912"/>
                    <a:pt x="1364337" y="4023360"/>
                  </a:cubicBezTo>
                  <a:cubicBezTo>
                    <a:pt x="1377054" y="4029719"/>
                    <a:pt x="1388856" y="4037770"/>
                    <a:pt x="1400913" y="4045306"/>
                  </a:cubicBezTo>
                  <a:cubicBezTo>
                    <a:pt x="1408368" y="4049966"/>
                    <a:pt x="1414627" y="4056849"/>
                    <a:pt x="1422859" y="4059936"/>
                  </a:cubicBezTo>
                  <a:cubicBezTo>
                    <a:pt x="1434501" y="4064302"/>
                    <a:pt x="1447298" y="4064554"/>
                    <a:pt x="1459435" y="4067251"/>
                  </a:cubicBezTo>
                  <a:cubicBezTo>
                    <a:pt x="1469249" y="4069432"/>
                    <a:pt x="1478804" y="4072768"/>
                    <a:pt x="1488695" y="4074567"/>
                  </a:cubicBezTo>
                  <a:cubicBezTo>
                    <a:pt x="1505659" y="4077652"/>
                    <a:pt x="1522860" y="4079260"/>
                    <a:pt x="1539902" y="4081882"/>
                  </a:cubicBezTo>
                  <a:cubicBezTo>
                    <a:pt x="1554562" y="4084137"/>
                    <a:pt x="1569215" y="4086464"/>
                    <a:pt x="1583793" y="4089197"/>
                  </a:cubicBezTo>
                  <a:cubicBezTo>
                    <a:pt x="1608234" y="4093780"/>
                    <a:pt x="1633354" y="4095963"/>
                    <a:pt x="1656945" y="4103827"/>
                  </a:cubicBezTo>
                  <a:cubicBezTo>
                    <a:pt x="1671575" y="4108704"/>
                    <a:pt x="1685436" y="4117647"/>
                    <a:pt x="1700836" y="4118458"/>
                  </a:cubicBezTo>
                  <a:lnTo>
                    <a:pt x="1839825" y="4125773"/>
                  </a:lnTo>
                  <a:cubicBezTo>
                    <a:pt x="1924862" y="4142780"/>
                    <a:pt x="1822982" y="4123999"/>
                    <a:pt x="1978814" y="4140403"/>
                  </a:cubicBezTo>
                  <a:cubicBezTo>
                    <a:pt x="1994847" y="4142091"/>
                    <a:pt x="2027911" y="4150849"/>
                    <a:pt x="2044651" y="4155034"/>
                  </a:cubicBezTo>
                  <a:cubicBezTo>
                    <a:pt x="2070140" y="4167779"/>
                    <a:pt x="2082470" y="4174956"/>
                    <a:pt x="2110487" y="4184295"/>
                  </a:cubicBezTo>
                  <a:cubicBezTo>
                    <a:pt x="2140040" y="4194146"/>
                    <a:pt x="2144445" y="4190231"/>
                    <a:pt x="2176324" y="4198925"/>
                  </a:cubicBezTo>
                  <a:cubicBezTo>
                    <a:pt x="2191202" y="4202983"/>
                    <a:pt x="2205093" y="4210530"/>
                    <a:pt x="2220215" y="4213555"/>
                  </a:cubicBezTo>
                  <a:cubicBezTo>
                    <a:pt x="2232407" y="4215994"/>
                    <a:pt x="2244527" y="4218827"/>
                    <a:pt x="2256791" y="4220871"/>
                  </a:cubicBezTo>
                  <a:cubicBezTo>
                    <a:pt x="2309860" y="4229716"/>
                    <a:pt x="2398062" y="4238358"/>
                    <a:pt x="2439671" y="4242816"/>
                  </a:cubicBezTo>
                  <a:cubicBezTo>
                    <a:pt x="2493024" y="4248532"/>
                    <a:pt x="2555119" y="4254430"/>
                    <a:pt x="2607921" y="4257447"/>
                  </a:cubicBezTo>
                  <a:cubicBezTo>
                    <a:pt x="2661534" y="4260511"/>
                    <a:pt x="2715210" y="4262324"/>
                    <a:pt x="2768855" y="4264762"/>
                  </a:cubicBezTo>
                  <a:cubicBezTo>
                    <a:pt x="2842647" y="4289358"/>
                    <a:pt x="2728158" y="4251820"/>
                    <a:pt x="2820062" y="4279392"/>
                  </a:cubicBezTo>
                  <a:cubicBezTo>
                    <a:pt x="2834833" y="4283823"/>
                    <a:pt x="2849323" y="4289146"/>
                    <a:pt x="2863953" y="4294023"/>
                  </a:cubicBezTo>
                  <a:cubicBezTo>
                    <a:pt x="2938241" y="4349737"/>
                    <a:pt x="2857072" y="4301392"/>
                    <a:pt x="2915159" y="4308653"/>
                  </a:cubicBezTo>
                  <a:cubicBezTo>
                    <a:pt x="2928189" y="4310282"/>
                    <a:pt x="2939278" y="4319131"/>
                    <a:pt x="2951735" y="4323283"/>
                  </a:cubicBezTo>
                  <a:cubicBezTo>
                    <a:pt x="2961858" y="4326657"/>
                    <a:pt x="3009722" y="4337231"/>
                    <a:pt x="3017572" y="4337914"/>
                  </a:cubicBezTo>
                  <a:cubicBezTo>
                    <a:pt x="3061366" y="4341722"/>
                    <a:pt x="3105355" y="4342791"/>
                    <a:pt x="3149246" y="4345229"/>
                  </a:cubicBezTo>
                  <a:cubicBezTo>
                    <a:pt x="3190699" y="4350106"/>
                    <a:pt x="3232327" y="4353667"/>
                    <a:pt x="3273604" y="4359859"/>
                  </a:cubicBezTo>
                  <a:cubicBezTo>
                    <a:pt x="3281230" y="4361003"/>
                    <a:pt x="3287858" y="4366626"/>
                    <a:pt x="3295550" y="4367175"/>
                  </a:cubicBezTo>
                  <a:cubicBezTo>
                    <a:pt x="3356404" y="4371522"/>
                    <a:pt x="3417470" y="4372052"/>
                    <a:pt x="3478430" y="4374490"/>
                  </a:cubicBezTo>
                  <a:cubicBezTo>
                    <a:pt x="3507691" y="4372052"/>
                    <a:pt x="3537063" y="4370708"/>
                    <a:pt x="3566212" y="4367175"/>
                  </a:cubicBezTo>
                  <a:cubicBezTo>
                    <a:pt x="3617562" y="4360951"/>
                    <a:pt x="3719831" y="4345229"/>
                    <a:pt x="3719831" y="4345229"/>
                  </a:cubicBezTo>
                  <a:cubicBezTo>
                    <a:pt x="3729585" y="4350106"/>
                    <a:pt x="3738297" y="4358317"/>
                    <a:pt x="3749092" y="4359859"/>
                  </a:cubicBezTo>
                  <a:cubicBezTo>
                    <a:pt x="3756726" y="4360949"/>
                    <a:pt x="3763327" y="4352544"/>
                    <a:pt x="3771038" y="4352544"/>
                  </a:cubicBezTo>
                  <a:cubicBezTo>
                    <a:pt x="3785870" y="4352544"/>
                    <a:pt x="3800299" y="4357421"/>
                    <a:pt x="3814929" y="4359859"/>
                  </a:cubicBezTo>
                  <a:cubicBezTo>
                    <a:pt x="3888609" y="4384421"/>
                    <a:pt x="3808556" y="4359935"/>
                    <a:pt x="3990494" y="4374490"/>
                  </a:cubicBezTo>
                  <a:cubicBezTo>
                    <a:pt x="4000516" y="4375292"/>
                    <a:pt x="4009941" y="4379624"/>
                    <a:pt x="4019755" y="4381805"/>
                  </a:cubicBezTo>
                  <a:cubicBezTo>
                    <a:pt x="4031892" y="4384502"/>
                    <a:pt x="4044139" y="4386682"/>
                    <a:pt x="4056331" y="4389120"/>
                  </a:cubicBezTo>
                  <a:cubicBezTo>
                    <a:pt x="4061208" y="4393997"/>
                    <a:pt x="4064198" y="4402398"/>
                    <a:pt x="4070961" y="4403751"/>
                  </a:cubicBezTo>
                  <a:cubicBezTo>
                    <a:pt x="4078522" y="4405263"/>
                    <a:pt x="4085426" y="4398305"/>
                    <a:pt x="4092907" y="4396435"/>
                  </a:cubicBezTo>
                  <a:cubicBezTo>
                    <a:pt x="4104969" y="4393419"/>
                    <a:pt x="4117291" y="4391558"/>
                    <a:pt x="4129483" y="4389120"/>
                  </a:cubicBezTo>
                  <a:cubicBezTo>
                    <a:pt x="4141675" y="4391558"/>
                    <a:pt x="4153770" y="4394544"/>
                    <a:pt x="4166059" y="4396435"/>
                  </a:cubicBezTo>
                  <a:cubicBezTo>
                    <a:pt x="4185489" y="4399424"/>
                    <a:pt x="4205119" y="4400971"/>
                    <a:pt x="4224580" y="4403751"/>
                  </a:cubicBezTo>
                  <a:cubicBezTo>
                    <a:pt x="4239263" y="4405849"/>
                    <a:pt x="4253841" y="4408628"/>
                    <a:pt x="4268471" y="4411066"/>
                  </a:cubicBezTo>
                  <a:cubicBezTo>
                    <a:pt x="4280663" y="4415943"/>
                    <a:pt x="4292379" y="4422241"/>
                    <a:pt x="4305047" y="4425696"/>
                  </a:cubicBezTo>
                  <a:cubicBezTo>
                    <a:pt x="4319357" y="4429599"/>
                    <a:pt x="4335167" y="4427502"/>
                    <a:pt x="4348939" y="4433011"/>
                  </a:cubicBezTo>
                  <a:cubicBezTo>
                    <a:pt x="4360259" y="4437539"/>
                    <a:pt x="4367614" y="4448908"/>
                    <a:pt x="4378199" y="4454957"/>
                  </a:cubicBezTo>
                  <a:cubicBezTo>
                    <a:pt x="4386360" y="4459621"/>
                    <a:pt x="4423073" y="4468004"/>
                    <a:pt x="4429406" y="4469587"/>
                  </a:cubicBezTo>
                  <a:cubicBezTo>
                    <a:pt x="4445895" y="4462991"/>
                    <a:pt x="4483056" y="4445552"/>
                    <a:pt x="4502558" y="4447642"/>
                  </a:cubicBezTo>
                  <a:cubicBezTo>
                    <a:pt x="4559159" y="4453707"/>
                    <a:pt x="4670807" y="4476903"/>
                    <a:pt x="4670807" y="4476903"/>
                  </a:cubicBezTo>
                  <a:cubicBezTo>
                    <a:pt x="4678122" y="4474464"/>
                    <a:pt x="4686012" y="4473332"/>
                    <a:pt x="4692753" y="4469587"/>
                  </a:cubicBezTo>
                  <a:cubicBezTo>
                    <a:pt x="4708124" y="4461048"/>
                    <a:pt x="4720233" y="4446639"/>
                    <a:pt x="4736644" y="4440327"/>
                  </a:cubicBezTo>
                  <a:cubicBezTo>
                    <a:pt x="4741509" y="4438456"/>
                    <a:pt x="4845767" y="4425772"/>
                    <a:pt x="4846372" y="4425696"/>
                  </a:cubicBezTo>
                  <a:cubicBezTo>
                    <a:pt x="4909770" y="4428134"/>
                    <a:pt x="4973437" y="4426698"/>
                    <a:pt x="5036567" y="4433011"/>
                  </a:cubicBezTo>
                  <a:cubicBezTo>
                    <a:pt x="5047418" y="4434096"/>
                    <a:pt x="5055617" y="4443813"/>
                    <a:pt x="5065828" y="4447642"/>
                  </a:cubicBezTo>
                  <a:cubicBezTo>
                    <a:pt x="5075242" y="4451172"/>
                    <a:pt x="5085335" y="4452519"/>
                    <a:pt x="5095089" y="4454957"/>
                  </a:cubicBezTo>
                  <a:cubicBezTo>
                    <a:pt x="5220517" y="4437039"/>
                    <a:pt x="5100158" y="4457348"/>
                    <a:pt x="5168241" y="4440327"/>
                  </a:cubicBezTo>
                  <a:cubicBezTo>
                    <a:pt x="5180303" y="4437311"/>
                    <a:pt x="5192822" y="4436283"/>
                    <a:pt x="5204817" y="4433011"/>
                  </a:cubicBezTo>
                  <a:cubicBezTo>
                    <a:pt x="5219695" y="4428953"/>
                    <a:pt x="5248708" y="4418381"/>
                    <a:pt x="5248708" y="4418381"/>
                  </a:cubicBezTo>
                  <a:cubicBezTo>
                    <a:pt x="5278851" y="4425916"/>
                    <a:pt x="5287979" y="4429025"/>
                    <a:pt x="5321860" y="4433011"/>
                  </a:cubicBezTo>
                  <a:cubicBezTo>
                    <a:pt x="5348608" y="4436158"/>
                    <a:pt x="5375505" y="4437888"/>
                    <a:pt x="5402327" y="4440327"/>
                  </a:cubicBezTo>
                  <a:cubicBezTo>
                    <a:pt x="5412081" y="4442765"/>
                    <a:pt x="5421534" y="4447642"/>
                    <a:pt x="5431588" y="4447642"/>
                  </a:cubicBezTo>
                  <a:cubicBezTo>
                    <a:pt x="5512724" y="4447642"/>
                    <a:pt x="5454420" y="4439415"/>
                    <a:pt x="5512055" y="4433011"/>
                  </a:cubicBezTo>
                  <a:cubicBezTo>
                    <a:pt x="5546070" y="4429231"/>
                    <a:pt x="5580330" y="4428134"/>
                    <a:pt x="5614468" y="4425696"/>
                  </a:cubicBezTo>
                  <a:cubicBezTo>
                    <a:pt x="5676872" y="4413215"/>
                    <a:pt x="5626068" y="4417948"/>
                    <a:pt x="5680305" y="4425696"/>
                  </a:cubicBezTo>
                  <a:cubicBezTo>
                    <a:pt x="5704564" y="4429162"/>
                    <a:pt x="5729176" y="4429700"/>
                    <a:pt x="5753457" y="4433011"/>
                  </a:cubicBezTo>
                  <a:cubicBezTo>
                    <a:pt x="5834166" y="4444017"/>
                    <a:pt x="5816912" y="4439534"/>
                    <a:pt x="5863185" y="4454957"/>
                  </a:cubicBezTo>
                  <a:cubicBezTo>
                    <a:pt x="5915916" y="4437381"/>
                    <a:pt x="5845614" y="4456224"/>
                    <a:pt x="5936337" y="4462272"/>
                  </a:cubicBezTo>
                  <a:cubicBezTo>
                    <a:pt x="5955953" y="4463580"/>
                    <a:pt x="5975352" y="4457395"/>
                    <a:pt x="5994859" y="4454957"/>
                  </a:cubicBezTo>
                  <a:cubicBezTo>
                    <a:pt x="6002174" y="4452519"/>
                    <a:pt x="6009907" y="4451090"/>
                    <a:pt x="6016804" y="4447642"/>
                  </a:cubicBezTo>
                  <a:cubicBezTo>
                    <a:pt x="6024668" y="4443710"/>
                    <a:pt x="6029958" y="4433011"/>
                    <a:pt x="6038750" y="4433011"/>
                  </a:cubicBezTo>
                  <a:cubicBezTo>
                    <a:pt x="6058857" y="4433011"/>
                    <a:pt x="6077764" y="4442765"/>
                    <a:pt x="6097271" y="4447642"/>
                  </a:cubicBezTo>
                  <a:cubicBezTo>
                    <a:pt x="6147084" y="4431038"/>
                    <a:pt x="6085816" y="4446210"/>
                    <a:pt x="6155793" y="4454957"/>
                  </a:cubicBezTo>
                  <a:cubicBezTo>
                    <a:pt x="6163444" y="4455913"/>
                    <a:pt x="6170096" y="4448661"/>
                    <a:pt x="6177739" y="4447642"/>
                  </a:cubicBezTo>
                  <a:cubicBezTo>
                    <a:pt x="6206844" y="4443762"/>
                    <a:pt x="6236260" y="4442765"/>
                    <a:pt x="6265521" y="4440327"/>
                  </a:cubicBezTo>
                  <a:cubicBezTo>
                    <a:pt x="6336164" y="4463874"/>
                    <a:pt x="6236679" y="4422667"/>
                    <a:pt x="6272836" y="4476903"/>
                  </a:cubicBezTo>
                  <a:cubicBezTo>
                    <a:pt x="6278413" y="4485268"/>
                    <a:pt x="6292200" y="4471354"/>
                    <a:pt x="6302097" y="4469587"/>
                  </a:cubicBezTo>
                  <a:cubicBezTo>
                    <a:pt x="6360502" y="4459158"/>
                    <a:pt x="6419140" y="4450080"/>
                    <a:pt x="6477662" y="4440327"/>
                  </a:cubicBezTo>
                  <a:cubicBezTo>
                    <a:pt x="6481564" y="4441302"/>
                    <a:pt x="6522571" y="4450759"/>
                    <a:pt x="6528868" y="4454957"/>
                  </a:cubicBezTo>
                  <a:cubicBezTo>
                    <a:pt x="6537476" y="4460696"/>
                    <a:pt x="6541770" y="4471879"/>
                    <a:pt x="6550814" y="4476903"/>
                  </a:cubicBezTo>
                  <a:cubicBezTo>
                    <a:pt x="6564295" y="4484392"/>
                    <a:pt x="6609666" y="4495273"/>
                    <a:pt x="6594705" y="4491533"/>
                  </a:cubicBezTo>
                  <a:cubicBezTo>
                    <a:pt x="6562099" y="4483382"/>
                    <a:pt x="6572553" y="4491327"/>
                    <a:pt x="6558129" y="4476903"/>
                  </a:cubicBezTo>
                </a:path>
              </a:pathLst>
            </a:cu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cxnSp>
          <p:nvCxnSpPr>
            <p:cNvPr id="51" name="Přímá spojovací čára 22">
              <a:extLst>
                <a:ext uri="{FF2B5EF4-FFF2-40B4-BE49-F238E27FC236}">
                  <a16:creationId xmlns:a16="http://schemas.microsoft.com/office/drawing/2014/main" id="{D69CBF45-AF72-8467-7702-B3037250FC0A}"/>
                </a:ext>
              </a:extLst>
            </p:cNvPr>
            <p:cNvCxnSpPr>
              <a:endCxn id="50" idx="57"/>
            </p:cNvCxnSpPr>
            <p:nvPr/>
          </p:nvCxnSpPr>
          <p:spPr>
            <a:xfrm flipV="1">
              <a:off x="2180289" y="5786226"/>
              <a:ext cx="0" cy="5492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čára 23">
              <a:extLst>
                <a:ext uri="{FF2B5EF4-FFF2-40B4-BE49-F238E27FC236}">
                  <a16:creationId xmlns:a16="http://schemas.microsoft.com/office/drawing/2014/main" id="{E8E506AE-B1C7-4230-E9FC-D6B028F6EF13}"/>
                </a:ext>
              </a:extLst>
            </p:cNvPr>
            <p:cNvCxnSpPr/>
            <p:nvPr/>
          </p:nvCxnSpPr>
          <p:spPr>
            <a:xfrm flipH="1" flipV="1">
              <a:off x="1047039" y="4922394"/>
              <a:ext cx="5396" cy="140476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ovací čára 26">
              <a:extLst>
                <a:ext uri="{FF2B5EF4-FFF2-40B4-BE49-F238E27FC236}">
                  <a16:creationId xmlns:a16="http://schemas.microsoft.com/office/drawing/2014/main" id="{C98EB5FC-8487-0DAF-0069-D996614CE4FA}"/>
                </a:ext>
              </a:extLst>
            </p:cNvPr>
            <p:cNvCxnSpPr>
              <a:endCxn id="50" idx="94"/>
            </p:cNvCxnSpPr>
            <p:nvPr/>
          </p:nvCxnSpPr>
          <p:spPr>
            <a:xfrm flipH="1" flipV="1">
              <a:off x="4921676" y="6122927"/>
              <a:ext cx="8094" cy="22630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ipsa 30">
              <a:extLst>
                <a:ext uri="{FF2B5EF4-FFF2-40B4-BE49-F238E27FC236}">
                  <a16:creationId xmlns:a16="http://schemas.microsoft.com/office/drawing/2014/main" id="{AEDBC1C0-3526-DBA3-7FA5-87297585560F}"/>
                </a:ext>
              </a:extLst>
            </p:cNvPr>
            <p:cNvSpPr/>
            <p:nvPr/>
          </p:nvSpPr>
          <p:spPr>
            <a:xfrm>
              <a:off x="752933" y="6249880"/>
              <a:ext cx="145704" cy="143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5" name="Elipsa 31">
              <a:extLst>
                <a:ext uri="{FF2B5EF4-FFF2-40B4-BE49-F238E27FC236}">
                  <a16:creationId xmlns:a16="http://schemas.microsoft.com/office/drawing/2014/main" id="{DA7A6A9D-D574-03B2-33EC-B33C3E613041}"/>
                </a:ext>
              </a:extLst>
            </p:cNvPr>
            <p:cNvSpPr/>
            <p:nvPr/>
          </p:nvSpPr>
          <p:spPr>
            <a:xfrm>
              <a:off x="1389711" y="6247119"/>
              <a:ext cx="145704" cy="146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6" name="Elipsa 32">
              <a:extLst>
                <a:ext uri="{FF2B5EF4-FFF2-40B4-BE49-F238E27FC236}">
                  <a16:creationId xmlns:a16="http://schemas.microsoft.com/office/drawing/2014/main" id="{EF284C06-64CB-37A1-6B29-C92B9D65DD3E}"/>
                </a:ext>
              </a:extLst>
            </p:cNvPr>
            <p:cNvSpPr/>
            <p:nvPr/>
          </p:nvSpPr>
          <p:spPr>
            <a:xfrm>
              <a:off x="3219101" y="6260919"/>
              <a:ext cx="145704" cy="143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7" name="Elipsa 33">
              <a:extLst>
                <a:ext uri="{FF2B5EF4-FFF2-40B4-BE49-F238E27FC236}">
                  <a16:creationId xmlns:a16="http://schemas.microsoft.com/office/drawing/2014/main" id="{3A4BF689-F182-E4A5-1272-97D4D622D2A3}"/>
                </a:ext>
              </a:extLst>
            </p:cNvPr>
            <p:cNvSpPr/>
            <p:nvPr/>
          </p:nvSpPr>
          <p:spPr>
            <a:xfrm>
              <a:off x="7725121" y="6255399"/>
              <a:ext cx="145704" cy="143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59" name="Obdélník 58">
            <a:extLst>
              <a:ext uri="{FF2B5EF4-FFF2-40B4-BE49-F238E27FC236}">
                <a16:creationId xmlns:a16="http://schemas.microsoft.com/office/drawing/2014/main" id="{9EBEDAC4-8259-7BDA-3513-E92A67C6E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4584700"/>
            <a:ext cx="4572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P(t)</a:t>
            </a:r>
            <a:r>
              <a:rPr lang="en-US" altLang="cs-CZ" sz="2800" b="1" baseline="-25000"/>
              <a:t> </a:t>
            </a:r>
            <a:r>
              <a:rPr lang="en-US" altLang="cs-CZ" sz="2800" b="1"/>
              <a:t>= </a:t>
            </a:r>
            <a:r>
              <a:rPr lang="en-US" altLang="cs-CZ" sz="2400" b="1"/>
              <a:t>1/4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baseline="30000">
                <a:solidFill>
                  <a:srgbClr val="FF0000"/>
                </a:solidFill>
              </a:rPr>
              <a:t>0,0334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  <a:r>
              <a:rPr lang="en-US" altLang="cs-CZ" sz="2400" b="1" i="1" baseline="30000">
                <a:cs typeface="Arial" panose="020B0604020202020204" pitchFamily="34" charset="0"/>
              </a:rPr>
              <a:t> </a:t>
            </a:r>
            <a:r>
              <a:rPr lang="en-US" altLang="cs-CZ" sz="2400" b="1" i="1">
                <a:cs typeface="Arial" panose="020B0604020202020204" pitchFamily="34" charset="0"/>
              </a:rPr>
              <a:t>+</a:t>
            </a:r>
            <a:r>
              <a:rPr lang="en-US" altLang="cs-CZ" sz="2400" b="1"/>
              <a:t> 1/4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baseline="30000">
                <a:solidFill>
                  <a:srgbClr val="FF0000"/>
                </a:solidFill>
              </a:rPr>
              <a:t>0,2519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  <a:r>
              <a:rPr lang="en-US" altLang="cs-CZ" sz="2400" b="1" i="1" baseline="3000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i="1" baseline="30000">
                <a:cs typeface="Arial" panose="020B0604020202020204" pitchFamily="34" charset="0"/>
              </a:rPr>
              <a:t>              </a:t>
            </a:r>
            <a:r>
              <a:rPr lang="en-US" altLang="cs-CZ" sz="2400" b="1" i="1">
                <a:cs typeface="Arial" panose="020B0604020202020204" pitchFamily="34" charset="0"/>
              </a:rPr>
              <a:t>+</a:t>
            </a:r>
            <a:r>
              <a:rPr lang="en-US" altLang="cs-CZ" sz="2400" b="1"/>
              <a:t> 1/4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baseline="30000">
                <a:solidFill>
                  <a:srgbClr val="FF0000"/>
                </a:solidFill>
              </a:rPr>
              <a:t>0,8203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  <a:r>
              <a:rPr lang="en-US" altLang="cs-CZ" sz="2400" b="1" i="1" baseline="30000">
                <a:cs typeface="Arial" panose="020B0604020202020204" pitchFamily="34" charset="0"/>
              </a:rPr>
              <a:t> </a:t>
            </a:r>
            <a:r>
              <a:rPr lang="en-US" altLang="cs-CZ" sz="2400" b="1" i="1">
                <a:cs typeface="Arial" panose="020B0604020202020204" pitchFamily="34" charset="0"/>
              </a:rPr>
              <a:t>+</a:t>
            </a:r>
            <a:r>
              <a:rPr lang="en-US" altLang="cs-CZ" sz="2400" b="1"/>
              <a:t> 1/4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baseline="30000">
                <a:solidFill>
                  <a:srgbClr val="FF0000"/>
                </a:solidFill>
              </a:rPr>
              <a:t>2,8994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8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  <p:bldP spid="14" grpId="0"/>
      <p:bldP spid="17" grpId="0" animBg="1"/>
      <p:bldP spid="18" grpId="0" animBg="1"/>
      <p:bldP spid="22" grpId="0"/>
      <p:bldP spid="25" grpId="0"/>
      <p:bldP spid="29" grpId="0"/>
      <p:bldP spid="34" grpId="0"/>
      <p:bldP spid="36" grpId="0"/>
      <p:bldP spid="39" grpId="0"/>
      <p:bldP spid="40" grpId="0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77BCEBB1-24BA-B6CB-B050-480F9DB8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46213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PROBABILITY OF BEING POSITIVE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TextovéPole 10">
            <a:extLst>
              <a:ext uri="{FF2B5EF4-FFF2-40B4-BE49-F238E27FC236}">
                <a16:creationId xmlns:a16="http://schemas.microsoft.com/office/drawing/2014/main" id="{BAC81C9A-3263-50B2-0A57-DAB430950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5620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502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3316" name="TextovéPole 12">
            <a:extLst>
              <a:ext uri="{FF2B5EF4-FFF2-40B4-BE49-F238E27FC236}">
                <a16:creationId xmlns:a16="http://schemas.microsoft.com/office/drawing/2014/main" id="{36AED9F1-6E41-0012-3ABC-3F09CB9D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4864100"/>
            <a:ext cx="294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0.0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* 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8</a:t>
            </a:r>
            <a:endParaRPr lang="cs-CZ" altLang="cs-CZ" sz="2800" b="1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80400B-2B5F-0D42-E7DF-E5A0F098945E}"/>
              </a:ext>
            </a:extLst>
          </p:cNvPr>
          <p:cNvCxnSpPr>
            <a:cxnSpLocks/>
          </p:cNvCxnSpPr>
          <p:nvPr/>
        </p:nvCxnSpPr>
        <p:spPr>
          <a:xfrm>
            <a:off x="2768600" y="5416550"/>
            <a:ext cx="54038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ovéPole 15">
            <a:extLst>
              <a:ext uri="{FF2B5EF4-FFF2-40B4-BE49-F238E27FC236}">
                <a16:creationId xmlns:a16="http://schemas.microsoft.com/office/drawing/2014/main" id="{720BE935-717F-5D53-0E54-DE8F00611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876425"/>
            <a:ext cx="925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What us the probability for patient being positive given the positive test.</a:t>
            </a:r>
          </a:p>
        </p:txBody>
      </p:sp>
      <p:sp>
        <p:nvSpPr>
          <p:cNvPr id="13319" name="TextovéPole 130">
            <a:extLst>
              <a:ext uri="{FF2B5EF4-FFF2-40B4-BE49-F238E27FC236}">
                <a16:creationId xmlns:a16="http://schemas.microsoft.com/office/drawing/2014/main" id="{24913B88-B6FF-4010-EFC2-F072CF54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5426075"/>
            <a:ext cx="539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0.0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  *   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8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  +   0.9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9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 *   0.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008 </a:t>
            </a:r>
            <a:endParaRPr lang="cs-CZ" altLang="cs-CZ" sz="2800" b="1"/>
          </a:p>
        </p:txBody>
      </p:sp>
      <p:grpSp>
        <p:nvGrpSpPr>
          <p:cNvPr id="13320" name="Skupina 7">
            <a:extLst>
              <a:ext uri="{FF2B5EF4-FFF2-40B4-BE49-F238E27FC236}">
                <a16:creationId xmlns:a16="http://schemas.microsoft.com/office/drawing/2014/main" id="{1120CF43-731C-7302-F6CE-BE0B7BE37ACF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538663"/>
            <a:ext cx="1265237" cy="411162"/>
            <a:chOff x="2916324" y="4538901"/>
            <a:chExt cx="126540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B367A116-8D61-1142-3DAE-7D4AC2160F91}"/>
                    </a:ext>
                  </a:extLst>
                </p14:cNvPr>
                <p14:cNvContentPartPr/>
                <p14:nvPr/>
              </p14:nvContentPartPr>
              <p14:xfrm>
                <a:off x="2916324" y="4538901"/>
                <a:ext cx="1126440" cy="32184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B367A116-8D61-1142-3DAE-7D4AC2160F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7324" y="4529901"/>
                  <a:ext cx="1144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AA98A638-CE4F-4FCF-9400-26316BAA551B}"/>
                    </a:ext>
                  </a:extLst>
                </p14:cNvPr>
                <p14:cNvContentPartPr/>
                <p14:nvPr/>
              </p14:nvContentPartPr>
              <p14:xfrm>
                <a:off x="3750084" y="4721781"/>
                <a:ext cx="431640" cy="227880"/>
              </p14:xfrm>
            </p:contentPart>
          </mc:Choice>
          <mc:Fallback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AA98A638-CE4F-4FCF-9400-26316BAA55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1084" y="4712767"/>
                  <a:ext cx="449280" cy="2455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1" name="Skupina 24">
            <a:extLst>
              <a:ext uri="{FF2B5EF4-FFF2-40B4-BE49-F238E27FC236}">
                <a16:creationId xmlns:a16="http://schemas.microsoft.com/office/drawing/2014/main" id="{95B9F771-464B-CCC8-A399-814F8B63ABD9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4262438"/>
            <a:ext cx="1236663" cy="293687"/>
            <a:chOff x="1510524" y="4262781"/>
            <a:chExt cx="123804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545C5CB6-A876-342F-CFF4-E7C66DB25CCE}"/>
                    </a:ext>
                  </a:extLst>
                </p14:cNvPr>
                <p14:cNvContentPartPr/>
                <p14:nvPr/>
              </p14:nvContentPartPr>
              <p14:xfrm>
                <a:off x="1510524" y="4279701"/>
                <a:ext cx="132120" cy="27612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545C5CB6-A876-342F-CFF4-E7C66DB25C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1499" y="4270701"/>
                  <a:ext cx="149808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94A6F2D6-E1BE-2D8C-F016-D730887A411A}"/>
                    </a:ext>
                  </a:extLst>
                </p14:cNvPr>
                <p14:cNvContentPartPr/>
                <p14:nvPr/>
              </p14:nvContentPartPr>
              <p14:xfrm>
                <a:off x="1525644" y="4262781"/>
                <a:ext cx="196560" cy="97920"/>
              </p14:xfrm>
            </p:contentPart>
          </mc:Choice>
          <mc:Fallback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94A6F2D6-E1BE-2D8C-F016-D730887A41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6644" y="4253781"/>
                  <a:ext cx="214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604C7BE8-6EE8-6A1F-588B-6B6C43B58D8D}"/>
                    </a:ext>
                  </a:extLst>
                </p14:cNvPr>
                <p14:cNvContentPartPr/>
                <p14:nvPr/>
              </p14:nvContentPartPr>
              <p14:xfrm>
                <a:off x="1626804" y="4398141"/>
                <a:ext cx="131400" cy="107280"/>
              </p14:xfrm>
            </p:contentPart>
          </mc:Choice>
          <mc:Fallback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604C7BE8-6EE8-6A1F-588B-6B6C43B58D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7804" y="4389141"/>
                  <a:ext cx="149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21C70E03-3FFB-229A-79E8-58A0D8EF9A3C}"/>
                    </a:ext>
                  </a:extLst>
                </p14:cNvPr>
                <p14:cNvContentPartPr/>
                <p14:nvPr/>
              </p14:nvContentPartPr>
              <p14:xfrm>
                <a:off x="1776924" y="4409661"/>
                <a:ext cx="108000" cy="90720"/>
              </p14:xfrm>
            </p:contentPart>
          </mc:Choice>
          <mc:Fallback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21C70E03-3FFB-229A-79E8-58A0D8EF9A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7924" y="4400661"/>
                  <a:ext cx="125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B58B3535-0F4B-8BC9-E537-CB0972A029D4}"/>
                    </a:ext>
                  </a:extLst>
                </p14:cNvPr>
                <p14:cNvContentPartPr/>
                <p14:nvPr/>
              </p14:nvContentPartPr>
              <p14:xfrm>
                <a:off x="1935324" y="4398141"/>
                <a:ext cx="88200" cy="96480"/>
              </p14:xfrm>
            </p:contentPart>
          </mc:Choice>
          <mc:Fallback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B58B3535-0F4B-8BC9-E537-CB0972A029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6324" y="4389141"/>
                  <a:ext cx="105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D45D7F86-822C-0E79-7E38-B4F07E8BE1A8}"/>
                    </a:ext>
                  </a:extLst>
                </p14:cNvPr>
                <p14:cNvContentPartPr/>
                <p14:nvPr/>
              </p14:nvContentPartPr>
              <p14:xfrm>
                <a:off x="2054484" y="4428381"/>
                <a:ext cx="102240" cy="87840"/>
              </p14:xfrm>
            </p:contentPart>
          </mc:Choice>
          <mc:Fallback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D45D7F86-822C-0E79-7E38-B4F07E8BE1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5484" y="4419381"/>
                  <a:ext cx="119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9531F348-2496-D8DB-AB72-01B58FA3E384}"/>
                    </a:ext>
                  </a:extLst>
                </p14:cNvPr>
                <p14:cNvContentPartPr/>
                <p14:nvPr/>
              </p14:nvContentPartPr>
              <p14:xfrm>
                <a:off x="2218284" y="4317141"/>
                <a:ext cx="62280" cy="173160"/>
              </p14:xfrm>
            </p:contentPart>
          </mc:Choice>
          <mc:Fallback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9531F348-2496-D8DB-AB72-01B58FA3E3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09284" y="4308141"/>
                  <a:ext cx="79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79BAB84D-D9E5-2A06-2290-4CAB1718A641}"/>
                    </a:ext>
                  </a:extLst>
                </p14:cNvPr>
                <p14:cNvContentPartPr/>
                <p14:nvPr/>
              </p14:nvContentPartPr>
              <p14:xfrm>
                <a:off x="2294604" y="4415421"/>
                <a:ext cx="98280" cy="96120"/>
              </p14:xfrm>
            </p:contentPart>
          </mc:Choice>
          <mc:Fallback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79BAB84D-D9E5-2A06-2290-4CAB1718A6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5604" y="4406421"/>
                  <a:ext cx="11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AFB486FA-9DC3-739C-B92A-2077B976C68C}"/>
                    </a:ext>
                  </a:extLst>
                </p14:cNvPr>
                <p14:cNvContentPartPr/>
                <p14:nvPr/>
              </p14:nvContentPartPr>
              <p14:xfrm>
                <a:off x="2440764" y="4417221"/>
                <a:ext cx="93960" cy="115560"/>
              </p14:xfrm>
            </p:contentPart>
          </mc:Choice>
          <mc:Fallback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AFB486FA-9DC3-739C-B92A-2077B976C6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31764" y="4408193"/>
                  <a:ext cx="111600" cy="133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033CEBEE-AA58-C9E6-A295-CDB2146F1703}"/>
                    </a:ext>
                  </a:extLst>
                </p14:cNvPr>
                <p14:cNvContentPartPr/>
                <p14:nvPr/>
              </p14:nvContentPartPr>
              <p14:xfrm>
                <a:off x="2598084" y="4431621"/>
                <a:ext cx="150480" cy="113760"/>
              </p14:xfrm>
            </p:contentPart>
          </mc:Choice>
          <mc:Fallback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033CEBEE-AA58-C9E6-A295-CDB2146F17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9084" y="4422621"/>
                  <a:ext cx="1681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2" name="Skupina 8212">
            <a:extLst>
              <a:ext uri="{FF2B5EF4-FFF2-40B4-BE49-F238E27FC236}">
                <a16:creationId xmlns:a16="http://schemas.microsoft.com/office/drawing/2014/main" id="{5F071C96-2156-3A01-4B64-0C1CA687DC9B}"/>
              </a:ext>
            </a:extLst>
          </p:cNvPr>
          <p:cNvGrpSpPr>
            <a:grpSpLocks/>
          </p:cNvGrpSpPr>
          <p:nvPr/>
        </p:nvGrpSpPr>
        <p:grpSpPr bwMode="auto">
          <a:xfrm>
            <a:off x="5581650" y="4311650"/>
            <a:ext cx="2386013" cy="612775"/>
            <a:chOff x="5581404" y="4311021"/>
            <a:chExt cx="2386080" cy="61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225122EF-7C30-6750-AF11-4D4883B7B3D8}"/>
                    </a:ext>
                  </a:extLst>
                </p14:cNvPr>
                <p14:cNvContentPartPr/>
                <p14:nvPr/>
              </p14:nvContentPartPr>
              <p14:xfrm>
                <a:off x="5650524" y="4453581"/>
                <a:ext cx="717480" cy="441360"/>
              </p14:xfrm>
            </p:contentPart>
          </mc:Choice>
          <mc:Fallback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225122EF-7C30-6750-AF11-4D4883B7B3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41529" y="4444581"/>
                  <a:ext cx="735111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905DC4FC-6F5D-0472-DD06-C1401DFC25CF}"/>
                    </a:ext>
                  </a:extLst>
                </p14:cNvPr>
                <p14:cNvContentPartPr/>
                <p14:nvPr/>
              </p14:nvContentPartPr>
              <p14:xfrm>
                <a:off x="5581404" y="4766781"/>
                <a:ext cx="232200" cy="158040"/>
              </p14:xfrm>
            </p:contentPart>
          </mc:Choice>
          <mc:Fallback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905DC4FC-6F5D-0472-DD06-C1401DFC25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2404" y="4757781"/>
                  <a:ext cx="249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70ECC0F4-791C-E850-27F5-280EC0F14968}"/>
                    </a:ext>
                  </a:extLst>
                </p14:cNvPr>
                <p14:cNvContentPartPr/>
                <p14:nvPr/>
              </p14:nvContentPartPr>
              <p14:xfrm>
                <a:off x="6474924" y="4322541"/>
                <a:ext cx="178200" cy="230400"/>
              </p14:xfrm>
            </p:contentPart>
          </mc:Choice>
          <mc:Fallback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70ECC0F4-791C-E850-27F5-280EC0F1496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65924" y="4313541"/>
                  <a:ext cx="195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193" name="Rukopis 8192">
                  <a:extLst>
                    <a:ext uri="{FF2B5EF4-FFF2-40B4-BE49-F238E27FC236}">
                      <a16:creationId xmlns:a16="http://schemas.microsoft.com/office/drawing/2014/main" id="{267EE48F-4E9C-4650-316A-CD34F413521A}"/>
                    </a:ext>
                  </a:extLst>
                </p14:cNvPr>
                <p14:cNvContentPartPr/>
                <p14:nvPr/>
              </p14:nvContentPartPr>
              <p14:xfrm>
                <a:off x="6682284" y="4439541"/>
                <a:ext cx="155880" cy="97920"/>
              </p14:xfrm>
            </p:contentPart>
          </mc:Choice>
          <mc:Fallback>
            <p:pic>
              <p:nvPicPr>
                <p:cNvPr id="8193" name="Rukopis 8192">
                  <a:extLst>
                    <a:ext uri="{FF2B5EF4-FFF2-40B4-BE49-F238E27FC236}">
                      <a16:creationId xmlns:a16="http://schemas.microsoft.com/office/drawing/2014/main" id="{267EE48F-4E9C-4650-316A-CD34F41352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73284" y="4430574"/>
                  <a:ext cx="173520" cy="115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194" name="Rukopis 8193">
                  <a:extLst>
                    <a:ext uri="{FF2B5EF4-FFF2-40B4-BE49-F238E27FC236}">
                      <a16:creationId xmlns:a16="http://schemas.microsoft.com/office/drawing/2014/main" id="{C4D085FA-722E-78FA-F802-938B90021B22}"/>
                    </a:ext>
                  </a:extLst>
                </p14:cNvPr>
                <p14:cNvContentPartPr/>
                <p14:nvPr/>
              </p14:nvContentPartPr>
              <p14:xfrm>
                <a:off x="6892524" y="4447101"/>
                <a:ext cx="95760" cy="91080"/>
              </p14:xfrm>
            </p:contentPart>
          </mc:Choice>
          <mc:Fallback>
            <p:pic>
              <p:nvPicPr>
                <p:cNvPr id="8194" name="Rukopis 8193">
                  <a:extLst>
                    <a:ext uri="{FF2B5EF4-FFF2-40B4-BE49-F238E27FC236}">
                      <a16:creationId xmlns:a16="http://schemas.microsoft.com/office/drawing/2014/main" id="{C4D085FA-722E-78FA-F802-938B90021B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83558" y="4438101"/>
                  <a:ext cx="11333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195" name="Rukopis 8194">
                  <a:extLst>
                    <a:ext uri="{FF2B5EF4-FFF2-40B4-BE49-F238E27FC236}">
                      <a16:creationId xmlns:a16="http://schemas.microsoft.com/office/drawing/2014/main" id="{1687A0AC-61CC-2F7C-49F5-AC5939A15C08}"/>
                    </a:ext>
                  </a:extLst>
                </p14:cNvPr>
                <p14:cNvContentPartPr/>
                <p14:nvPr/>
              </p14:nvContentPartPr>
              <p14:xfrm>
                <a:off x="7031484" y="4448541"/>
                <a:ext cx="101520" cy="85320"/>
              </p14:xfrm>
            </p:contentPart>
          </mc:Choice>
          <mc:Fallback>
            <p:pic>
              <p:nvPicPr>
                <p:cNvPr id="8195" name="Rukopis 8194">
                  <a:extLst>
                    <a:ext uri="{FF2B5EF4-FFF2-40B4-BE49-F238E27FC236}">
                      <a16:creationId xmlns:a16="http://schemas.microsoft.com/office/drawing/2014/main" id="{1687A0AC-61CC-2F7C-49F5-AC5939A15C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22484" y="4439579"/>
                  <a:ext cx="119160" cy="102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196" name="Rukopis 8195">
                  <a:extLst>
                    <a:ext uri="{FF2B5EF4-FFF2-40B4-BE49-F238E27FC236}">
                      <a16:creationId xmlns:a16="http://schemas.microsoft.com/office/drawing/2014/main" id="{4F7B79C2-152F-DB8E-FF94-FF24E86D0CF0}"/>
                    </a:ext>
                  </a:extLst>
                </p14:cNvPr>
                <p14:cNvContentPartPr/>
                <p14:nvPr/>
              </p14:nvContentPartPr>
              <p14:xfrm>
                <a:off x="7152804" y="4446021"/>
                <a:ext cx="66960" cy="105480"/>
              </p14:xfrm>
            </p:contentPart>
          </mc:Choice>
          <mc:Fallback>
            <p:pic>
              <p:nvPicPr>
                <p:cNvPr id="8196" name="Rukopis 8195">
                  <a:extLst>
                    <a:ext uri="{FF2B5EF4-FFF2-40B4-BE49-F238E27FC236}">
                      <a16:creationId xmlns:a16="http://schemas.microsoft.com/office/drawing/2014/main" id="{4F7B79C2-152F-DB8E-FF94-FF24E86D0C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43755" y="4437021"/>
                  <a:ext cx="84695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197" name="Rukopis 8196">
                  <a:extLst>
                    <a:ext uri="{FF2B5EF4-FFF2-40B4-BE49-F238E27FC236}">
                      <a16:creationId xmlns:a16="http://schemas.microsoft.com/office/drawing/2014/main" id="{1164ADB7-E45A-E92E-181D-86809699D7BB}"/>
                    </a:ext>
                  </a:extLst>
                </p14:cNvPr>
                <p14:cNvContentPartPr/>
                <p14:nvPr/>
              </p14:nvContentPartPr>
              <p14:xfrm>
                <a:off x="7216524" y="4365021"/>
                <a:ext cx="25200" cy="16920"/>
              </p14:xfrm>
            </p:contentPart>
          </mc:Choice>
          <mc:Fallback>
            <p:pic>
              <p:nvPicPr>
                <p:cNvPr id="8197" name="Rukopis 8196">
                  <a:extLst>
                    <a:ext uri="{FF2B5EF4-FFF2-40B4-BE49-F238E27FC236}">
                      <a16:creationId xmlns:a16="http://schemas.microsoft.com/office/drawing/2014/main" id="{1164ADB7-E45A-E92E-181D-86809699D7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07394" y="4356021"/>
                  <a:ext cx="43096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198" name="Rukopis 8197">
                  <a:extLst>
                    <a:ext uri="{FF2B5EF4-FFF2-40B4-BE49-F238E27FC236}">
                      <a16:creationId xmlns:a16="http://schemas.microsoft.com/office/drawing/2014/main" id="{1E866E2F-8956-AD75-0AC0-2E5010F9AC02}"/>
                    </a:ext>
                  </a:extLst>
                </p14:cNvPr>
                <p14:cNvContentPartPr/>
                <p14:nvPr/>
              </p14:nvContentPartPr>
              <p14:xfrm>
                <a:off x="7274484" y="4325421"/>
                <a:ext cx="119160" cy="203760"/>
              </p14:xfrm>
            </p:contentPart>
          </mc:Choice>
          <mc:Fallback>
            <p:pic>
              <p:nvPicPr>
                <p:cNvPr id="8198" name="Rukopis 8197">
                  <a:extLst>
                    <a:ext uri="{FF2B5EF4-FFF2-40B4-BE49-F238E27FC236}">
                      <a16:creationId xmlns:a16="http://schemas.microsoft.com/office/drawing/2014/main" id="{1E866E2F-8956-AD75-0AC0-2E5010F9AC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65511" y="4316421"/>
                  <a:ext cx="136747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199" name="Rukopis 8198">
                  <a:extLst>
                    <a:ext uri="{FF2B5EF4-FFF2-40B4-BE49-F238E27FC236}">
                      <a16:creationId xmlns:a16="http://schemas.microsoft.com/office/drawing/2014/main" id="{791516C7-E467-AB27-37B0-E3B3FE0BB90F}"/>
                    </a:ext>
                  </a:extLst>
                </p14:cNvPr>
                <p14:cNvContentPartPr/>
                <p14:nvPr/>
              </p14:nvContentPartPr>
              <p14:xfrm>
                <a:off x="7277724" y="4410741"/>
                <a:ext cx="95040" cy="7920"/>
              </p14:xfrm>
            </p:contentPart>
          </mc:Choice>
          <mc:Fallback>
            <p:pic>
              <p:nvPicPr>
                <p:cNvPr id="8199" name="Rukopis 8198">
                  <a:extLst>
                    <a:ext uri="{FF2B5EF4-FFF2-40B4-BE49-F238E27FC236}">
                      <a16:creationId xmlns:a16="http://schemas.microsoft.com/office/drawing/2014/main" id="{791516C7-E467-AB27-37B0-E3B3FE0BB9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68724" y="4401741"/>
                  <a:ext cx="11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200" name="Rukopis 8199">
                  <a:extLst>
                    <a:ext uri="{FF2B5EF4-FFF2-40B4-BE49-F238E27FC236}">
                      <a16:creationId xmlns:a16="http://schemas.microsoft.com/office/drawing/2014/main" id="{65C111B3-88BA-EE5D-EBE4-B9FFDDE9C188}"/>
                    </a:ext>
                  </a:extLst>
                </p14:cNvPr>
                <p14:cNvContentPartPr/>
                <p14:nvPr/>
              </p14:nvContentPartPr>
              <p14:xfrm>
                <a:off x="7394004" y="4451061"/>
                <a:ext cx="32400" cy="94680"/>
              </p14:xfrm>
            </p:contentPart>
          </mc:Choice>
          <mc:Fallback>
            <p:pic>
              <p:nvPicPr>
                <p:cNvPr id="8200" name="Rukopis 8199">
                  <a:extLst>
                    <a:ext uri="{FF2B5EF4-FFF2-40B4-BE49-F238E27FC236}">
                      <a16:creationId xmlns:a16="http://schemas.microsoft.com/office/drawing/2014/main" id="{65C111B3-88BA-EE5D-EBE4-B9FFDDE9C1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5004" y="4442027"/>
                  <a:ext cx="50040" cy="11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201" name="Rukopis 8200">
                  <a:extLst>
                    <a:ext uri="{FF2B5EF4-FFF2-40B4-BE49-F238E27FC236}">
                      <a16:creationId xmlns:a16="http://schemas.microsoft.com/office/drawing/2014/main" id="{E2B27B0E-23B1-C234-C2E7-0244DE584EF6}"/>
                    </a:ext>
                  </a:extLst>
                </p14:cNvPr>
                <p14:cNvContentPartPr/>
                <p14:nvPr/>
              </p14:nvContentPartPr>
              <p14:xfrm>
                <a:off x="7461324" y="4339821"/>
                <a:ext cx="20520" cy="21240"/>
              </p14:xfrm>
            </p:contentPart>
          </mc:Choice>
          <mc:Fallback>
            <p:pic>
              <p:nvPicPr>
                <p:cNvPr id="8201" name="Rukopis 8200">
                  <a:extLst>
                    <a:ext uri="{FF2B5EF4-FFF2-40B4-BE49-F238E27FC236}">
                      <a16:creationId xmlns:a16="http://schemas.microsoft.com/office/drawing/2014/main" id="{E2B27B0E-23B1-C234-C2E7-0244DE584E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52324" y="4330821"/>
                  <a:ext cx="3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202" name="Rukopis 8201">
                  <a:extLst>
                    <a:ext uri="{FF2B5EF4-FFF2-40B4-BE49-F238E27FC236}">
                      <a16:creationId xmlns:a16="http://schemas.microsoft.com/office/drawing/2014/main" id="{88E5BF71-D80E-4648-E64D-94D31B7D1E65}"/>
                    </a:ext>
                  </a:extLst>
                </p14:cNvPr>
                <p14:cNvContentPartPr/>
                <p14:nvPr/>
              </p14:nvContentPartPr>
              <p14:xfrm>
                <a:off x="7493364" y="4393821"/>
                <a:ext cx="96480" cy="142200"/>
              </p14:xfrm>
            </p:contentPart>
          </mc:Choice>
          <mc:Fallback>
            <p:pic>
              <p:nvPicPr>
                <p:cNvPr id="8202" name="Rukopis 8201">
                  <a:extLst>
                    <a:ext uri="{FF2B5EF4-FFF2-40B4-BE49-F238E27FC236}">
                      <a16:creationId xmlns:a16="http://schemas.microsoft.com/office/drawing/2014/main" id="{88E5BF71-D80E-4648-E64D-94D31B7D1E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84364" y="4384821"/>
                  <a:ext cx="114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203" name="Rukopis 8202">
                  <a:extLst>
                    <a:ext uri="{FF2B5EF4-FFF2-40B4-BE49-F238E27FC236}">
                      <a16:creationId xmlns:a16="http://schemas.microsoft.com/office/drawing/2014/main" id="{51986FC1-A4A8-629A-FE61-BEC2BA4D9A70}"/>
                    </a:ext>
                  </a:extLst>
                </p14:cNvPr>
                <p14:cNvContentPartPr/>
                <p14:nvPr/>
              </p14:nvContentPartPr>
              <p14:xfrm>
                <a:off x="7604244" y="4424061"/>
                <a:ext cx="25920" cy="121680"/>
              </p14:xfrm>
            </p:contentPart>
          </mc:Choice>
          <mc:Fallback>
            <p:pic>
              <p:nvPicPr>
                <p:cNvPr id="8203" name="Rukopis 8202">
                  <a:extLst>
                    <a:ext uri="{FF2B5EF4-FFF2-40B4-BE49-F238E27FC236}">
                      <a16:creationId xmlns:a16="http://schemas.microsoft.com/office/drawing/2014/main" id="{51986FC1-A4A8-629A-FE61-BEC2BA4D9A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95367" y="4415061"/>
                  <a:ext cx="43318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204" name="Rukopis 8203">
                  <a:extLst>
                    <a:ext uri="{FF2B5EF4-FFF2-40B4-BE49-F238E27FC236}">
                      <a16:creationId xmlns:a16="http://schemas.microsoft.com/office/drawing/2014/main" id="{AB40F883-D39D-E635-E3D6-C57F70981480}"/>
                    </a:ext>
                  </a:extLst>
                </p14:cNvPr>
                <p14:cNvContentPartPr/>
                <p14:nvPr/>
              </p14:nvContentPartPr>
              <p14:xfrm>
                <a:off x="7634124" y="4350261"/>
                <a:ext cx="30960" cy="20160"/>
              </p14:xfrm>
            </p:contentPart>
          </mc:Choice>
          <mc:Fallback>
            <p:pic>
              <p:nvPicPr>
                <p:cNvPr id="8204" name="Rukopis 8203">
                  <a:extLst>
                    <a:ext uri="{FF2B5EF4-FFF2-40B4-BE49-F238E27FC236}">
                      <a16:creationId xmlns:a16="http://schemas.microsoft.com/office/drawing/2014/main" id="{AB40F883-D39D-E635-E3D6-C57F709814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25124" y="4341097"/>
                  <a:ext cx="48600" cy="38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205" name="Rukopis 8204">
                  <a:extLst>
                    <a:ext uri="{FF2B5EF4-FFF2-40B4-BE49-F238E27FC236}">
                      <a16:creationId xmlns:a16="http://schemas.microsoft.com/office/drawing/2014/main" id="{D19CC8D2-B1FC-35DF-2549-CF08D67139EF}"/>
                    </a:ext>
                  </a:extLst>
                </p14:cNvPr>
                <p14:cNvContentPartPr/>
                <p14:nvPr/>
              </p14:nvContentPartPr>
              <p14:xfrm>
                <a:off x="7733484" y="4311021"/>
                <a:ext cx="83880" cy="214200"/>
              </p14:xfrm>
            </p:contentPart>
          </mc:Choice>
          <mc:Fallback>
            <p:pic>
              <p:nvPicPr>
                <p:cNvPr id="8205" name="Rukopis 8204">
                  <a:extLst>
                    <a:ext uri="{FF2B5EF4-FFF2-40B4-BE49-F238E27FC236}">
                      <a16:creationId xmlns:a16="http://schemas.microsoft.com/office/drawing/2014/main" id="{D19CC8D2-B1FC-35DF-2549-CF08D67139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4484" y="4302021"/>
                  <a:ext cx="101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206" name="Rukopis 8205">
                  <a:extLst>
                    <a:ext uri="{FF2B5EF4-FFF2-40B4-BE49-F238E27FC236}">
                      <a16:creationId xmlns:a16="http://schemas.microsoft.com/office/drawing/2014/main" id="{ABE714A3-49AB-CEFE-1ECC-1FB406A5715E}"/>
                    </a:ext>
                  </a:extLst>
                </p14:cNvPr>
                <p14:cNvContentPartPr/>
                <p14:nvPr/>
              </p14:nvContentPartPr>
              <p14:xfrm>
                <a:off x="7689204" y="4392741"/>
                <a:ext cx="155880" cy="71640"/>
              </p14:xfrm>
            </p:contentPart>
          </mc:Choice>
          <mc:Fallback>
            <p:pic>
              <p:nvPicPr>
                <p:cNvPr id="8206" name="Rukopis 8205">
                  <a:extLst>
                    <a:ext uri="{FF2B5EF4-FFF2-40B4-BE49-F238E27FC236}">
                      <a16:creationId xmlns:a16="http://schemas.microsoft.com/office/drawing/2014/main" id="{ABE714A3-49AB-CEFE-1ECC-1FB406A571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80204" y="4383741"/>
                  <a:ext cx="173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07" name="Rukopis 8206">
                  <a:extLst>
                    <a:ext uri="{FF2B5EF4-FFF2-40B4-BE49-F238E27FC236}">
                      <a16:creationId xmlns:a16="http://schemas.microsoft.com/office/drawing/2014/main" id="{FDF30F7B-5CE7-868C-F823-1898E0B646E1}"/>
                    </a:ext>
                  </a:extLst>
                </p14:cNvPr>
                <p14:cNvContentPartPr/>
                <p14:nvPr/>
              </p14:nvContentPartPr>
              <p14:xfrm>
                <a:off x="7892604" y="4395981"/>
                <a:ext cx="74880" cy="179640"/>
              </p14:xfrm>
            </p:contentPart>
          </mc:Choice>
          <mc:Fallback>
            <p:pic>
              <p:nvPicPr>
                <p:cNvPr id="8207" name="Rukopis 8206">
                  <a:extLst>
                    <a:ext uri="{FF2B5EF4-FFF2-40B4-BE49-F238E27FC236}">
                      <a16:creationId xmlns:a16="http://schemas.microsoft.com/office/drawing/2014/main" id="{FDF30F7B-5CE7-868C-F823-1898E0B646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83647" y="4386981"/>
                  <a:ext cx="92436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09" name="Rukopis 8208">
                  <a:extLst>
                    <a:ext uri="{FF2B5EF4-FFF2-40B4-BE49-F238E27FC236}">
                      <a16:creationId xmlns:a16="http://schemas.microsoft.com/office/drawing/2014/main" id="{166DE189-07F8-54BD-D717-10E083365AE3}"/>
                    </a:ext>
                  </a:extLst>
                </p14:cNvPr>
                <p14:cNvContentPartPr/>
                <p14:nvPr/>
              </p14:nvContentPartPr>
              <p14:xfrm>
                <a:off x="7933284" y="4523421"/>
                <a:ext cx="9000" cy="136800"/>
              </p14:xfrm>
            </p:contentPart>
          </mc:Choice>
          <mc:Fallback>
            <p:pic>
              <p:nvPicPr>
                <p:cNvPr id="8209" name="Rukopis 8208">
                  <a:extLst>
                    <a:ext uri="{FF2B5EF4-FFF2-40B4-BE49-F238E27FC236}">
                      <a16:creationId xmlns:a16="http://schemas.microsoft.com/office/drawing/2014/main" id="{166DE189-07F8-54BD-D717-10E083365A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24284" y="4514421"/>
                  <a:ext cx="266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3" name="Skupina 8226">
            <a:extLst>
              <a:ext uri="{FF2B5EF4-FFF2-40B4-BE49-F238E27FC236}">
                <a16:creationId xmlns:a16="http://schemas.microsoft.com/office/drawing/2014/main" id="{B5B7EF79-74F6-A676-7EA4-10A0C0B427A2}"/>
              </a:ext>
            </a:extLst>
          </p:cNvPr>
          <p:cNvGrpSpPr>
            <a:grpSpLocks/>
          </p:cNvGrpSpPr>
          <p:nvPr/>
        </p:nvGrpSpPr>
        <p:grpSpPr bwMode="auto">
          <a:xfrm>
            <a:off x="2393950" y="5924550"/>
            <a:ext cx="677863" cy="247650"/>
            <a:chOff x="2393964" y="5923821"/>
            <a:chExt cx="67752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225" name="Rukopis 8224">
                  <a:extLst>
                    <a:ext uri="{FF2B5EF4-FFF2-40B4-BE49-F238E27FC236}">
                      <a16:creationId xmlns:a16="http://schemas.microsoft.com/office/drawing/2014/main" id="{214E5F0A-F0C8-8435-2839-A638C34DBF76}"/>
                    </a:ext>
                  </a:extLst>
                </p14:cNvPr>
                <p14:cNvContentPartPr/>
                <p14:nvPr/>
              </p14:nvContentPartPr>
              <p14:xfrm>
                <a:off x="2393964" y="5955141"/>
                <a:ext cx="583560" cy="217800"/>
              </p14:xfrm>
            </p:contentPart>
          </mc:Choice>
          <mc:Fallback>
            <p:pic>
              <p:nvPicPr>
                <p:cNvPr id="8225" name="Rukopis 8224">
                  <a:extLst>
                    <a:ext uri="{FF2B5EF4-FFF2-40B4-BE49-F238E27FC236}">
                      <a16:creationId xmlns:a16="http://schemas.microsoft.com/office/drawing/2014/main" id="{214E5F0A-F0C8-8435-2839-A638C34DBF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84970" y="5946141"/>
                  <a:ext cx="601189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226" name="Rukopis 8225">
                  <a:extLst>
                    <a:ext uri="{FF2B5EF4-FFF2-40B4-BE49-F238E27FC236}">
                      <a16:creationId xmlns:a16="http://schemas.microsoft.com/office/drawing/2014/main" id="{E0CD0E2C-294C-D901-9B3C-2FDBDAB0A162}"/>
                    </a:ext>
                  </a:extLst>
                </p14:cNvPr>
                <p14:cNvContentPartPr/>
                <p14:nvPr/>
              </p14:nvContentPartPr>
              <p14:xfrm>
                <a:off x="2827044" y="5923821"/>
                <a:ext cx="244440" cy="111240"/>
              </p14:xfrm>
            </p:contentPart>
          </mc:Choice>
          <mc:Fallback>
            <p:pic>
              <p:nvPicPr>
                <p:cNvPr id="8226" name="Rukopis 8225">
                  <a:extLst>
                    <a:ext uri="{FF2B5EF4-FFF2-40B4-BE49-F238E27FC236}">
                      <a16:creationId xmlns:a16="http://schemas.microsoft.com/office/drawing/2014/main" id="{E0CD0E2C-294C-D901-9B3C-2FDBDAB0A1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18044" y="5914821"/>
                  <a:ext cx="2620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4" name="Skupina 8241">
            <a:extLst>
              <a:ext uri="{FF2B5EF4-FFF2-40B4-BE49-F238E27FC236}">
                <a16:creationId xmlns:a16="http://schemas.microsoft.com/office/drawing/2014/main" id="{5711307E-F32A-4BE5-2CBF-C3A3218F4A77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6127750"/>
            <a:ext cx="1350962" cy="239713"/>
            <a:chOff x="1194804" y="6128301"/>
            <a:chExt cx="135144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231" name="Rukopis 8230">
                  <a:extLst>
                    <a:ext uri="{FF2B5EF4-FFF2-40B4-BE49-F238E27FC236}">
                      <a16:creationId xmlns:a16="http://schemas.microsoft.com/office/drawing/2014/main" id="{51BE3AA0-39B8-AC81-A121-B1095D56F25A}"/>
                    </a:ext>
                  </a:extLst>
                </p14:cNvPr>
                <p14:cNvContentPartPr/>
                <p14:nvPr/>
              </p14:nvContentPartPr>
              <p14:xfrm>
                <a:off x="1260684" y="6181581"/>
                <a:ext cx="84960" cy="183600"/>
              </p14:xfrm>
            </p:contentPart>
          </mc:Choice>
          <mc:Fallback>
            <p:pic>
              <p:nvPicPr>
                <p:cNvPr id="8231" name="Rukopis 8230">
                  <a:extLst>
                    <a:ext uri="{FF2B5EF4-FFF2-40B4-BE49-F238E27FC236}">
                      <a16:creationId xmlns:a16="http://schemas.microsoft.com/office/drawing/2014/main" id="{51BE3AA0-39B8-AC81-A121-B1095D56F2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51646" y="6172581"/>
                  <a:ext cx="102675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32" name="Rukopis 8231">
                  <a:extLst>
                    <a:ext uri="{FF2B5EF4-FFF2-40B4-BE49-F238E27FC236}">
                      <a16:creationId xmlns:a16="http://schemas.microsoft.com/office/drawing/2014/main" id="{76181ACE-33BB-19E1-95A0-1138103A5047}"/>
                    </a:ext>
                  </a:extLst>
                </p14:cNvPr>
                <p14:cNvContentPartPr/>
                <p14:nvPr/>
              </p14:nvContentPartPr>
              <p14:xfrm>
                <a:off x="1194804" y="6137301"/>
                <a:ext cx="253440" cy="169200"/>
              </p14:xfrm>
            </p:contentPart>
          </mc:Choice>
          <mc:Fallback>
            <p:pic>
              <p:nvPicPr>
                <p:cNvPr id="8232" name="Rukopis 8231">
                  <a:extLst>
                    <a:ext uri="{FF2B5EF4-FFF2-40B4-BE49-F238E27FC236}">
                      <a16:creationId xmlns:a16="http://schemas.microsoft.com/office/drawing/2014/main" id="{76181ACE-33BB-19E1-95A0-1138103A50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5804" y="6128301"/>
                  <a:ext cx="271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233" name="Rukopis 8232">
                  <a:extLst>
                    <a:ext uri="{FF2B5EF4-FFF2-40B4-BE49-F238E27FC236}">
                      <a16:creationId xmlns:a16="http://schemas.microsoft.com/office/drawing/2014/main" id="{DCCA0CCB-FC9F-1691-A62B-63A9B42E25AD}"/>
                    </a:ext>
                  </a:extLst>
                </p14:cNvPr>
                <p14:cNvContentPartPr/>
                <p14:nvPr/>
              </p14:nvContentPartPr>
              <p14:xfrm>
                <a:off x="1404684" y="6201741"/>
                <a:ext cx="102600" cy="127080"/>
              </p14:xfrm>
            </p:contentPart>
          </mc:Choice>
          <mc:Fallback>
            <p:pic>
              <p:nvPicPr>
                <p:cNvPr id="8233" name="Rukopis 8232">
                  <a:extLst>
                    <a:ext uri="{FF2B5EF4-FFF2-40B4-BE49-F238E27FC236}">
                      <a16:creationId xmlns:a16="http://schemas.microsoft.com/office/drawing/2014/main" id="{DCCA0CCB-FC9F-1691-A62B-63A9B42E25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95684" y="6192741"/>
                  <a:ext cx="120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234" name="Rukopis 8233">
                  <a:extLst>
                    <a:ext uri="{FF2B5EF4-FFF2-40B4-BE49-F238E27FC236}">
                      <a16:creationId xmlns:a16="http://schemas.microsoft.com/office/drawing/2014/main" id="{21A82277-BC42-E78E-3274-92BB127D3184}"/>
                    </a:ext>
                  </a:extLst>
                </p14:cNvPr>
                <p14:cNvContentPartPr/>
                <p14:nvPr/>
              </p14:nvContentPartPr>
              <p14:xfrm>
                <a:off x="1517004" y="6246021"/>
                <a:ext cx="78120" cy="90720"/>
              </p14:xfrm>
            </p:contentPart>
          </mc:Choice>
          <mc:Fallback>
            <p:pic>
              <p:nvPicPr>
                <p:cNvPr id="8234" name="Rukopis 8233">
                  <a:extLst>
                    <a:ext uri="{FF2B5EF4-FFF2-40B4-BE49-F238E27FC236}">
                      <a16:creationId xmlns:a16="http://schemas.microsoft.com/office/drawing/2014/main" id="{21A82277-BC42-E78E-3274-92BB127D31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07962" y="6236985"/>
                  <a:ext cx="95842" cy="108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235" name="Rukopis 8234">
                  <a:extLst>
                    <a:ext uri="{FF2B5EF4-FFF2-40B4-BE49-F238E27FC236}">
                      <a16:creationId xmlns:a16="http://schemas.microsoft.com/office/drawing/2014/main" id="{ED2B8806-62BD-EBFB-D94D-78CB0E6FC36A}"/>
                    </a:ext>
                  </a:extLst>
                </p14:cNvPr>
                <p14:cNvContentPartPr/>
                <p14:nvPr/>
              </p14:nvContentPartPr>
              <p14:xfrm>
                <a:off x="1677204" y="6228381"/>
                <a:ext cx="87120" cy="124560"/>
              </p14:xfrm>
            </p:contentPart>
          </mc:Choice>
          <mc:Fallback>
            <p:pic>
              <p:nvPicPr>
                <p:cNvPr id="8235" name="Rukopis 8234">
                  <a:extLst>
                    <a:ext uri="{FF2B5EF4-FFF2-40B4-BE49-F238E27FC236}">
                      <a16:creationId xmlns:a16="http://schemas.microsoft.com/office/drawing/2014/main" id="{ED2B8806-62BD-EBFB-D94D-78CB0E6FC3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68204" y="6219381"/>
                  <a:ext cx="104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236" name="Rukopis 8235">
                  <a:extLst>
                    <a:ext uri="{FF2B5EF4-FFF2-40B4-BE49-F238E27FC236}">
                      <a16:creationId xmlns:a16="http://schemas.microsoft.com/office/drawing/2014/main" id="{C5286B7F-AA45-BBD7-C333-C03244431EC9}"/>
                    </a:ext>
                  </a:extLst>
                </p14:cNvPr>
                <p14:cNvContentPartPr/>
                <p14:nvPr/>
              </p14:nvContentPartPr>
              <p14:xfrm>
                <a:off x="1750644" y="6269781"/>
                <a:ext cx="140400" cy="89640"/>
              </p14:xfrm>
            </p:contentPart>
          </mc:Choice>
          <mc:Fallback>
            <p:pic>
              <p:nvPicPr>
                <p:cNvPr id="8236" name="Rukopis 8235">
                  <a:extLst>
                    <a:ext uri="{FF2B5EF4-FFF2-40B4-BE49-F238E27FC236}">
                      <a16:creationId xmlns:a16="http://schemas.microsoft.com/office/drawing/2014/main" id="{C5286B7F-AA45-BBD7-C333-C03244431E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41667" y="6260817"/>
                  <a:ext cx="157995" cy="107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237" name="Rukopis 8236">
                  <a:extLst>
                    <a:ext uri="{FF2B5EF4-FFF2-40B4-BE49-F238E27FC236}">
                      <a16:creationId xmlns:a16="http://schemas.microsoft.com/office/drawing/2014/main" id="{3C5A9D63-6726-A9F0-9D7C-D3BD5DC09F79}"/>
                    </a:ext>
                  </a:extLst>
                </p14:cNvPr>
                <p14:cNvContentPartPr/>
                <p14:nvPr/>
              </p14:nvContentPartPr>
              <p14:xfrm>
                <a:off x="1908324" y="6128301"/>
                <a:ext cx="136440" cy="226080"/>
              </p14:xfrm>
            </p:contentPart>
          </mc:Choice>
          <mc:Fallback>
            <p:pic>
              <p:nvPicPr>
                <p:cNvPr id="8237" name="Rukopis 8236">
                  <a:extLst>
                    <a:ext uri="{FF2B5EF4-FFF2-40B4-BE49-F238E27FC236}">
                      <a16:creationId xmlns:a16="http://schemas.microsoft.com/office/drawing/2014/main" id="{3C5A9D63-6726-A9F0-9D7C-D3BD5DC09F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99324" y="6119301"/>
                  <a:ext cx="154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238" name="Rukopis 8237">
                  <a:extLst>
                    <a:ext uri="{FF2B5EF4-FFF2-40B4-BE49-F238E27FC236}">
                      <a16:creationId xmlns:a16="http://schemas.microsoft.com/office/drawing/2014/main" id="{206F7BFA-C802-872B-58F2-3B3FEEC09ECA}"/>
                    </a:ext>
                  </a:extLst>
                </p14:cNvPr>
                <p14:cNvContentPartPr/>
                <p14:nvPr/>
              </p14:nvContentPartPr>
              <p14:xfrm>
                <a:off x="1977444" y="6269061"/>
                <a:ext cx="94320" cy="75960"/>
              </p14:xfrm>
            </p:contentPart>
          </mc:Choice>
          <mc:Fallback>
            <p:pic>
              <p:nvPicPr>
                <p:cNvPr id="8238" name="Rukopis 8237">
                  <a:extLst>
                    <a:ext uri="{FF2B5EF4-FFF2-40B4-BE49-F238E27FC236}">
                      <a16:creationId xmlns:a16="http://schemas.microsoft.com/office/drawing/2014/main" id="{206F7BFA-C802-872B-58F2-3B3FEEC09E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68444" y="6260061"/>
                  <a:ext cx="111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239" name="Rukopis 8238">
                  <a:extLst>
                    <a:ext uri="{FF2B5EF4-FFF2-40B4-BE49-F238E27FC236}">
                      <a16:creationId xmlns:a16="http://schemas.microsoft.com/office/drawing/2014/main" id="{9AD749EF-BAB0-467C-21F5-EB8B43401C87}"/>
                    </a:ext>
                  </a:extLst>
                </p14:cNvPr>
                <p14:cNvContentPartPr/>
                <p14:nvPr/>
              </p14:nvContentPartPr>
              <p14:xfrm>
                <a:off x="2142324" y="6251781"/>
                <a:ext cx="85320" cy="106560"/>
              </p14:xfrm>
            </p:contentPart>
          </mc:Choice>
          <mc:Fallback>
            <p:pic>
              <p:nvPicPr>
                <p:cNvPr id="8239" name="Rukopis 8238">
                  <a:extLst>
                    <a:ext uri="{FF2B5EF4-FFF2-40B4-BE49-F238E27FC236}">
                      <a16:creationId xmlns:a16="http://schemas.microsoft.com/office/drawing/2014/main" id="{9AD749EF-BAB0-467C-21F5-EB8B43401C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33324" y="6242781"/>
                  <a:ext cx="10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240" name="Rukopis 8239">
                  <a:extLst>
                    <a:ext uri="{FF2B5EF4-FFF2-40B4-BE49-F238E27FC236}">
                      <a16:creationId xmlns:a16="http://schemas.microsoft.com/office/drawing/2014/main" id="{B09F3105-152C-9867-9612-1A8FB557D8E2}"/>
                    </a:ext>
                  </a:extLst>
                </p14:cNvPr>
                <p14:cNvContentPartPr/>
                <p14:nvPr/>
              </p14:nvContentPartPr>
              <p14:xfrm>
                <a:off x="2300724" y="6262221"/>
                <a:ext cx="77040" cy="84240"/>
              </p14:xfrm>
            </p:contentPart>
          </mc:Choice>
          <mc:Fallback>
            <p:pic>
              <p:nvPicPr>
                <p:cNvPr id="8240" name="Rukopis 8239">
                  <a:extLst>
                    <a:ext uri="{FF2B5EF4-FFF2-40B4-BE49-F238E27FC236}">
                      <a16:creationId xmlns:a16="http://schemas.microsoft.com/office/drawing/2014/main" id="{B09F3105-152C-9867-9612-1A8FB557D8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91766" y="6253259"/>
                  <a:ext cx="94598" cy="101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241" name="Rukopis 8240">
                  <a:extLst>
                    <a:ext uri="{FF2B5EF4-FFF2-40B4-BE49-F238E27FC236}">
                      <a16:creationId xmlns:a16="http://schemas.microsoft.com/office/drawing/2014/main" id="{8923FFFB-675E-B6E4-BA29-059157913839}"/>
                    </a:ext>
                  </a:extLst>
                </p14:cNvPr>
                <p14:cNvContentPartPr/>
                <p14:nvPr/>
              </p14:nvContentPartPr>
              <p14:xfrm>
                <a:off x="2397924" y="6266181"/>
                <a:ext cx="148320" cy="101880"/>
              </p14:xfrm>
            </p:contentPart>
          </mc:Choice>
          <mc:Fallback>
            <p:pic>
              <p:nvPicPr>
                <p:cNvPr id="8241" name="Rukopis 8240">
                  <a:extLst>
                    <a:ext uri="{FF2B5EF4-FFF2-40B4-BE49-F238E27FC236}">
                      <a16:creationId xmlns:a16="http://schemas.microsoft.com/office/drawing/2014/main" id="{8923FFFB-675E-B6E4-BA29-0591579138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88946" y="6257181"/>
                  <a:ext cx="165917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5" name="Skupina 133">
            <a:extLst>
              <a:ext uri="{FF2B5EF4-FFF2-40B4-BE49-F238E27FC236}">
                <a16:creationId xmlns:a16="http://schemas.microsoft.com/office/drawing/2014/main" id="{D255D693-400E-F248-5021-57822B096A18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5891213"/>
            <a:ext cx="1658938" cy="617537"/>
            <a:chOff x="3642444" y="5890701"/>
            <a:chExt cx="165744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243" name="Rukopis 8242">
                  <a:extLst>
                    <a:ext uri="{FF2B5EF4-FFF2-40B4-BE49-F238E27FC236}">
                      <a16:creationId xmlns:a16="http://schemas.microsoft.com/office/drawing/2014/main" id="{52D67BF9-2A8E-02C2-459B-2830CBF3307E}"/>
                    </a:ext>
                  </a:extLst>
                </p14:cNvPr>
                <p14:cNvContentPartPr/>
                <p14:nvPr/>
              </p14:nvContentPartPr>
              <p14:xfrm>
                <a:off x="4301604" y="5944701"/>
                <a:ext cx="184680" cy="172440"/>
              </p14:xfrm>
            </p:contentPart>
          </mc:Choice>
          <mc:Fallback>
            <p:pic>
              <p:nvPicPr>
                <p:cNvPr id="8243" name="Rukopis 8242">
                  <a:extLst>
                    <a:ext uri="{FF2B5EF4-FFF2-40B4-BE49-F238E27FC236}">
                      <a16:creationId xmlns:a16="http://schemas.microsoft.com/office/drawing/2014/main" id="{52D67BF9-2A8E-02C2-459B-2830CBF330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92586" y="5935720"/>
                  <a:ext cx="202354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44" name="Rukopis 8243">
                  <a:extLst>
                    <a:ext uri="{FF2B5EF4-FFF2-40B4-BE49-F238E27FC236}">
                      <a16:creationId xmlns:a16="http://schemas.microsoft.com/office/drawing/2014/main" id="{0319CDF0-8C10-B0F4-4EE0-0E1741BB537F}"/>
                    </a:ext>
                  </a:extLst>
                </p14:cNvPr>
                <p14:cNvContentPartPr/>
                <p14:nvPr/>
              </p14:nvContentPartPr>
              <p14:xfrm>
                <a:off x="4335084" y="5890701"/>
                <a:ext cx="192600" cy="117720"/>
              </p14:xfrm>
            </p:contentPart>
          </mc:Choice>
          <mc:Fallback>
            <p:pic>
              <p:nvPicPr>
                <p:cNvPr id="8244" name="Rukopis 8243">
                  <a:extLst>
                    <a:ext uri="{FF2B5EF4-FFF2-40B4-BE49-F238E27FC236}">
                      <a16:creationId xmlns:a16="http://schemas.microsoft.com/office/drawing/2014/main" id="{0319CDF0-8C10-B0F4-4EE0-0E1741BB53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26101" y="5881728"/>
                  <a:ext cx="210207" cy="135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246" name="Rukopis 8245">
                  <a:extLst>
                    <a:ext uri="{FF2B5EF4-FFF2-40B4-BE49-F238E27FC236}">
                      <a16:creationId xmlns:a16="http://schemas.microsoft.com/office/drawing/2014/main" id="{CA302FC0-0F6F-E59F-F490-13C808373DC9}"/>
                    </a:ext>
                  </a:extLst>
                </p14:cNvPr>
                <p14:cNvContentPartPr/>
                <p14:nvPr/>
              </p14:nvContentPartPr>
              <p14:xfrm>
                <a:off x="3642444" y="6159261"/>
                <a:ext cx="201600" cy="172440"/>
              </p14:xfrm>
            </p:contentPart>
          </mc:Choice>
          <mc:Fallback>
            <p:pic>
              <p:nvPicPr>
                <p:cNvPr id="8246" name="Rukopis 8245">
                  <a:extLst>
                    <a:ext uri="{FF2B5EF4-FFF2-40B4-BE49-F238E27FC236}">
                      <a16:creationId xmlns:a16="http://schemas.microsoft.com/office/drawing/2014/main" id="{CA302FC0-0F6F-E59F-F490-13C808373D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33444" y="6150280"/>
                  <a:ext cx="219240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247" name="Rukopis 8246">
                  <a:extLst>
                    <a:ext uri="{FF2B5EF4-FFF2-40B4-BE49-F238E27FC236}">
                      <a16:creationId xmlns:a16="http://schemas.microsoft.com/office/drawing/2014/main" id="{0BD70CFF-FD82-2BBB-BB8B-E10AC8076E01}"/>
                    </a:ext>
                  </a:extLst>
                </p14:cNvPr>
                <p14:cNvContentPartPr/>
                <p14:nvPr/>
              </p14:nvContentPartPr>
              <p14:xfrm>
                <a:off x="3848004" y="6257181"/>
                <a:ext cx="118440" cy="93240"/>
              </p14:xfrm>
            </p:contentPart>
          </mc:Choice>
          <mc:Fallback>
            <p:pic>
              <p:nvPicPr>
                <p:cNvPr id="8247" name="Rukopis 8246">
                  <a:extLst>
                    <a:ext uri="{FF2B5EF4-FFF2-40B4-BE49-F238E27FC236}">
                      <a16:creationId xmlns:a16="http://schemas.microsoft.com/office/drawing/2014/main" id="{0BD70CFF-FD82-2BBB-BB8B-E10AC8076E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9004" y="6248146"/>
                  <a:ext cx="136080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48" name="Rukopis 8247">
                  <a:extLst>
                    <a:ext uri="{FF2B5EF4-FFF2-40B4-BE49-F238E27FC236}">
                      <a16:creationId xmlns:a16="http://schemas.microsoft.com/office/drawing/2014/main" id="{45337F58-817C-E043-4050-7BE2E24B983E}"/>
                    </a:ext>
                  </a:extLst>
                </p14:cNvPr>
                <p14:cNvContentPartPr/>
                <p14:nvPr/>
              </p14:nvContentPartPr>
              <p14:xfrm>
                <a:off x="4028724" y="6232341"/>
                <a:ext cx="78120" cy="124560"/>
              </p14:xfrm>
            </p:contentPart>
          </mc:Choice>
          <mc:Fallback>
            <p:pic>
              <p:nvPicPr>
                <p:cNvPr id="8248" name="Rukopis 8247">
                  <a:extLst>
                    <a:ext uri="{FF2B5EF4-FFF2-40B4-BE49-F238E27FC236}">
                      <a16:creationId xmlns:a16="http://schemas.microsoft.com/office/drawing/2014/main" id="{45337F58-817C-E043-4050-7BE2E24B98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19724" y="6223341"/>
                  <a:ext cx="95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249" name="Rukopis 8248">
                  <a:extLst>
                    <a:ext uri="{FF2B5EF4-FFF2-40B4-BE49-F238E27FC236}">
                      <a16:creationId xmlns:a16="http://schemas.microsoft.com/office/drawing/2014/main" id="{73C91D7F-DEFE-F06F-936D-3DD0DDD8B7B1}"/>
                    </a:ext>
                  </a:extLst>
                </p14:cNvPr>
                <p14:cNvContentPartPr/>
                <p14:nvPr/>
              </p14:nvContentPartPr>
              <p14:xfrm>
                <a:off x="4152924" y="6234861"/>
                <a:ext cx="114480" cy="99720"/>
              </p14:xfrm>
            </p:contentPart>
          </mc:Choice>
          <mc:Fallback>
            <p:pic>
              <p:nvPicPr>
                <p:cNvPr id="8249" name="Rukopis 8248">
                  <a:extLst>
                    <a:ext uri="{FF2B5EF4-FFF2-40B4-BE49-F238E27FC236}">
                      <a16:creationId xmlns:a16="http://schemas.microsoft.com/office/drawing/2014/main" id="{73C91D7F-DEFE-F06F-936D-3DD0DDD8B7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43924" y="6225861"/>
                  <a:ext cx="132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250" name="Rukopis 8249">
                  <a:extLst>
                    <a:ext uri="{FF2B5EF4-FFF2-40B4-BE49-F238E27FC236}">
                      <a16:creationId xmlns:a16="http://schemas.microsoft.com/office/drawing/2014/main" id="{1451E3FE-C84A-F9DE-FF86-1E03BE9226AC}"/>
                    </a:ext>
                  </a:extLst>
                </p14:cNvPr>
                <p14:cNvContentPartPr/>
                <p14:nvPr/>
              </p14:nvContentPartPr>
              <p14:xfrm>
                <a:off x="4305924" y="6236661"/>
                <a:ext cx="59040" cy="108720"/>
              </p14:xfrm>
            </p:contentPart>
          </mc:Choice>
          <mc:Fallback>
            <p:pic>
              <p:nvPicPr>
                <p:cNvPr id="8250" name="Rukopis 8249">
                  <a:extLst>
                    <a:ext uri="{FF2B5EF4-FFF2-40B4-BE49-F238E27FC236}">
                      <a16:creationId xmlns:a16="http://schemas.microsoft.com/office/drawing/2014/main" id="{1451E3FE-C84A-F9DE-FF86-1E03BE9226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96869" y="6227661"/>
                  <a:ext cx="76788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51" name="Rukopis 8250">
                  <a:extLst>
                    <a:ext uri="{FF2B5EF4-FFF2-40B4-BE49-F238E27FC236}">
                      <a16:creationId xmlns:a16="http://schemas.microsoft.com/office/drawing/2014/main" id="{581D261F-ADB4-48DD-501A-4717CCC78D53}"/>
                    </a:ext>
                  </a:extLst>
                </p14:cNvPr>
                <p14:cNvContentPartPr/>
                <p14:nvPr/>
              </p14:nvContentPartPr>
              <p14:xfrm>
                <a:off x="4392684" y="6158901"/>
                <a:ext cx="5400" cy="33120"/>
              </p14:xfrm>
            </p:contentPart>
          </mc:Choice>
          <mc:Fallback>
            <p:pic>
              <p:nvPicPr>
                <p:cNvPr id="8251" name="Rukopis 8250">
                  <a:extLst>
                    <a:ext uri="{FF2B5EF4-FFF2-40B4-BE49-F238E27FC236}">
                      <a16:creationId xmlns:a16="http://schemas.microsoft.com/office/drawing/2014/main" id="{581D261F-ADB4-48DD-501A-4717CCC78D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83684" y="6149901"/>
                  <a:ext cx="23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52" name="Rukopis 8251">
                  <a:extLst>
                    <a:ext uri="{FF2B5EF4-FFF2-40B4-BE49-F238E27FC236}">
                      <a16:creationId xmlns:a16="http://schemas.microsoft.com/office/drawing/2014/main" id="{3FF91C25-1467-B440-D8CA-6D23EF034BBC}"/>
                    </a:ext>
                  </a:extLst>
                </p14:cNvPr>
                <p14:cNvContentPartPr/>
                <p14:nvPr/>
              </p14:nvContentPartPr>
              <p14:xfrm>
                <a:off x="4423644" y="6148101"/>
                <a:ext cx="106560" cy="197280"/>
              </p14:xfrm>
            </p:contentPart>
          </mc:Choice>
          <mc:Fallback>
            <p:pic>
              <p:nvPicPr>
                <p:cNvPr id="8252" name="Rukopis 8251">
                  <a:extLst>
                    <a:ext uri="{FF2B5EF4-FFF2-40B4-BE49-F238E27FC236}">
                      <a16:creationId xmlns:a16="http://schemas.microsoft.com/office/drawing/2014/main" id="{3FF91C25-1467-B440-D8CA-6D23EF034B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4674" y="6139117"/>
                  <a:ext cx="124141" cy="214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53" name="Rukopis 8252">
                  <a:extLst>
                    <a:ext uri="{FF2B5EF4-FFF2-40B4-BE49-F238E27FC236}">
                      <a16:creationId xmlns:a16="http://schemas.microsoft.com/office/drawing/2014/main" id="{5630E2E8-1AC3-E2F4-ABFF-1B4F4DEC6F6D}"/>
                    </a:ext>
                  </a:extLst>
                </p14:cNvPr>
                <p14:cNvContentPartPr/>
                <p14:nvPr/>
              </p14:nvContentPartPr>
              <p14:xfrm>
                <a:off x="4421484" y="6224061"/>
                <a:ext cx="78840" cy="65880"/>
              </p14:xfrm>
            </p:contentPart>
          </mc:Choice>
          <mc:Fallback>
            <p:pic>
              <p:nvPicPr>
                <p:cNvPr id="8253" name="Rukopis 8252">
                  <a:extLst>
                    <a:ext uri="{FF2B5EF4-FFF2-40B4-BE49-F238E27FC236}">
                      <a16:creationId xmlns:a16="http://schemas.microsoft.com/office/drawing/2014/main" id="{5630E2E8-1AC3-E2F4-ABFF-1B4F4DEC6F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12484" y="6215061"/>
                  <a:ext cx="96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54" name="Rukopis 8253">
                  <a:extLst>
                    <a:ext uri="{FF2B5EF4-FFF2-40B4-BE49-F238E27FC236}">
                      <a16:creationId xmlns:a16="http://schemas.microsoft.com/office/drawing/2014/main" id="{775F3837-89A9-E08A-37B6-C289B040022F}"/>
                    </a:ext>
                  </a:extLst>
                </p14:cNvPr>
                <p14:cNvContentPartPr/>
                <p14:nvPr/>
              </p14:nvContentPartPr>
              <p14:xfrm>
                <a:off x="4548204" y="6168981"/>
                <a:ext cx="91440" cy="163800"/>
              </p14:xfrm>
            </p:contentPart>
          </mc:Choice>
          <mc:Fallback>
            <p:pic>
              <p:nvPicPr>
                <p:cNvPr id="8254" name="Rukopis 8253">
                  <a:extLst>
                    <a:ext uri="{FF2B5EF4-FFF2-40B4-BE49-F238E27FC236}">
                      <a16:creationId xmlns:a16="http://schemas.microsoft.com/office/drawing/2014/main" id="{775F3837-89A9-E08A-37B6-C289B04002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39204" y="6159981"/>
                  <a:ext cx="109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55" name="Rukopis 8254">
                  <a:extLst>
                    <a:ext uri="{FF2B5EF4-FFF2-40B4-BE49-F238E27FC236}">
                      <a16:creationId xmlns:a16="http://schemas.microsoft.com/office/drawing/2014/main" id="{35A4F4BC-ACFB-934E-97DE-4DD02C147F3D}"/>
                    </a:ext>
                  </a:extLst>
                </p14:cNvPr>
                <p14:cNvContentPartPr/>
                <p14:nvPr/>
              </p14:nvContentPartPr>
              <p14:xfrm>
                <a:off x="4666284" y="6225141"/>
                <a:ext cx="70560" cy="118800"/>
              </p14:xfrm>
            </p:contentPart>
          </mc:Choice>
          <mc:Fallback>
            <p:pic>
              <p:nvPicPr>
                <p:cNvPr id="8255" name="Rukopis 8254">
                  <a:extLst>
                    <a:ext uri="{FF2B5EF4-FFF2-40B4-BE49-F238E27FC236}">
                      <a16:creationId xmlns:a16="http://schemas.microsoft.com/office/drawing/2014/main" id="{35A4F4BC-ACFB-934E-97DE-4DD02C147F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57284" y="6216141"/>
                  <a:ext cx="88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8" name="Rukopis 127">
                  <a:extLst>
                    <a:ext uri="{FF2B5EF4-FFF2-40B4-BE49-F238E27FC236}">
                      <a16:creationId xmlns:a16="http://schemas.microsoft.com/office/drawing/2014/main" id="{6243CEE2-E6FF-B926-B0C4-8657D163A474}"/>
                    </a:ext>
                  </a:extLst>
                </p14:cNvPr>
                <p14:cNvContentPartPr/>
                <p14:nvPr/>
              </p14:nvContentPartPr>
              <p14:xfrm>
                <a:off x="4783284" y="6243501"/>
                <a:ext cx="49680" cy="106560"/>
              </p14:xfrm>
            </p:contentPart>
          </mc:Choice>
          <mc:Fallback>
            <p:pic>
              <p:nvPicPr>
                <p:cNvPr id="128" name="Rukopis 127">
                  <a:extLst>
                    <a:ext uri="{FF2B5EF4-FFF2-40B4-BE49-F238E27FC236}">
                      <a16:creationId xmlns:a16="http://schemas.microsoft.com/office/drawing/2014/main" id="{6243CEE2-E6FF-B926-B0C4-8657D163A4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74349" y="6234501"/>
                  <a:ext cx="67193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9" name="Rukopis 128">
                  <a:extLst>
                    <a:ext uri="{FF2B5EF4-FFF2-40B4-BE49-F238E27FC236}">
                      <a16:creationId xmlns:a16="http://schemas.microsoft.com/office/drawing/2014/main" id="{515C326F-0E5B-1B7A-F711-F0F51E1027DC}"/>
                    </a:ext>
                  </a:extLst>
                </p14:cNvPr>
                <p14:cNvContentPartPr/>
                <p14:nvPr/>
              </p14:nvContentPartPr>
              <p14:xfrm>
                <a:off x="4845924" y="6158901"/>
                <a:ext cx="24120" cy="29520"/>
              </p14:xfrm>
            </p:contentPart>
          </mc:Choice>
          <mc:Fallback>
            <p:pic>
              <p:nvPicPr>
                <p:cNvPr id="129" name="Rukopis 128">
                  <a:extLst>
                    <a:ext uri="{FF2B5EF4-FFF2-40B4-BE49-F238E27FC236}">
                      <a16:creationId xmlns:a16="http://schemas.microsoft.com/office/drawing/2014/main" id="{515C326F-0E5B-1B7A-F711-F0F51E1027D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6788" y="6149901"/>
                  <a:ext cx="42027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0" name="Rukopis 129">
                  <a:extLst>
                    <a:ext uri="{FF2B5EF4-FFF2-40B4-BE49-F238E27FC236}">
                      <a16:creationId xmlns:a16="http://schemas.microsoft.com/office/drawing/2014/main" id="{3A940D1C-0428-CCAF-DF4F-816D6963F591}"/>
                    </a:ext>
                  </a:extLst>
                </p14:cNvPr>
                <p14:cNvContentPartPr/>
                <p14:nvPr/>
              </p14:nvContentPartPr>
              <p14:xfrm>
                <a:off x="4868244" y="6123981"/>
                <a:ext cx="111960" cy="201960"/>
              </p14:xfrm>
            </p:contentPart>
          </mc:Choice>
          <mc:Fallback>
            <p:pic>
              <p:nvPicPr>
                <p:cNvPr id="130" name="Rukopis 129">
                  <a:extLst>
                    <a:ext uri="{FF2B5EF4-FFF2-40B4-BE49-F238E27FC236}">
                      <a16:creationId xmlns:a16="http://schemas.microsoft.com/office/drawing/2014/main" id="{3A940D1C-0428-CCAF-DF4F-816D6963F5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59244" y="6114997"/>
                  <a:ext cx="129600" cy="219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2" name="Rukopis 131">
                  <a:extLst>
                    <a:ext uri="{FF2B5EF4-FFF2-40B4-BE49-F238E27FC236}">
                      <a16:creationId xmlns:a16="http://schemas.microsoft.com/office/drawing/2014/main" id="{310CD64E-5CA1-B45B-3BA4-6DFFB9B98636}"/>
                    </a:ext>
                  </a:extLst>
                </p14:cNvPr>
                <p14:cNvContentPartPr/>
                <p14:nvPr/>
              </p14:nvContentPartPr>
              <p14:xfrm>
                <a:off x="4851324" y="6205701"/>
                <a:ext cx="186480" cy="14760"/>
              </p14:xfrm>
            </p:contentPart>
          </mc:Choice>
          <mc:Fallback>
            <p:pic>
              <p:nvPicPr>
                <p:cNvPr id="132" name="Rukopis 131">
                  <a:extLst>
                    <a:ext uri="{FF2B5EF4-FFF2-40B4-BE49-F238E27FC236}">
                      <a16:creationId xmlns:a16="http://schemas.microsoft.com/office/drawing/2014/main" id="{310CD64E-5CA1-B45B-3BA4-6DFFB9B9863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42324" y="6196701"/>
                  <a:ext cx="20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3" name="Rukopis 132">
                  <a:extLst>
                    <a:ext uri="{FF2B5EF4-FFF2-40B4-BE49-F238E27FC236}">
                      <a16:creationId xmlns:a16="http://schemas.microsoft.com/office/drawing/2014/main" id="{2A509E79-DA37-7117-45C9-EDA1601412C8}"/>
                    </a:ext>
                  </a:extLst>
                </p14:cNvPr>
                <p14:cNvContentPartPr/>
                <p14:nvPr/>
              </p14:nvContentPartPr>
              <p14:xfrm>
                <a:off x="4901724" y="6213621"/>
                <a:ext cx="398160" cy="295200"/>
              </p14:xfrm>
            </p:contentPart>
          </mc:Choice>
          <mc:Fallback>
            <p:pic>
              <p:nvPicPr>
                <p:cNvPr id="133" name="Rukopis 132">
                  <a:extLst>
                    <a:ext uri="{FF2B5EF4-FFF2-40B4-BE49-F238E27FC236}">
                      <a16:creationId xmlns:a16="http://schemas.microsoft.com/office/drawing/2014/main" id="{2A509E79-DA37-7117-45C9-EDA1601412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92724" y="6204621"/>
                  <a:ext cx="41580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6" name="Skupina 156">
            <a:extLst>
              <a:ext uri="{FF2B5EF4-FFF2-40B4-BE49-F238E27FC236}">
                <a16:creationId xmlns:a16="http://schemas.microsoft.com/office/drawing/2014/main" id="{E2CDB3F6-512C-17D3-88A7-E7F39C5B6C59}"/>
              </a:ext>
            </a:extLst>
          </p:cNvPr>
          <p:cNvGrpSpPr>
            <a:grpSpLocks/>
          </p:cNvGrpSpPr>
          <p:nvPr/>
        </p:nvGrpSpPr>
        <p:grpSpPr bwMode="auto">
          <a:xfrm>
            <a:off x="5959475" y="5969000"/>
            <a:ext cx="155575" cy="222250"/>
            <a:chOff x="5958684" y="5968821"/>
            <a:chExt cx="15696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5" name="Rukopis 154">
                  <a:extLst>
                    <a:ext uri="{FF2B5EF4-FFF2-40B4-BE49-F238E27FC236}">
                      <a16:creationId xmlns:a16="http://schemas.microsoft.com/office/drawing/2014/main" id="{C538EB90-BF45-5349-1D27-476856EC3F75}"/>
                    </a:ext>
                  </a:extLst>
                </p14:cNvPr>
                <p14:cNvContentPartPr/>
                <p14:nvPr/>
              </p14:nvContentPartPr>
              <p14:xfrm>
                <a:off x="6045084" y="6007341"/>
                <a:ext cx="56160" cy="183600"/>
              </p14:xfrm>
            </p:contentPart>
          </mc:Choice>
          <mc:Fallback>
            <p:pic>
              <p:nvPicPr>
                <p:cNvPr id="155" name="Rukopis 154">
                  <a:extLst>
                    <a:ext uri="{FF2B5EF4-FFF2-40B4-BE49-F238E27FC236}">
                      <a16:creationId xmlns:a16="http://schemas.microsoft.com/office/drawing/2014/main" id="{C538EB90-BF45-5349-1D27-476856EC3F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36084" y="5998341"/>
                  <a:ext cx="73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6" name="Rukopis 155">
                  <a:extLst>
                    <a:ext uri="{FF2B5EF4-FFF2-40B4-BE49-F238E27FC236}">
                      <a16:creationId xmlns:a16="http://schemas.microsoft.com/office/drawing/2014/main" id="{CAF91505-4676-7D07-B041-C2391F74249E}"/>
                    </a:ext>
                  </a:extLst>
                </p14:cNvPr>
                <p14:cNvContentPartPr/>
                <p14:nvPr/>
              </p14:nvContentPartPr>
              <p14:xfrm>
                <a:off x="5958684" y="5968821"/>
                <a:ext cx="156960" cy="129240"/>
              </p14:xfrm>
            </p:contentPart>
          </mc:Choice>
          <mc:Fallback>
            <p:pic>
              <p:nvPicPr>
                <p:cNvPr id="156" name="Rukopis 155">
                  <a:extLst>
                    <a:ext uri="{FF2B5EF4-FFF2-40B4-BE49-F238E27FC236}">
                      <a16:creationId xmlns:a16="http://schemas.microsoft.com/office/drawing/2014/main" id="{CAF91505-4676-7D07-B041-C2391F7424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49684" y="5959821"/>
                  <a:ext cx="1746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7" name="Skupina 171">
            <a:extLst>
              <a:ext uri="{FF2B5EF4-FFF2-40B4-BE49-F238E27FC236}">
                <a16:creationId xmlns:a16="http://schemas.microsoft.com/office/drawing/2014/main" id="{3548C753-E62A-A50A-EEBA-2AE25D0C7466}"/>
              </a:ext>
            </a:extLst>
          </p:cNvPr>
          <p:cNvGrpSpPr>
            <a:grpSpLocks/>
          </p:cNvGrpSpPr>
          <p:nvPr/>
        </p:nvGrpSpPr>
        <p:grpSpPr bwMode="auto">
          <a:xfrm>
            <a:off x="5945188" y="6297613"/>
            <a:ext cx="1454150" cy="249237"/>
            <a:chOff x="5945724" y="6297861"/>
            <a:chExt cx="14540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8" name="Rukopis 157">
                  <a:extLst>
                    <a:ext uri="{FF2B5EF4-FFF2-40B4-BE49-F238E27FC236}">
                      <a16:creationId xmlns:a16="http://schemas.microsoft.com/office/drawing/2014/main" id="{4D55913D-34FB-67E3-D5BC-E11CF5F079D3}"/>
                    </a:ext>
                  </a:extLst>
                </p14:cNvPr>
                <p14:cNvContentPartPr/>
                <p14:nvPr/>
              </p14:nvContentPartPr>
              <p14:xfrm>
                <a:off x="5945724" y="6301821"/>
                <a:ext cx="147960" cy="214920"/>
              </p14:xfrm>
            </p:contentPart>
          </mc:Choice>
          <mc:Fallback>
            <p:pic>
              <p:nvPicPr>
                <p:cNvPr id="158" name="Rukopis 157">
                  <a:extLst>
                    <a:ext uri="{FF2B5EF4-FFF2-40B4-BE49-F238E27FC236}">
                      <a16:creationId xmlns:a16="http://schemas.microsoft.com/office/drawing/2014/main" id="{4D55913D-34FB-67E3-D5BC-E11CF5F079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36724" y="6292821"/>
                  <a:ext cx="165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9" name="Rukopis 158">
                  <a:extLst>
                    <a:ext uri="{FF2B5EF4-FFF2-40B4-BE49-F238E27FC236}">
                      <a16:creationId xmlns:a16="http://schemas.microsoft.com/office/drawing/2014/main" id="{83E6F01A-61CE-FF8F-78A4-EB7A980C4304}"/>
                    </a:ext>
                  </a:extLst>
                </p14:cNvPr>
                <p14:cNvContentPartPr/>
                <p14:nvPr/>
              </p14:nvContentPartPr>
              <p14:xfrm>
                <a:off x="6101604" y="6417741"/>
                <a:ext cx="128160" cy="18000"/>
              </p14:xfrm>
            </p:contentPart>
          </mc:Choice>
          <mc:Fallback>
            <p:pic>
              <p:nvPicPr>
                <p:cNvPr id="159" name="Rukopis 158">
                  <a:extLst>
                    <a:ext uri="{FF2B5EF4-FFF2-40B4-BE49-F238E27FC236}">
                      <a16:creationId xmlns:a16="http://schemas.microsoft.com/office/drawing/2014/main" id="{83E6F01A-61CE-FF8F-78A4-EB7A980C430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92604" y="6408741"/>
                  <a:ext cx="145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1" name="Rukopis 160">
                  <a:extLst>
                    <a:ext uri="{FF2B5EF4-FFF2-40B4-BE49-F238E27FC236}">
                      <a16:creationId xmlns:a16="http://schemas.microsoft.com/office/drawing/2014/main" id="{EFF4A89A-3314-184E-4BC0-4AF4108E4A1E}"/>
                    </a:ext>
                  </a:extLst>
                </p14:cNvPr>
                <p14:cNvContentPartPr/>
                <p14:nvPr/>
              </p14:nvContentPartPr>
              <p14:xfrm>
                <a:off x="6268284" y="6379221"/>
                <a:ext cx="113040" cy="167040"/>
              </p14:xfrm>
            </p:contentPart>
          </mc:Choice>
          <mc:Fallback>
            <p:pic>
              <p:nvPicPr>
                <p:cNvPr id="161" name="Rukopis 160">
                  <a:extLst>
                    <a:ext uri="{FF2B5EF4-FFF2-40B4-BE49-F238E27FC236}">
                      <a16:creationId xmlns:a16="http://schemas.microsoft.com/office/drawing/2014/main" id="{EFF4A89A-3314-184E-4BC0-4AF4108E4A1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59284" y="6370221"/>
                  <a:ext cx="13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2" name="Rukopis 161">
                  <a:extLst>
                    <a:ext uri="{FF2B5EF4-FFF2-40B4-BE49-F238E27FC236}">
                      <a16:creationId xmlns:a16="http://schemas.microsoft.com/office/drawing/2014/main" id="{06845FDE-EC1C-9D34-093D-B74D6F8C03EB}"/>
                    </a:ext>
                  </a:extLst>
                </p14:cNvPr>
                <p14:cNvContentPartPr/>
                <p14:nvPr/>
              </p14:nvContentPartPr>
              <p14:xfrm>
                <a:off x="6273324" y="6388941"/>
                <a:ext cx="172440" cy="77760"/>
              </p14:xfrm>
            </p:contentPart>
          </mc:Choice>
          <mc:Fallback>
            <p:pic>
              <p:nvPicPr>
                <p:cNvPr id="162" name="Rukopis 161">
                  <a:extLst>
                    <a:ext uri="{FF2B5EF4-FFF2-40B4-BE49-F238E27FC236}">
                      <a16:creationId xmlns:a16="http://schemas.microsoft.com/office/drawing/2014/main" id="{06845FDE-EC1C-9D34-093D-B74D6F8C03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64324" y="6379941"/>
                  <a:ext cx="190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3" name="Rukopis 162">
                  <a:extLst>
                    <a:ext uri="{FF2B5EF4-FFF2-40B4-BE49-F238E27FC236}">
                      <a16:creationId xmlns:a16="http://schemas.microsoft.com/office/drawing/2014/main" id="{37C1A0DE-6BB0-BF8C-7EA6-09257343339C}"/>
                    </a:ext>
                  </a:extLst>
                </p14:cNvPr>
                <p14:cNvContentPartPr/>
                <p14:nvPr/>
              </p14:nvContentPartPr>
              <p14:xfrm>
                <a:off x="6459444" y="6374181"/>
                <a:ext cx="87480" cy="86760"/>
              </p14:xfrm>
            </p:contentPart>
          </mc:Choice>
          <mc:Fallback>
            <p:pic>
              <p:nvPicPr>
                <p:cNvPr id="163" name="Rukopis 162">
                  <a:extLst>
                    <a:ext uri="{FF2B5EF4-FFF2-40B4-BE49-F238E27FC236}">
                      <a16:creationId xmlns:a16="http://schemas.microsoft.com/office/drawing/2014/main" id="{37C1A0DE-6BB0-BF8C-7EA6-0925734333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50444" y="6365181"/>
                  <a:ext cx="105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4" name="Rukopis 163">
                  <a:extLst>
                    <a:ext uri="{FF2B5EF4-FFF2-40B4-BE49-F238E27FC236}">
                      <a16:creationId xmlns:a16="http://schemas.microsoft.com/office/drawing/2014/main" id="{B9A8399F-1D70-F535-C317-2338F9F61F90}"/>
                    </a:ext>
                  </a:extLst>
                </p14:cNvPr>
                <p14:cNvContentPartPr/>
                <p14:nvPr/>
              </p14:nvContentPartPr>
              <p14:xfrm>
                <a:off x="6555564" y="6407661"/>
                <a:ext cx="85680" cy="70560"/>
              </p14:xfrm>
            </p:contentPart>
          </mc:Choice>
          <mc:Fallback>
            <p:pic>
              <p:nvPicPr>
                <p:cNvPr id="164" name="Rukopis 163">
                  <a:extLst>
                    <a:ext uri="{FF2B5EF4-FFF2-40B4-BE49-F238E27FC236}">
                      <a16:creationId xmlns:a16="http://schemas.microsoft.com/office/drawing/2014/main" id="{B9A8399F-1D70-F535-C317-2338F9F61F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46564" y="6398661"/>
                  <a:ext cx="10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5" name="Rukopis 164">
                  <a:extLst>
                    <a:ext uri="{FF2B5EF4-FFF2-40B4-BE49-F238E27FC236}">
                      <a16:creationId xmlns:a16="http://schemas.microsoft.com/office/drawing/2014/main" id="{87513FB7-984C-FA63-A0C0-32137DDF461A}"/>
                    </a:ext>
                  </a:extLst>
                </p14:cNvPr>
                <p14:cNvContentPartPr/>
                <p14:nvPr/>
              </p14:nvContentPartPr>
              <p14:xfrm>
                <a:off x="6689844" y="6371661"/>
                <a:ext cx="92160" cy="89280"/>
              </p14:xfrm>
            </p:contentPart>
          </mc:Choice>
          <mc:Fallback>
            <p:pic>
              <p:nvPicPr>
                <p:cNvPr id="165" name="Rukopis 164">
                  <a:extLst>
                    <a:ext uri="{FF2B5EF4-FFF2-40B4-BE49-F238E27FC236}">
                      <a16:creationId xmlns:a16="http://schemas.microsoft.com/office/drawing/2014/main" id="{87513FB7-984C-FA63-A0C0-32137DDF46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80879" y="6362661"/>
                  <a:ext cx="109731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6" name="Rukopis 165">
                  <a:extLst>
                    <a:ext uri="{FF2B5EF4-FFF2-40B4-BE49-F238E27FC236}">
                      <a16:creationId xmlns:a16="http://schemas.microsoft.com/office/drawing/2014/main" id="{7AB43962-2715-E4F9-12E7-8E397D4CAF62}"/>
                    </a:ext>
                  </a:extLst>
                </p14:cNvPr>
                <p14:cNvContentPartPr/>
                <p14:nvPr/>
              </p14:nvContentPartPr>
              <p14:xfrm>
                <a:off x="6778404" y="6404061"/>
                <a:ext cx="105480" cy="82800"/>
              </p14:xfrm>
            </p:contentPart>
          </mc:Choice>
          <mc:Fallback>
            <p:pic>
              <p:nvPicPr>
                <p:cNvPr id="166" name="Rukopis 165">
                  <a:extLst>
                    <a:ext uri="{FF2B5EF4-FFF2-40B4-BE49-F238E27FC236}">
                      <a16:creationId xmlns:a16="http://schemas.microsoft.com/office/drawing/2014/main" id="{7AB43962-2715-E4F9-12E7-8E397D4CAF6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69404" y="6395061"/>
                  <a:ext cx="12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7" name="Rukopis 166">
                  <a:extLst>
                    <a:ext uri="{FF2B5EF4-FFF2-40B4-BE49-F238E27FC236}">
                      <a16:creationId xmlns:a16="http://schemas.microsoft.com/office/drawing/2014/main" id="{8F4ED11A-81BF-94A0-5DE0-B68483FE11AE}"/>
                    </a:ext>
                  </a:extLst>
                </p14:cNvPr>
                <p14:cNvContentPartPr/>
                <p14:nvPr/>
              </p14:nvContentPartPr>
              <p14:xfrm>
                <a:off x="6926724" y="6297861"/>
                <a:ext cx="70560" cy="171000"/>
              </p14:xfrm>
            </p:contentPart>
          </mc:Choice>
          <mc:Fallback>
            <p:pic>
              <p:nvPicPr>
                <p:cNvPr id="167" name="Rukopis 166">
                  <a:extLst>
                    <a:ext uri="{FF2B5EF4-FFF2-40B4-BE49-F238E27FC236}">
                      <a16:creationId xmlns:a16="http://schemas.microsoft.com/office/drawing/2014/main" id="{8F4ED11A-81BF-94A0-5DE0-B68483FE11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17724" y="6288861"/>
                  <a:ext cx="88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8" name="Rukopis 167">
                  <a:extLst>
                    <a:ext uri="{FF2B5EF4-FFF2-40B4-BE49-F238E27FC236}">
                      <a16:creationId xmlns:a16="http://schemas.microsoft.com/office/drawing/2014/main" id="{7B85F500-4311-0EDB-C49F-4704DDCB9E33}"/>
                    </a:ext>
                  </a:extLst>
                </p14:cNvPr>
                <p14:cNvContentPartPr/>
                <p14:nvPr/>
              </p14:nvContentPartPr>
              <p14:xfrm>
                <a:off x="6983244" y="6417381"/>
                <a:ext cx="87480" cy="72000"/>
              </p14:xfrm>
            </p:contentPart>
          </mc:Choice>
          <mc:Fallback>
            <p:pic>
              <p:nvPicPr>
                <p:cNvPr id="168" name="Rukopis 167">
                  <a:extLst>
                    <a:ext uri="{FF2B5EF4-FFF2-40B4-BE49-F238E27FC236}">
                      <a16:creationId xmlns:a16="http://schemas.microsoft.com/office/drawing/2014/main" id="{7B85F500-4311-0EDB-C49F-4704DDCB9E3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74244" y="6408381"/>
                  <a:ext cx="105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9" name="Rukopis 168">
                  <a:extLst>
                    <a:ext uri="{FF2B5EF4-FFF2-40B4-BE49-F238E27FC236}">
                      <a16:creationId xmlns:a16="http://schemas.microsoft.com/office/drawing/2014/main" id="{A2C07C24-98F9-DBFF-82AB-8C54C3D1F238}"/>
                    </a:ext>
                  </a:extLst>
                </p14:cNvPr>
                <p14:cNvContentPartPr/>
                <p14:nvPr/>
              </p14:nvContentPartPr>
              <p14:xfrm>
                <a:off x="7090524" y="6409101"/>
                <a:ext cx="89280" cy="68760"/>
              </p14:xfrm>
            </p:contentPart>
          </mc:Choice>
          <mc:Fallback>
            <p:pic>
              <p:nvPicPr>
                <p:cNvPr id="169" name="Rukopis 168">
                  <a:extLst>
                    <a:ext uri="{FF2B5EF4-FFF2-40B4-BE49-F238E27FC236}">
                      <a16:creationId xmlns:a16="http://schemas.microsoft.com/office/drawing/2014/main" id="{A2C07C24-98F9-DBFF-82AB-8C54C3D1F2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81524" y="6400101"/>
                  <a:ext cx="106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0" name="Rukopis 169">
                  <a:extLst>
                    <a:ext uri="{FF2B5EF4-FFF2-40B4-BE49-F238E27FC236}">
                      <a16:creationId xmlns:a16="http://schemas.microsoft.com/office/drawing/2014/main" id="{A46EF39C-9DEE-3326-18C4-B7528D008B41}"/>
                    </a:ext>
                  </a:extLst>
                </p14:cNvPr>
                <p14:cNvContentPartPr/>
                <p14:nvPr/>
              </p14:nvContentPartPr>
              <p14:xfrm>
                <a:off x="7218684" y="6432141"/>
                <a:ext cx="72720" cy="80640"/>
              </p14:xfrm>
            </p:contentPart>
          </mc:Choice>
          <mc:Fallback>
            <p:pic>
              <p:nvPicPr>
                <p:cNvPr id="170" name="Rukopis 169">
                  <a:extLst>
                    <a:ext uri="{FF2B5EF4-FFF2-40B4-BE49-F238E27FC236}">
                      <a16:creationId xmlns:a16="http://schemas.microsoft.com/office/drawing/2014/main" id="{A46EF39C-9DEE-3326-18C4-B7528D008B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09684" y="6423141"/>
                  <a:ext cx="90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1" name="Rukopis 170">
                  <a:extLst>
                    <a:ext uri="{FF2B5EF4-FFF2-40B4-BE49-F238E27FC236}">
                      <a16:creationId xmlns:a16="http://schemas.microsoft.com/office/drawing/2014/main" id="{99B4F814-BAC5-07E9-B81E-DD0378C6470E}"/>
                    </a:ext>
                  </a:extLst>
                </p14:cNvPr>
                <p14:cNvContentPartPr/>
                <p14:nvPr/>
              </p14:nvContentPartPr>
              <p14:xfrm>
                <a:off x="7330284" y="6467421"/>
                <a:ext cx="69480" cy="78480"/>
              </p14:xfrm>
            </p:contentPart>
          </mc:Choice>
          <mc:Fallback>
            <p:pic>
              <p:nvPicPr>
                <p:cNvPr id="171" name="Rukopis 170">
                  <a:extLst>
                    <a:ext uri="{FF2B5EF4-FFF2-40B4-BE49-F238E27FC236}">
                      <a16:creationId xmlns:a16="http://schemas.microsoft.com/office/drawing/2014/main" id="{99B4F814-BAC5-07E9-B81E-DD0378C647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21284" y="6458421"/>
                  <a:ext cx="8712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D7CAC7AD-C457-828B-8764-DAC8E2C21E9F}"/>
                  </a:ext>
                </a:extLst>
              </p14:cNvPr>
              <p14:cNvContentPartPr/>
              <p14:nvPr/>
            </p14:nvContentPartPr>
            <p14:xfrm>
              <a:off x="7329204" y="5929941"/>
              <a:ext cx="214200" cy="1339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D7CAC7AD-C457-828B-8764-DAC8E2C21E9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20189" y="5920941"/>
                <a:ext cx="23187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78F0750D-FF19-3E5E-1244-7F12EF84F465}"/>
                  </a:ext>
                </a:extLst>
              </p14:cNvPr>
              <p14:cNvContentPartPr/>
              <p14:nvPr/>
            </p14:nvContentPartPr>
            <p14:xfrm>
              <a:off x="7275924" y="5879541"/>
              <a:ext cx="202320" cy="13356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78F0750D-FF19-3E5E-1244-7F12EF84F46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66924" y="5870541"/>
                <a:ext cx="21996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30" name="Skupina 45">
            <a:extLst>
              <a:ext uri="{FF2B5EF4-FFF2-40B4-BE49-F238E27FC236}">
                <a16:creationId xmlns:a16="http://schemas.microsoft.com/office/drawing/2014/main" id="{FAD71EF0-F688-DEF7-55B9-1675067C9147}"/>
              </a:ext>
            </a:extLst>
          </p:cNvPr>
          <p:cNvGrpSpPr>
            <a:grpSpLocks/>
          </p:cNvGrpSpPr>
          <p:nvPr/>
        </p:nvGrpSpPr>
        <p:grpSpPr bwMode="auto">
          <a:xfrm>
            <a:off x="7686675" y="6129338"/>
            <a:ext cx="263525" cy="203200"/>
            <a:chOff x="7686684" y="6130101"/>
            <a:chExt cx="26352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639E5894-AB07-7381-A1BD-48AA908C0C40}"/>
                    </a:ext>
                  </a:extLst>
                </p14:cNvPr>
                <p14:cNvContentPartPr/>
                <p14:nvPr/>
              </p14:nvContentPartPr>
              <p14:xfrm>
                <a:off x="7686684" y="6130101"/>
                <a:ext cx="119880" cy="202320"/>
              </p14:xfrm>
            </p:contentPart>
          </mc:Choice>
          <mc:Fallback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639E5894-AB07-7381-A1BD-48AA908C0C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77657" y="6121101"/>
                  <a:ext cx="137573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C16EEAD4-891C-0912-A172-360265DC218C}"/>
                    </a:ext>
                  </a:extLst>
                </p14:cNvPr>
                <p14:cNvContentPartPr/>
                <p14:nvPr/>
              </p14:nvContentPartPr>
              <p14:xfrm>
                <a:off x="7836084" y="6236301"/>
                <a:ext cx="114120" cy="9000"/>
              </p14:xfrm>
            </p:contentPart>
          </mc:Choice>
          <mc:Fallback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C16EEAD4-891C-0912-A172-360265DC21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27084" y="6227647"/>
                  <a:ext cx="131760" cy="259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1" name="Skupina 183">
            <a:extLst>
              <a:ext uri="{FF2B5EF4-FFF2-40B4-BE49-F238E27FC236}">
                <a16:creationId xmlns:a16="http://schemas.microsoft.com/office/drawing/2014/main" id="{C7D5E5F8-304D-2027-8A0D-64F204960519}"/>
              </a:ext>
            </a:extLst>
          </p:cNvPr>
          <p:cNvGrpSpPr>
            <a:grpSpLocks/>
          </p:cNvGrpSpPr>
          <p:nvPr/>
        </p:nvGrpSpPr>
        <p:grpSpPr bwMode="auto">
          <a:xfrm>
            <a:off x="7988300" y="6100763"/>
            <a:ext cx="1225550" cy="390525"/>
            <a:chOff x="7987644" y="6100581"/>
            <a:chExt cx="122616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7C7B70C8-69A1-1C89-9BD7-A653D845A634}"/>
                    </a:ext>
                  </a:extLst>
                </p14:cNvPr>
                <p14:cNvContentPartPr/>
                <p14:nvPr/>
              </p14:nvContentPartPr>
              <p14:xfrm>
                <a:off x="7987644" y="6195261"/>
                <a:ext cx="127080" cy="126000"/>
              </p14:xfrm>
            </p:contentPart>
          </mc:Choice>
          <mc:Fallback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7C7B70C8-69A1-1C89-9BD7-A653D845A6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78618" y="6186261"/>
                  <a:ext cx="14477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BB90955D-4CD6-9519-26A9-85980DFD8AF0}"/>
                    </a:ext>
                  </a:extLst>
                </p14:cNvPr>
                <p14:cNvContentPartPr/>
                <p14:nvPr/>
              </p14:nvContentPartPr>
              <p14:xfrm>
                <a:off x="8112204" y="6228021"/>
                <a:ext cx="64440" cy="184680"/>
              </p14:xfrm>
            </p:contentPart>
          </mc:Choice>
          <mc:Fallback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BB90955D-4CD6-9519-26A9-85980DFD8AF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03204" y="6219021"/>
                  <a:ext cx="82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790F69F4-9A54-FBAA-D032-880C7675F463}"/>
                    </a:ext>
                  </a:extLst>
                </p14:cNvPr>
                <p14:cNvContentPartPr/>
                <p14:nvPr/>
              </p14:nvContentPartPr>
              <p14:xfrm>
                <a:off x="8110764" y="6204621"/>
                <a:ext cx="120960" cy="96480"/>
              </p14:xfrm>
            </p:contentPart>
          </mc:Choice>
          <mc:Fallback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790F69F4-9A54-FBAA-D032-880C7675F46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01764" y="6195654"/>
                  <a:ext cx="138600" cy="114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4229757F-D1BD-E7CB-423C-E45A3D578922}"/>
                    </a:ext>
                  </a:extLst>
                </p14:cNvPr>
                <p14:cNvContentPartPr/>
                <p14:nvPr/>
              </p14:nvContentPartPr>
              <p14:xfrm>
                <a:off x="8238204" y="6191661"/>
                <a:ext cx="124560" cy="131400"/>
              </p14:xfrm>
            </p:contentPart>
          </mc:Choice>
          <mc:Fallback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4229757F-D1BD-E7CB-423C-E45A3D57892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29204" y="6182661"/>
                  <a:ext cx="142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030CE31C-9A90-BD53-0CD1-B7D4DC8097B0}"/>
                    </a:ext>
                  </a:extLst>
                </p14:cNvPr>
                <p14:cNvContentPartPr/>
                <p14:nvPr/>
              </p14:nvContentPartPr>
              <p14:xfrm>
                <a:off x="8364564" y="6210741"/>
                <a:ext cx="98280" cy="89640"/>
              </p14:xfrm>
            </p:contentPart>
          </mc:Choice>
          <mc:Fallback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030CE31C-9A90-BD53-0CD1-B7D4DC8097B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55531" y="6201705"/>
                  <a:ext cx="115985" cy="10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" name="Rukopis 136">
                  <a:extLst>
                    <a:ext uri="{FF2B5EF4-FFF2-40B4-BE49-F238E27FC236}">
                      <a16:creationId xmlns:a16="http://schemas.microsoft.com/office/drawing/2014/main" id="{41CCF2FA-65D1-0ACA-5670-7ACD7EBF066A}"/>
                    </a:ext>
                  </a:extLst>
                </p14:cNvPr>
                <p14:cNvContentPartPr/>
                <p14:nvPr/>
              </p14:nvContentPartPr>
              <p14:xfrm>
                <a:off x="8480844" y="6208941"/>
                <a:ext cx="49680" cy="109800"/>
              </p14:xfrm>
            </p:contentPart>
          </mc:Choice>
          <mc:Fallback>
            <p:pic>
              <p:nvPicPr>
                <p:cNvPr id="137" name="Rukopis 136">
                  <a:extLst>
                    <a:ext uri="{FF2B5EF4-FFF2-40B4-BE49-F238E27FC236}">
                      <a16:creationId xmlns:a16="http://schemas.microsoft.com/office/drawing/2014/main" id="{41CCF2FA-65D1-0ACA-5670-7ACD7EBF06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71844" y="6199941"/>
                  <a:ext cx="67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0" name="Rukopis 159">
                  <a:extLst>
                    <a:ext uri="{FF2B5EF4-FFF2-40B4-BE49-F238E27FC236}">
                      <a16:creationId xmlns:a16="http://schemas.microsoft.com/office/drawing/2014/main" id="{EB0C02B4-D883-9896-4E79-9FE7246BEFB4}"/>
                    </a:ext>
                  </a:extLst>
                </p14:cNvPr>
                <p14:cNvContentPartPr/>
                <p14:nvPr/>
              </p14:nvContentPartPr>
              <p14:xfrm>
                <a:off x="8556804" y="6136221"/>
                <a:ext cx="7200" cy="8640"/>
              </p14:xfrm>
            </p:contentPart>
          </mc:Choice>
          <mc:Fallback>
            <p:pic>
              <p:nvPicPr>
                <p:cNvPr id="160" name="Rukopis 159">
                  <a:extLst>
                    <a:ext uri="{FF2B5EF4-FFF2-40B4-BE49-F238E27FC236}">
                      <a16:creationId xmlns:a16="http://schemas.microsoft.com/office/drawing/2014/main" id="{EB0C02B4-D883-9896-4E79-9FE7246BEF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47804" y="6127221"/>
                  <a:ext cx="2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73" name="Rukopis 172">
                  <a:extLst>
                    <a:ext uri="{FF2B5EF4-FFF2-40B4-BE49-F238E27FC236}">
                      <a16:creationId xmlns:a16="http://schemas.microsoft.com/office/drawing/2014/main" id="{857829A3-B7A3-C056-92C6-3C0F46930F7C}"/>
                    </a:ext>
                  </a:extLst>
                </p14:cNvPr>
                <p14:cNvContentPartPr/>
                <p14:nvPr/>
              </p14:nvContentPartPr>
              <p14:xfrm>
                <a:off x="8466804" y="6100581"/>
                <a:ext cx="208440" cy="352440"/>
              </p14:xfrm>
            </p:contentPart>
          </mc:Choice>
          <mc:Fallback>
            <p:pic>
              <p:nvPicPr>
                <p:cNvPr id="173" name="Rukopis 172">
                  <a:extLst>
                    <a:ext uri="{FF2B5EF4-FFF2-40B4-BE49-F238E27FC236}">
                      <a16:creationId xmlns:a16="http://schemas.microsoft.com/office/drawing/2014/main" id="{857829A3-B7A3-C056-92C6-3C0F46930F7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57820" y="6091581"/>
                  <a:ext cx="22605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4" name="Rukopis 173">
                  <a:extLst>
                    <a:ext uri="{FF2B5EF4-FFF2-40B4-BE49-F238E27FC236}">
                      <a16:creationId xmlns:a16="http://schemas.microsoft.com/office/drawing/2014/main" id="{6A760F06-25A4-C914-73FA-2C11F0C7CFA8}"/>
                    </a:ext>
                  </a:extLst>
                </p14:cNvPr>
                <p14:cNvContentPartPr/>
                <p14:nvPr/>
              </p14:nvContentPartPr>
              <p14:xfrm>
                <a:off x="8530884" y="6240621"/>
                <a:ext cx="101520" cy="6480"/>
              </p14:xfrm>
            </p:contentPart>
          </mc:Choice>
          <mc:Fallback>
            <p:pic>
              <p:nvPicPr>
                <p:cNvPr id="174" name="Rukopis 173">
                  <a:extLst>
                    <a:ext uri="{FF2B5EF4-FFF2-40B4-BE49-F238E27FC236}">
                      <a16:creationId xmlns:a16="http://schemas.microsoft.com/office/drawing/2014/main" id="{6A760F06-25A4-C914-73FA-2C11F0C7CF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21916" y="6231621"/>
                  <a:ext cx="119098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5" name="Rukopis 174">
                  <a:extLst>
                    <a:ext uri="{FF2B5EF4-FFF2-40B4-BE49-F238E27FC236}">
                      <a16:creationId xmlns:a16="http://schemas.microsoft.com/office/drawing/2014/main" id="{9D06A8A6-DE12-7BF1-0112-51FAD5DFB51B}"/>
                    </a:ext>
                  </a:extLst>
                </p14:cNvPr>
                <p14:cNvContentPartPr/>
                <p14:nvPr/>
              </p14:nvContentPartPr>
              <p14:xfrm>
                <a:off x="8621604" y="6211461"/>
                <a:ext cx="37800" cy="134640"/>
              </p14:xfrm>
            </p:contentPart>
          </mc:Choice>
          <mc:Fallback>
            <p:pic>
              <p:nvPicPr>
                <p:cNvPr id="175" name="Rukopis 174">
                  <a:extLst>
                    <a:ext uri="{FF2B5EF4-FFF2-40B4-BE49-F238E27FC236}">
                      <a16:creationId xmlns:a16="http://schemas.microsoft.com/office/drawing/2014/main" id="{9D06A8A6-DE12-7BF1-0112-51FAD5DFB5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12604" y="6202461"/>
                  <a:ext cx="5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6" name="Rukopis 175">
                  <a:extLst>
                    <a:ext uri="{FF2B5EF4-FFF2-40B4-BE49-F238E27FC236}">
                      <a16:creationId xmlns:a16="http://schemas.microsoft.com/office/drawing/2014/main" id="{1A9C4BF4-2044-FA16-44E7-5733D9079329}"/>
                    </a:ext>
                  </a:extLst>
                </p14:cNvPr>
                <p14:cNvContentPartPr/>
                <p14:nvPr/>
              </p14:nvContentPartPr>
              <p14:xfrm>
                <a:off x="8692524" y="6183381"/>
                <a:ext cx="2880" cy="8280"/>
              </p14:xfrm>
            </p:contentPart>
          </mc:Choice>
          <mc:Fallback>
            <p:pic>
              <p:nvPicPr>
                <p:cNvPr id="176" name="Rukopis 175">
                  <a:extLst>
                    <a:ext uri="{FF2B5EF4-FFF2-40B4-BE49-F238E27FC236}">
                      <a16:creationId xmlns:a16="http://schemas.microsoft.com/office/drawing/2014/main" id="{1A9C4BF4-2044-FA16-44E7-5733D90793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82238" y="6173972"/>
                  <a:ext cx="23040" cy="26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7" name="Rukopis 176">
                  <a:extLst>
                    <a:ext uri="{FF2B5EF4-FFF2-40B4-BE49-F238E27FC236}">
                      <a16:creationId xmlns:a16="http://schemas.microsoft.com/office/drawing/2014/main" id="{CECB5AF9-02E3-3838-F065-F118905392F6}"/>
                    </a:ext>
                  </a:extLst>
                </p14:cNvPr>
                <p14:cNvContentPartPr/>
                <p14:nvPr/>
              </p14:nvContentPartPr>
              <p14:xfrm>
                <a:off x="8763084" y="6242421"/>
                <a:ext cx="16920" cy="9000"/>
              </p14:xfrm>
            </p:contentPart>
          </mc:Choice>
          <mc:Fallback>
            <p:pic>
              <p:nvPicPr>
                <p:cNvPr id="177" name="Rukopis 176">
                  <a:extLst>
                    <a:ext uri="{FF2B5EF4-FFF2-40B4-BE49-F238E27FC236}">
                      <a16:creationId xmlns:a16="http://schemas.microsoft.com/office/drawing/2014/main" id="{CECB5AF9-02E3-3838-F065-F118905392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54084" y="6233421"/>
                  <a:ext cx="3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8" name="Rukopis 177">
                  <a:extLst>
                    <a:ext uri="{FF2B5EF4-FFF2-40B4-BE49-F238E27FC236}">
                      <a16:creationId xmlns:a16="http://schemas.microsoft.com/office/drawing/2014/main" id="{C87DD3E3-F478-6F4C-1D6F-D5D1498E93E9}"/>
                    </a:ext>
                  </a:extLst>
                </p14:cNvPr>
                <p14:cNvContentPartPr/>
                <p14:nvPr/>
              </p14:nvContentPartPr>
              <p14:xfrm>
                <a:off x="8686404" y="6214341"/>
                <a:ext cx="92520" cy="108360"/>
              </p14:xfrm>
            </p:contentPart>
          </mc:Choice>
          <mc:Fallback>
            <p:pic>
              <p:nvPicPr>
                <p:cNvPr id="178" name="Rukopis 177">
                  <a:extLst>
                    <a:ext uri="{FF2B5EF4-FFF2-40B4-BE49-F238E27FC236}">
                      <a16:creationId xmlns:a16="http://schemas.microsoft.com/office/drawing/2014/main" id="{C87DD3E3-F478-6F4C-1D6F-D5D1498E93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77439" y="6205341"/>
                  <a:ext cx="110092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9" name="Rukopis 178">
                  <a:extLst>
                    <a:ext uri="{FF2B5EF4-FFF2-40B4-BE49-F238E27FC236}">
                      <a16:creationId xmlns:a16="http://schemas.microsoft.com/office/drawing/2014/main" id="{78A6330E-F6B3-78C7-0773-3C4AE5B10A57}"/>
                    </a:ext>
                  </a:extLst>
                </p14:cNvPr>
                <p14:cNvContentPartPr/>
                <p14:nvPr/>
              </p14:nvContentPartPr>
              <p14:xfrm>
                <a:off x="8773524" y="6211461"/>
                <a:ext cx="42840" cy="109440"/>
              </p14:xfrm>
            </p:contentPart>
          </mc:Choice>
          <mc:Fallback>
            <p:pic>
              <p:nvPicPr>
                <p:cNvPr id="179" name="Rukopis 178">
                  <a:extLst>
                    <a:ext uri="{FF2B5EF4-FFF2-40B4-BE49-F238E27FC236}">
                      <a16:creationId xmlns:a16="http://schemas.microsoft.com/office/drawing/2014/main" id="{78A6330E-F6B3-78C7-0773-3C4AE5B10A5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64448" y="6202461"/>
                  <a:ext cx="60629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80" name="Rukopis 179">
                  <a:extLst>
                    <a:ext uri="{FF2B5EF4-FFF2-40B4-BE49-F238E27FC236}">
                      <a16:creationId xmlns:a16="http://schemas.microsoft.com/office/drawing/2014/main" id="{5D76D6D8-C313-7F1D-0149-D3BBE23057FB}"/>
                    </a:ext>
                  </a:extLst>
                </p14:cNvPr>
                <p14:cNvContentPartPr/>
                <p14:nvPr/>
              </p14:nvContentPartPr>
              <p14:xfrm>
                <a:off x="8848404" y="6115701"/>
                <a:ext cx="17280" cy="20880"/>
              </p14:xfrm>
            </p:contentPart>
          </mc:Choice>
          <mc:Fallback>
            <p:pic>
              <p:nvPicPr>
                <p:cNvPr id="180" name="Rukopis 179">
                  <a:extLst>
                    <a:ext uri="{FF2B5EF4-FFF2-40B4-BE49-F238E27FC236}">
                      <a16:creationId xmlns:a16="http://schemas.microsoft.com/office/drawing/2014/main" id="{5D76D6D8-C313-7F1D-0149-D3BBE23057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39404" y="6106701"/>
                  <a:ext cx="3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1" name="Rukopis 180">
                  <a:extLst>
                    <a:ext uri="{FF2B5EF4-FFF2-40B4-BE49-F238E27FC236}">
                      <a16:creationId xmlns:a16="http://schemas.microsoft.com/office/drawing/2014/main" id="{252A74CD-0F53-1A21-93E7-457EAC6F26C9}"/>
                    </a:ext>
                  </a:extLst>
                </p14:cNvPr>
                <p14:cNvContentPartPr/>
                <p14:nvPr/>
              </p14:nvContentPartPr>
              <p14:xfrm>
                <a:off x="8823564" y="6124701"/>
                <a:ext cx="113040" cy="200520"/>
              </p14:xfrm>
            </p:contentPart>
          </mc:Choice>
          <mc:Fallback>
            <p:pic>
              <p:nvPicPr>
                <p:cNvPr id="181" name="Rukopis 180">
                  <a:extLst>
                    <a:ext uri="{FF2B5EF4-FFF2-40B4-BE49-F238E27FC236}">
                      <a16:creationId xmlns:a16="http://schemas.microsoft.com/office/drawing/2014/main" id="{252A74CD-0F53-1A21-93E7-457EAC6F26C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14535" y="6115685"/>
                  <a:ext cx="130736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2" name="Rukopis 181">
                  <a:extLst>
                    <a:ext uri="{FF2B5EF4-FFF2-40B4-BE49-F238E27FC236}">
                      <a16:creationId xmlns:a16="http://schemas.microsoft.com/office/drawing/2014/main" id="{810C55D1-02B1-3C8C-7B14-ED6FF22D6D73}"/>
                    </a:ext>
                  </a:extLst>
                </p14:cNvPr>
                <p14:cNvContentPartPr/>
                <p14:nvPr/>
              </p14:nvContentPartPr>
              <p14:xfrm>
                <a:off x="8850924" y="6203901"/>
                <a:ext cx="83520" cy="25560"/>
              </p14:xfrm>
            </p:contentPart>
          </mc:Choice>
          <mc:Fallback>
            <p:pic>
              <p:nvPicPr>
                <p:cNvPr id="182" name="Rukopis 181">
                  <a:extLst>
                    <a:ext uri="{FF2B5EF4-FFF2-40B4-BE49-F238E27FC236}">
                      <a16:creationId xmlns:a16="http://schemas.microsoft.com/office/drawing/2014/main" id="{810C55D1-02B1-3C8C-7B14-ED6FF22D6D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41963" y="6194901"/>
                  <a:ext cx="101084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3" name="Rukopis 182">
                  <a:extLst>
                    <a:ext uri="{FF2B5EF4-FFF2-40B4-BE49-F238E27FC236}">
                      <a16:creationId xmlns:a16="http://schemas.microsoft.com/office/drawing/2014/main" id="{B598D357-75F6-9DDC-77F2-04F24BD07451}"/>
                    </a:ext>
                  </a:extLst>
                </p14:cNvPr>
                <p14:cNvContentPartPr/>
                <p14:nvPr/>
              </p14:nvContentPartPr>
              <p14:xfrm>
                <a:off x="8900604" y="6216501"/>
                <a:ext cx="313200" cy="274680"/>
              </p14:xfrm>
            </p:contentPart>
          </mc:Choice>
          <mc:Fallback>
            <p:pic>
              <p:nvPicPr>
                <p:cNvPr id="183" name="Rukopis 182">
                  <a:extLst>
                    <a:ext uri="{FF2B5EF4-FFF2-40B4-BE49-F238E27FC236}">
                      <a16:creationId xmlns:a16="http://schemas.microsoft.com/office/drawing/2014/main" id="{B598D357-75F6-9DDC-77F2-04F24BD074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91614" y="6207501"/>
                  <a:ext cx="330820" cy="292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5" name="TextovéPole 184">
            <a:extLst>
              <a:ext uri="{FF2B5EF4-FFF2-40B4-BE49-F238E27FC236}">
                <a16:creationId xmlns:a16="http://schemas.microsoft.com/office/drawing/2014/main" id="{FF751E2F-2122-3A1E-6C15-52ECB1AF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6065838"/>
            <a:ext cx="9163050" cy="8001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300" b="1"/>
              <a:t>Compulsory assignment</a:t>
            </a:r>
            <a:r>
              <a:rPr lang="cs-CZ" altLang="cs-CZ" sz="230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300"/>
              <a:t>Calculate the probability for patient being negative given the negative test. </a:t>
            </a:r>
          </a:p>
        </p:txBody>
      </p:sp>
      <p:sp>
        <p:nvSpPr>
          <p:cNvPr id="13333" name="TextovéPole 117">
            <a:extLst>
              <a:ext uri="{FF2B5EF4-FFF2-40B4-BE49-F238E27FC236}">
                <a16:creationId xmlns:a16="http://schemas.microsoft.com/office/drawing/2014/main" id="{B1B65606-1746-E109-784B-5E1C4D87F88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9388" y="2533650"/>
            <a:ext cx="8785225" cy="1568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Antigenic COVID test: </a:t>
            </a:r>
            <a:br>
              <a:rPr lang="en-GB" altLang="cs-CZ" sz="2400"/>
            </a:br>
            <a:r>
              <a:rPr lang="cs-CZ" altLang="cs-CZ" sz="2400"/>
              <a:t>Sensitivity (probability of positive test in positive patient) 80</a:t>
            </a:r>
            <a:r>
              <a:rPr lang="en-GB" altLang="cs-CZ" sz="2400"/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Specificity (</a:t>
            </a:r>
            <a:r>
              <a:rPr lang="cs-CZ" altLang="cs-CZ" sz="2400"/>
              <a:t>probability of </a:t>
            </a:r>
            <a:r>
              <a:rPr lang="en-GB" altLang="cs-CZ" sz="2400"/>
              <a:t>negative</a:t>
            </a:r>
            <a:r>
              <a:rPr lang="cs-CZ" altLang="cs-CZ" sz="2400"/>
              <a:t> test in </a:t>
            </a:r>
            <a:r>
              <a:rPr lang="en-GB" altLang="cs-CZ" sz="2400"/>
              <a:t>negative</a:t>
            </a:r>
            <a:r>
              <a:rPr lang="cs-CZ" altLang="cs-CZ" sz="2400"/>
              <a:t> patient</a:t>
            </a:r>
            <a:r>
              <a:rPr lang="en-GB" altLang="cs-CZ" sz="2400"/>
              <a:t>) 99,2%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Prevalence of the dissease in population </a:t>
            </a:r>
            <a:r>
              <a:rPr lang="cs-CZ" altLang="cs-CZ" sz="2400"/>
              <a:t>1</a:t>
            </a:r>
            <a:r>
              <a:rPr lang="en-GB" altLang="cs-CZ" sz="2400"/>
              <a:t>%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CEEB3DE4-B1D8-CB09-4E7A-94707C334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15993C74-DF3A-4DB7-40F6-B3B18358B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2068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</a:rPr>
              <a:t>HYPOTHESIS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8838607D-4DF2-4E32-C68A-3E84F7EB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886200"/>
            <a:ext cx="3681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Bookman Old Style" panose="02050604050505020204" pitchFamily="18" charset="0"/>
              </a:rPr>
              <a:t>Evolutionary model: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latin typeface="Bookman Old Style" panose="02050604050505020204" pitchFamily="18" charset="0"/>
              </a:rPr>
              <a:t>Relative substitution rates</a:t>
            </a:r>
            <a:br>
              <a:rPr lang="cs-CZ" altLang="cs-CZ" sz="2000">
                <a:latin typeface="Bookman Old Style" panose="02050604050505020204" pitchFamily="18" charset="0"/>
              </a:rPr>
            </a:br>
            <a:r>
              <a:rPr lang="cs-CZ" altLang="cs-CZ" sz="2000">
                <a:latin typeface="Bookman Old Style" panose="02050604050505020204" pitchFamily="18" charset="0"/>
              </a:rPr>
              <a:t>Frequencies of residues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latin typeface="Bookman Old Style" panose="02050604050505020204" pitchFamily="18" charset="0"/>
              </a:rPr>
              <a:t>Rate heterogeneity ... 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A9DC7F15-E764-7383-4C3E-BB5683CF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886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Bookman Old Style" panose="02050604050505020204" pitchFamily="18" charset="0"/>
              </a:rPr>
              <a:t>Topology</a:t>
            </a: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1581F4CB-FE3F-436B-BEE5-1702CB967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33800"/>
            <a:ext cx="8686800" cy="2971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343" name="Text Box 37">
            <a:extLst>
              <a:ext uri="{FF2B5EF4-FFF2-40B4-BE49-F238E27FC236}">
                <a16:creationId xmlns:a16="http://schemas.microsoft.com/office/drawing/2014/main" id="{55790773-B5C2-85A9-C4F0-7F248A70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2895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CC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C...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C…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en-US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GG…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66FF"/>
                </a:solidFill>
              </a:rPr>
              <a:t>GGG…</a:t>
            </a:r>
          </a:p>
        </p:txBody>
      </p:sp>
      <p:sp>
        <p:nvSpPr>
          <p:cNvPr id="14344" name="Rectangle 38">
            <a:extLst>
              <a:ext uri="{FF2B5EF4-FFF2-40B4-BE49-F238E27FC236}">
                <a16:creationId xmlns:a16="http://schemas.microsoft.com/office/drawing/2014/main" id="{D91991AE-86E4-96D0-FDBC-1A32E5994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3414713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345" name="Line 8">
            <a:extLst>
              <a:ext uri="{FF2B5EF4-FFF2-40B4-BE49-F238E27FC236}">
                <a16:creationId xmlns:a16="http://schemas.microsoft.com/office/drawing/2014/main" id="{9A566F21-30BC-774D-3B76-B5F21270C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25" y="4475163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9">
            <a:extLst>
              <a:ext uri="{FF2B5EF4-FFF2-40B4-BE49-F238E27FC236}">
                <a16:creationId xmlns:a16="http://schemas.microsoft.com/office/drawing/2014/main" id="{B730E8F6-7847-4983-3822-A0D24D440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5084763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0">
            <a:extLst>
              <a:ext uri="{FF2B5EF4-FFF2-40B4-BE49-F238E27FC236}">
                <a16:creationId xmlns:a16="http://schemas.microsoft.com/office/drawing/2014/main" id="{E496BB14-088F-F339-91E8-DF921E1C6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0847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8F996BE7-2DFD-B9D9-69E5-4DF3BBF99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6025" y="4551363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9" name="Line 12">
            <a:extLst>
              <a:ext uri="{FF2B5EF4-FFF2-40B4-BE49-F238E27FC236}">
                <a16:creationId xmlns:a16="http://schemas.microsoft.com/office/drawing/2014/main" id="{C2CF92C9-593A-0EA5-0BC8-20AEAF6A5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508476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4350" name="Picture 26">
            <a:extLst>
              <a:ext uri="{FF2B5EF4-FFF2-40B4-BE49-F238E27FC236}">
                <a16:creationId xmlns:a16="http://schemas.microsoft.com/office/drawing/2014/main" id="{790B4487-95EC-8883-91D8-394C1AEBA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935413"/>
            <a:ext cx="4714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7">
            <a:extLst>
              <a:ext uri="{FF2B5EF4-FFF2-40B4-BE49-F238E27FC236}">
                <a16:creationId xmlns:a16="http://schemas.microsoft.com/office/drawing/2014/main" id="{9F9C6C9B-E0EA-C976-81E7-801035B6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732463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">
            <a:extLst>
              <a:ext uri="{FF2B5EF4-FFF2-40B4-BE49-F238E27FC236}">
                <a16:creationId xmlns:a16="http://schemas.microsoft.com/office/drawing/2014/main" id="{2E2943DA-B91B-B29E-368E-CECC55488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3795713"/>
            <a:ext cx="7683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3">
            <a:extLst>
              <a:ext uri="{FF2B5EF4-FFF2-40B4-BE49-F238E27FC236}">
                <a16:creationId xmlns:a16="http://schemas.microsoft.com/office/drawing/2014/main" id="{E69D8F94-F0C9-1429-A583-3EEAF4000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661025"/>
            <a:ext cx="1133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6">
            <a:extLst>
              <a:ext uri="{FF2B5EF4-FFF2-40B4-BE49-F238E27FC236}">
                <a16:creationId xmlns:a16="http://schemas.microsoft.com/office/drawing/2014/main" id="{69AA515A-8DE8-C778-CF22-EBB2FD76C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PHYLOGENY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TextovéPole 149">
            <a:extLst>
              <a:ext uri="{FF2B5EF4-FFF2-40B4-BE49-F238E27FC236}">
                <a16:creationId xmlns:a16="http://schemas.microsoft.com/office/drawing/2014/main" id="{5CE20AF5-DED4-19C2-D362-00C2F340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20542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P(H|D)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=</a:t>
            </a:r>
          </a:p>
        </p:txBody>
      </p:sp>
      <p:sp>
        <p:nvSpPr>
          <p:cNvPr id="14356" name="TextovéPole 150">
            <a:extLst>
              <a:ext uri="{FF2B5EF4-FFF2-40B4-BE49-F238E27FC236}">
                <a16:creationId xmlns:a16="http://schemas.microsoft.com/office/drawing/2014/main" id="{A194C144-2079-2875-6A55-3C771224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1792288"/>
            <a:ext cx="294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P(H) 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*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P (D</a:t>
            </a: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|H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endParaRPr lang="cs-CZ" altLang="cs-CZ" sz="2800" b="1"/>
          </a:p>
        </p:txBody>
      </p:sp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BEF536F6-9AC3-277A-5DDE-09B02F02BA12}"/>
              </a:ext>
            </a:extLst>
          </p:cNvPr>
          <p:cNvCxnSpPr/>
          <p:nvPr/>
        </p:nvCxnSpPr>
        <p:spPr>
          <a:xfrm>
            <a:off x="5522913" y="2316163"/>
            <a:ext cx="33115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TextovéPole 158">
            <a:extLst>
              <a:ext uri="{FF2B5EF4-FFF2-40B4-BE49-F238E27FC236}">
                <a16:creationId xmlns:a16="http://schemas.microsoft.com/office/drawing/2014/main" id="{6D80B59B-26E0-8FE7-0787-1AD0B9BCB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2339975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P(D)</a:t>
            </a:r>
            <a:endParaRPr lang="cs-CZ" altLang="cs-CZ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id="{92711529-E0F0-58A3-1663-79DFFDB2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46213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CALCULATE LIKELIHOODS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BA82A80D-3E74-F25E-0BD4-1A0352A3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835150"/>
            <a:ext cx="3357562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ovéPole 3">
            <a:extLst>
              <a:ext uri="{FF2B5EF4-FFF2-40B4-BE49-F238E27FC236}">
                <a16:creationId xmlns:a16="http://schemas.microsoft.com/office/drawing/2014/main" id="{2E68E810-C2F6-0C0D-3D6E-A6CB91A7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479675"/>
            <a:ext cx="5786438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…probability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</a:t>
            </a:r>
            <a:r>
              <a:rPr lang="cs-CZ" altLang="cs-CZ" sz="2400" dirty="0">
                <a:solidFill>
                  <a:srgbClr val="FF0000"/>
                </a:solidFill>
              </a:rPr>
              <a:t>=0,4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data: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B81C7C-43D7-2A47-E97E-5586A9737809}"/>
              </a:ext>
            </a:extLst>
          </p:cNvPr>
          <p:cNvSpPr txBox="1"/>
          <p:nvPr/>
        </p:nvSpPr>
        <p:spPr>
          <a:xfrm>
            <a:off x="0" y="5438775"/>
            <a:ext cx="3475038" cy="1446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Probability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event A and B</a:t>
            </a:r>
          </a:p>
          <a:p>
            <a:pPr eaLnBrk="1" hangingPunct="1">
              <a:defRPr/>
            </a:pPr>
            <a:r>
              <a:rPr lang="cs-CZ" dirty="0"/>
              <a:t>          </a:t>
            </a:r>
            <a:r>
              <a:rPr lang="cs-CZ" b="1" dirty="0"/>
              <a:t>P</a:t>
            </a:r>
            <a:r>
              <a:rPr lang="cs-CZ" b="1" baseline="-25000" dirty="0"/>
              <a:t>A</a:t>
            </a:r>
            <a:r>
              <a:rPr lang="en-US" b="1" baseline="-25000" dirty="0"/>
              <a:t>&amp;</a:t>
            </a:r>
            <a:r>
              <a:rPr lang="cs-CZ" b="1" baseline="-25000" dirty="0"/>
              <a:t>B </a:t>
            </a:r>
            <a:r>
              <a:rPr lang="cs-CZ" b="1" dirty="0"/>
              <a:t>= P</a:t>
            </a:r>
            <a:r>
              <a:rPr lang="cs-CZ" b="1" baseline="-25000" dirty="0"/>
              <a:t>A</a:t>
            </a:r>
            <a:r>
              <a:rPr lang="cs-CZ" b="1" dirty="0"/>
              <a:t> </a:t>
            </a:r>
            <a:r>
              <a:rPr lang="en-US" b="1" dirty="0"/>
              <a:t>*</a:t>
            </a:r>
            <a:r>
              <a:rPr lang="cs-CZ" b="1" dirty="0"/>
              <a:t> P</a:t>
            </a:r>
            <a:r>
              <a:rPr lang="cs-CZ" b="1" baseline="-25000" dirty="0"/>
              <a:t>B</a:t>
            </a:r>
          </a:p>
          <a:p>
            <a:pPr eaLnBrk="1" hangingPunct="1"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Probability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even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B</a:t>
            </a:r>
          </a:p>
          <a:p>
            <a:pPr eaLnBrk="1" hangingPunct="1">
              <a:defRPr/>
            </a:pPr>
            <a:r>
              <a:rPr lang="cs-CZ" sz="2000" dirty="0"/>
              <a:t>             </a:t>
            </a:r>
            <a:r>
              <a:rPr lang="cs-CZ" b="1" dirty="0"/>
              <a:t>P</a:t>
            </a:r>
            <a:r>
              <a:rPr lang="cs-CZ" b="1" baseline="-25000" dirty="0"/>
              <a:t>A nebo B </a:t>
            </a:r>
            <a:r>
              <a:rPr lang="cs-CZ" b="1" dirty="0"/>
              <a:t>= P</a:t>
            </a:r>
            <a:r>
              <a:rPr lang="cs-CZ" b="1" baseline="-25000" dirty="0"/>
              <a:t>A</a:t>
            </a:r>
            <a:r>
              <a:rPr lang="cs-CZ" b="1" dirty="0"/>
              <a:t> + P</a:t>
            </a:r>
            <a:r>
              <a:rPr lang="cs-CZ" b="1" baseline="-25000" dirty="0"/>
              <a:t>B</a:t>
            </a:r>
          </a:p>
        </p:txBody>
      </p:sp>
      <p:sp>
        <p:nvSpPr>
          <p:cNvPr id="15366" name="TextovéPole 1">
            <a:extLst>
              <a:ext uri="{FF2B5EF4-FFF2-40B4-BE49-F238E27FC236}">
                <a16:creationId xmlns:a16="http://schemas.microsoft.com/office/drawing/2014/main" id="{7808C409-0377-5E4B-BF90-CD642E95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1754188"/>
            <a:ext cx="2287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  <a:cs typeface="Arial" panose="020B0604020202020204" pitchFamily="34" charset="0"/>
              </a:rPr>
              <a:t>Coin toss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23267DB-721D-F665-4158-283CF52E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3860800"/>
            <a:ext cx="3475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HHEEHEHHEEE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Calculating likelihood….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id="{41409926-2BC8-3971-4615-4ADEE62C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46213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CALCULATE LIKELIHOODS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ovéPole 3">
            <a:extLst>
              <a:ext uri="{FF2B5EF4-FFF2-40B4-BE49-F238E27FC236}">
                <a16:creationId xmlns:a16="http://schemas.microsoft.com/office/drawing/2014/main" id="{DAF118BA-28ED-CA18-4870-E78222C74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479675"/>
            <a:ext cx="5786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…probability of head (</a:t>
            </a:r>
            <a:r>
              <a:rPr lang="cs-CZ" altLang="cs-CZ" sz="2400">
                <a:solidFill>
                  <a:srgbClr val="FF0000"/>
                </a:solidFill>
              </a:rPr>
              <a:t>h=0,4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Now we need the data: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D06F7B-8425-1796-3B1E-B21298BED637}"/>
              </a:ext>
            </a:extLst>
          </p:cNvPr>
          <p:cNvSpPr txBox="1"/>
          <p:nvPr/>
        </p:nvSpPr>
        <p:spPr>
          <a:xfrm>
            <a:off x="0" y="5438775"/>
            <a:ext cx="3475038" cy="1446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Probability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event A and B</a:t>
            </a:r>
          </a:p>
          <a:p>
            <a:pPr eaLnBrk="1" hangingPunct="1">
              <a:defRPr/>
            </a:pPr>
            <a:r>
              <a:rPr lang="cs-CZ" dirty="0"/>
              <a:t>          </a:t>
            </a:r>
            <a:r>
              <a:rPr lang="cs-CZ" b="1" dirty="0"/>
              <a:t>P</a:t>
            </a:r>
            <a:r>
              <a:rPr lang="cs-CZ" b="1" baseline="-25000" dirty="0"/>
              <a:t>A</a:t>
            </a:r>
            <a:r>
              <a:rPr lang="en-US" b="1" baseline="-25000" dirty="0"/>
              <a:t>&amp;</a:t>
            </a:r>
            <a:r>
              <a:rPr lang="cs-CZ" b="1" baseline="-25000" dirty="0"/>
              <a:t>B </a:t>
            </a:r>
            <a:r>
              <a:rPr lang="cs-CZ" b="1" dirty="0"/>
              <a:t>= P</a:t>
            </a:r>
            <a:r>
              <a:rPr lang="cs-CZ" b="1" baseline="-25000" dirty="0"/>
              <a:t>A</a:t>
            </a:r>
            <a:r>
              <a:rPr lang="cs-CZ" b="1" dirty="0"/>
              <a:t> </a:t>
            </a:r>
            <a:r>
              <a:rPr lang="en-US" b="1" dirty="0"/>
              <a:t>*</a:t>
            </a:r>
            <a:r>
              <a:rPr lang="cs-CZ" b="1" dirty="0"/>
              <a:t> P</a:t>
            </a:r>
            <a:r>
              <a:rPr lang="cs-CZ" b="1" baseline="-25000" dirty="0"/>
              <a:t>B</a:t>
            </a:r>
          </a:p>
          <a:p>
            <a:pPr eaLnBrk="1" hangingPunct="1"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Probability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even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B</a:t>
            </a:r>
          </a:p>
          <a:p>
            <a:pPr eaLnBrk="1" hangingPunct="1">
              <a:defRPr/>
            </a:pPr>
            <a:r>
              <a:rPr lang="cs-CZ" sz="2000" dirty="0"/>
              <a:t>             </a:t>
            </a:r>
            <a:r>
              <a:rPr lang="cs-CZ" b="1" dirty="0"/>
              <a:t>P</a:t>
            </a:r>
            <a:r>
              <a:rPr lang="cs-CZ" b="1" baseline="-25000" dirty="0"/>
              <a:t>A nebo B </a:t>
            </a:r>
            <a:r>
              <a:rPr lang="cs-CZ" b="1" dirty="0"/>
              <a:t>= P</a:t>
            </a:r>
            <a:r>
              <a:rPr lang="cs-CZ" b="1" baseline="-25000" dirty="0"/>
              <a:t>A</a:t>
            </a:r>
            <a:r>
              <a:rPr lang="cs-CZ" b="1" dirty="0"/>
              <a:t> + P</a:t>
            </a:r>
            <a:r>
              <a:rPr lang="cs-CZ" b="1" baseline="-25000" dirty="0"/>
              <a:t>B</a:t>
            </a:r>
          </a:p>
        </p:txBody>
      </p:sp>
      <p:sp>
        <p:nvSpPr>
          <p:cNvPr id="16389" name="TextovéPole 1">
            <a:extLst>
              <a:ext uri="{FF2B5EF4-FFF2-40B4-BE49-F238E27FC236}">
                <a16:creationId xmlns:a16="http://schemas.microsoft.com/office/drawing/2014/main" id="{028C13AD-DA48-831D-23BF-CAE3CB3DD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1754188"/>
            <a:ext cx="2287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  <a:cs typeface="Arial" panose="020B0604020202020204" pitchFamily="34" charset="0"/>
              </a:rPr>
              <a:t>Coin toss</a:t>
            </a:r>
          </a:p>
        </p:txBody>
      </p:sp>
      <p:sp>
        <p:nvSpPr>
          <p:cNvPr id="16390" name="TextovéPole 2">
            <a:extLst>
              <a:ext uri="{FF2B5EF4-FFF2-40B4-BE49-F238E27FC236}">
                <a16:creationId xmlns:a16="http://schemas.microsoft.com/office/drawing/2014/main" id="{BE08E200-975C-B43C-DF66-A5CBA0556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3860800"/>
            <a:ext cx="3475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HHEEHEHHEEE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Calculating likelihood….</a:t>
            </a:r>
            <a:endParaRPr lang="cs-CZ" altLang="cs-CZ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Skupina 15">
            <a:extLst>
              <a:ext uri="{FF2B5EF4-FFF2-40B4-BE49-F238E27FC236}">
                <a16:creationId xmlns:a16="http://schemas.microsoft.com/office/drawing/2014/main" id="{7B2F610A-B17F-FEDE-9BBD-1E08BC78C84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4438"/>
            <a:ext cx="8915400" cy="1643062"/>
            <a:chOff x="228600" y="1314593"/>
            <a:chExt cx="8915400" cy="1643074"/>
          </a:xfrm>
        </p:grpSpPr>
        <p:sp>
          <p:nvSpPr>
            <p:cNvPr id="17422" name="Text Box 6">
              <a:extLst>
                <a:ext uri="{FF2B5EF4-FFF2-40B4-BE49-F238E27FC236}">
                  <a16:creationId xmlns:a16="http://schemas.microsoft.com/office/drawing/2014/main" id="{A52287D2-2305-19CB-70EA-17492C886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17423" name="Text Box 7">
              <a:extLst>
                <a:ext uri="{FF2B5EF4-FFF2-40B4-BE49-F238E27FC236}">
                  <a16:creationId xmlns:a16="http://schemas.microsoft.com/office/drawing/2014/main" id="{1F75B969-22A2-6F76-97CB-53743F510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CCC</a:t>
              </a:r>
              <a:r>
                <a:rPr lang="cs-CZ" altLang="cs-CZ" sz="2400">
                  <a:solidFill>
                    <a:srgbClr val="00CC00"/>
                  </a:solidFill>
                </a:rPr>
                <a:t>T</a:t>
              </a:r>
              <a:r>
                <a:rPr lang="cs-CZ" altLang="cs-CZ" sz="2400">
                  <a:solidFill>
                    <a:srgbClr val="0066FF"/>
                  </a:solidFill>
                </a:rPr>
                <a:t>GG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</a:t>
              </a:r>
              <a:r>
                <a:rPr lang="cs-CZ" altLang="cs-CZ" sz="2400"/>
                <a:t>A</a:t>
              </a:r>
              <a:r>
                <a:rPr lang="cs-CZ" altLang="cs-CZ" sz="2400">
                  <a:solidFill>
                    <a:srgbClr val="CC3300"/>
                  </a:solidFill>
                </a:rPr>
                <a:t>C</a:t>
              </a:r>
              <a:r>
                <a:rPr lang="cs-CZ" altLang="cs-CZ" sz="2400">
                  <a:solidFill>
                    <a:srgbClr val="00CC00"/>
                  </a:solidFill>
                </a:rPr>
                <a:t>TT</a:t>
              </a:r>
              <a:r>
                <a:rPr lang="cs-CZ" altLang="cs-CZ" sz="2400">
                  <a:solidFill>
                    <a:srgbClr val="0066FF"/>
                  </a:solidFill>
                </a:rPr>
                <a:t>G</a:t>
              </a:r>
              <a:r>
                <a:rPr lang="cs-CZ" altLang="cs-CZ" sz="2400"/>
                <a:t>A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17424" name="Rectangle 8">
              <a:extLst>
                <a:ext uri="{FF2B5EF4-FFF2-40B4-BE49-F238E27FC236}">
                  <a16:creationId xmlns:a16="http://schemas.microsoft.com/office/drawing/2014/main" id="{419E31FE-B684-3153-B3F3-DF8F7796B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7411" name="Line 3">
            <a:extLst>
              <a:ext uri="{FF2B5EF4-FFF2-40B4-BE49-F238E27FC236}">
                <a16:creationId xmlns:a16="http://schemas.microsoft.com/office/drawing/2014/main" id="{8DCADF76-3C00-BB45-9A9D-DB09295B8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29063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C22AF9D5-6405-C302-1E61-3F7AB30C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252538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17413" name="Text Box 10">
            <a:extLst>
              <a:ext uri="{FF2B5EF4-FFF2-40B4-BE49-F238E27FC236}">
                <a16:creationId xmlns:a16="http://schemas.microsoft.com/office/drawing/2014/main" id="{4F299C18-65F8-0919-BEA7-1459313C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8116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Evolutionary model:</a:t>
            </a:r>
          </a:p>
        </p:txBody>
      </p:sp>
      <p:sp>
        <p:nvSpPr>
          <p:cNvPr id="17414" name="Text Box 11">
            <a:extLst>
              <a:ext uri="{FF2B5EF4-FFF2-40B4-BE49-F238E27FC236}">
                <a16:creationId xmlns:a16="http://schemas.microsoft.com/office/drawing/2014/main" id="{FB892D3A-235F-3D4E-85B7-5F0B65BD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</a:t>
            </a:r>
            <a:r>
              <a:rPr lang="cs-CZ" altLang="cs-CZ" sz="2400">
                <a:latin typeface="Arial" panose="020B0604020202020204" pitchFamily="34" charset="0"/>
              </a:rPr>
              <a:t> (branch length)</a:t>
            </a:r>
          </a:p>
        </p:txBody>
      </p:sp>
      <p:sp>
        <p:nvSpPr>
          <p:cNvPr id="17415" name="Rectangle 12">
            <a:extLst>
              <a:ext uri="{FF2B5EF4-FFF2-40B4-BE49-F238E27FC236}">
                <a16:creationId xmlns:a16="http://schemas.microsoft.com/office/drawing/2014/main" id="{155ED75E-AA9D-9189-F199-6047455B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550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7416" name="Text Box 40">
            <a:extLst>
              <a:ext uri="{FF2B5EF4-FFF2-40B4-BE49-F238E27FC236}">
                <a16:creationId xmlns:a16="http://schemas.microsoft.com/office/drawing/2014/main" id="{A16AA139-CFE3-9DA5-A2A8-711189029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7417" name="Text Box 41">
            <a:extLst>
              <a:ext uri="{FF2B5EF4-FFF2-40B4-BE49-F238E27FC236}">
                <a16:creationId xmlns:a16="http://schemas.microsoft.com/office/drawing/2014/main" id="{B3FE910D-16CF-4547-F0E6-68A9B0049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00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7418" name="Text Box 42">
            <a:extLst>
              <a:ext uri="{FF2B5EF4-FFF2-40B4-BE49-F238E27FC236}">
                <a16:creationId xmlns:a16="http://schemas.microsoft.com/office/drawing/2014/main" id="{EFBBC212-A68D-6D9E-E642-69F2BF0F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467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9972DA13-6025-882B-E18F-1F299303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PHYLOGENY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FC62DF1D-7A35-B619-ACDA-57CA2518661C}"/>
              </a:ext>
            </a:extLst>
          </p:cNvPr>
          <p:cNvSpPr/>
          <p:nvPr/>
        </p:nvSpPr>
        <p:spPr>
          <a:xfrm>
            <a:off x="2000250" y="1643063"/>
            <a:ext cx="285750" cy="78581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421" name="TextovéPole 101">
            <a:extLst>
              <a:ext uri="{FF2B5EF4-FFF2-40B4-BE49-F238E27FC236}">
                <a16:creationId xmlns:a16="http://schemas.microsoft.com/office/drawing/2014/main" id="{4713512A-07A7-D748-8A49-5E1D015F9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681538"/>
            <a:ext cx="1973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L = </a:t>
            </a:r>
            <a:r>
              <a:rPr lang="cs-CZ" altLang="cs-CZ" sz="2800"/>
              <a:t>P</a:t>
            </a:r>
            <a:r>
              <a:rPr lang="en-US" altLang="cs-CZ" sz="2800"/>
              <a:t>(A|C,t)</a:t>
            </a:r>
            <a:endParaRPr lang="cs-CZ" altLang="cs-CZ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Skupina 15">
            <a:extLst>
              <a:ext uri="{FF2B5EF4-FFF2-40B4-BE49-F238E27FC236}">
                <a16:creationId xmlns:a16="http://schemas.microsoft.com/office/drawing/2014/main" id="{5EBE4FED-172E-C63F-E155-0EEE4700438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4438"/>
            <a:ext cx="8915400" cy="1643062"/>
            <a:chOff x="228600" y="1314593"/>
            <a:chExt cx="8915400" cy="1643074"/>
          </a:xfrm>
        </p:grpSpPr>
        <p:sp>
          <p:nvSpPr>
            <p:cNvPr id="18446" name="Text Box 6">
              <a:extLst>
                <a:ext uri="{FF2B5EF4-FFF2-40B4-BE49-F238E27FC236}">
                  <a16:creationId xmlns:a16="http://schemas.microsoft.com/office/drawing/2014/main" id="{D5DED729-8F5E-22F3-7DDC-C995D5D04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18447" name="Text Box 7">
              <a:extLst>
                <a:ext uri="{FF2B5EF4-FFF2-40B4-BE49-F238E27FC236}">
                  <a16:creationId xmlns:a16="http://schemas.microsoft.com/office/drawing/2014/main" id="{34A491F3-8FFD-D844-529F-0E00D7D67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CCC</a:t>
              </a:r>
              <a:r>
                <a:rPr lang="cs-CZ" altLang="cs-CZ" sz="2400">
                  <a:solidFill>
                    <a:srgbClr val="00CC00"/>
                  </a:solidFill>
                </a:rPr>
                <a:t>T</a:t>
              </a:r>
              <a:r>
                <a:rPr lang="cs-CZ" altLang="cs-CZ" sz="2400">
                  <a:solidFill>
                    <a:srgbClr val="0066FF"/>
                  </a:solidFill>
                </a:rPr>
                <a:t>GG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</a:t>
              </a:r>
              <a:r>
                <a:rPr lang="cs-CZ" altLang="cs-CZ" sz="2400"/>
                <a:t>A</a:t>
              </a:r>
              <a:r>
                <a:rPr lang="cs-CZ" altLang="cs-CZ" sz="2400">
                  <a:solidFill>
                    <a:srgbClr val="CC3300"/>
                  </a:solidFill>
                </a:rPr>
                <a:t>C</a:t>
              </a:r>
              <a:r>
                <a:rPr lang="cs-CZ" altLang="cs-CZ" sz="2400">
                  <a:solidFill>
                    <a:srgbClr val="00CC00"/>
                  </a:solidFill>
                </a:rPr>
                <a:t>TT</a:t>
              </a:r>
              <a:r>
                <a:rPr lang="cs-CZ" altLang="cs-CZ" sz="2400">
                  <a:solidFill>
                    <a:srgbClr val="0066FF"/>
                  </a:solidFill>
                </a:rPr>
                <a:t>G</a:t>
              </a:r>
              <a:r>
                <a:rPr lang="cs-CZ" altLang="cs-CZ" sz="2400"/>
                <a:t>A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18448" name="Rectangle 8">
              <a:extLst>
                <a:ext uri="{FF2B5EF4-FFF2-40B4-BE49-F238E27FC236}">
                  <a16:creationId xmlns:a16="http://schemas.microsoft.com/office/drawing/2014/main" id="{99587D3D-527C-1A7F-4385-B6352C7DE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8435" name="Line 3">
            <a:extLst>
              <a:ext uri="{FF2B5EF4-FFF2-40B4-BE49-F238E27FC236}">
                <a16:creationId xmlns:a16="http://schemas.microsoft.com/office/drawing/2014/main" id="{9188964E-A0D7-BEA1-59DC-E6B3267F5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29063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Text Box 9">
            <a:extLst>
              <a:ext uri="{FF2B5EF4-FFF2-40B4-BE49-F238E27FC236}">
                <a16:creationId xmlns:a16="http://schemas.microsoft.com/office/drawing/2014/main" id="{8B10F06F-FDA8-FB50-A06A-32E64AFF3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252538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18437" name="Text Box 10">
            <a:extLst>
              <a:ext uri="{FF2B5EF4-FFF2-40B4-BE49-F238E27FC236}">
                <a16:creationId xmlns:a16="http://schemas.microsoft.com/office/drawing/2014/main" id="{1C768FCF-D72A-9C06-29DF-3D073591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8116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Evolutionary model:</a:t>
            </a:r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8C6D968D-8985-4A38-3B2A-F4ED8DDFB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 </a:t>
            </a:r>
            <a:r>
              <a:rPr lang="cs-CZ" altLang="cs-CZ" sz="2400">
                <a:latin typeface="Arial" panose="020B0604020202020204" pitchFamily="34" charset="0"/>
              </a:rPr>
              <a:t>(branch length)</a:t>
            </a:r>
          </a:p>
        </p:txBody>
      </p:sp>
      <p:sp>
        <p:nvSpPr>
          <p:cNvPr id="18439" name="Rectangle 12">
            <a:extLst>
              <a:ext uri="{FF2B5EF4-FFF2-40B4-BE49-F238E27FC236}">
                <a16:creationId xmlns:a16="http://schemas.microsoft.com/office/drawing/2014/main" id="{0F61E69A-DCD3-DD3A-695A-FCCBD3DF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550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8440" name="Text Box 40">
            <a:extLst>
              <a:ext uri="{FF2B5EF4-FFF2-40B4-BE49-F238E27FC236}">
                <a16:creationId xmlns:a16="http://schemas.microsoft.com/office/drawing/2014/main" id="{CD5CEB58-8C8F-3F37-586B-58CAC4E1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8441" name="Text Box 41">
            <a:extLst>
              <a:ext uri="{FF2B5EF4-FFF2-40B4-BE49-F238E27FC236}">
                <a16:creationId xmlns:a16="http://schemas.microsoft.com/office/drawing/2014/main" id="{A1919853-1AA6-2834-3BB3-EA530FAB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00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8442" name="Text Box 42">
            <a:extLst>
              <a:ext uri="{FF2B5EF4-FFF2-40B4-BE49-F238E27FC236}">
                <a16:creationId xmlns:a16="http://schemas.microsoft.com/office/drawing/2014/main" id="{14DDA85F-4CAC-6F73-A3E0-0BE14D78A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467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91511254-7346-5D5F-4EA9-C18B4883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PHYLOGENY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446F6490-C623-7404-A6F1-F21A503DAE73}"/>
              </a:ext>
            </a:extLst>
          </p:cNvPr>
          <p:cNvSpPr/>
          <p:nvPr/>
        </p:nvSpPr>
        <p:spPr>
          <a:xfrm>
            <a:off x="2214563" y="1643063"/>
            <a:ext cx="285750" cy="78581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45" name="TextovéPole 45">
            <a:extLst>
              <a:ext uri="{FF2B5EF4-FFF2-40B4-BE49-F238E27FC236}">
                <a16:creationId xmlns:a16="http://schemas.microsoft.com/office/drawing/2014/main" id="{76ADD251-0925-5884-3CDC-FE34E1BC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681538"/>
            <a:ext cx="355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L = </a:t>
            </a:r>
            <a:r>
              <a:rPr lang="cs-CZ" altLang="cs-CZ" sz="2800"/>
              <a:t>P</a:t>
            </a:r>
            <a:r>
              <a:rPr lang="en-US" altLang="cs-CZ" sz="2800"/>
              <a:t>(A|C,t) * </a:t>
            </a:r>
            <a:r>
              <a:rPr lang="cs-CZ" altLang="cs-CZ" sz="2800"/>
              <a:t>P</a:t>
            </a:r>
            <a:r>
              <a:rPr lang="en-US" altLang="cs-CZ" sz="2800"/>
              <a:t>(C|C,t)</a:t>
            </a:r>
            <a:endParaRPr lang="cs-CZ" altLang="cs-CZ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Skupina 15">
            <a:extLst>
              <a:ext uri="{FF2B5EF4-FFF2-40B4-BE49-F238E27FC236}">
                <a16:creationId xmlns:a16="http://schemas.microsoft.com/office/drawing/2014/main" id="{8692BEAB-CEA0-EB6A-8771-4EAF23D4902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4438"/>
            <a:ext cx="8915400" cy="1643062"/>
            <a:chOff x="228600" y="1314593"/>
            <a:chExt cx="8915400" cy="1643074"/>
          </a:xfrm>
        </p:grpSpPr>
        <p:sp>
          <p:nvSpPr>
            <p:cNvPr id="19470" name="Text Box 6">
              <a:extLst>
                <a:ext uri="{FF2B5EF4-FFF2-40B4-BE49-F238E27FC236}">
                  <a16:creationId xmlns:a16="http://schemas.microsoft.com/office/drawing/2014/main" id="{595129DB-8F79-2537-AB25-03A2EC018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19471" name="Text Box 7">
              <a:extLst>
                <a:ext uri="{FF2B5EF4-FFF2-40B4-BE49-F238E27FC236}">
                  <a16:creationId xmlns:a16="http://schemas.microsoft.com/office/drawing/2014/main" id="{FA02698E-CC15-DD5A-AD97-B7B405827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CCC</a:t>
              </a:r>
              <a:r>
                <a:rPr lang="cs-CZ" altLang="cs-CZ" sz="2400">
                  <a:solidFill>
                    <a:srgbClr val="00CC00"/>
                  </a:solidFill>
                </a:rPr>
                <a:t>T</a:t>
              </a:r>
              <a:r>
                <a:rPr lang="cs-CZ" altLang="cs-CZ" sz="2400">
                  <a:solidFill>
                    <a:srgbClr val="0066FF"/>
                  </a:solidFill>
                </a:rPr>
                <a:t>GG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</a:t>
              </a:r>
              <a:r>
                <a:rPr lang="cs-CZ" altLang="cs-CZ" sz="2400"/>
                <a:t>A</a:t>
              </a:r>
              <a:r>
                <a:rPr lang="cs-CZ" altLang="cs-CZ" sz="2400">
                  <a:solidFill>
                    <a:srgbClr val="CC3300"/>
                  </a:solidFill>
                </a:rPr>
                <a:t>C</a:t>
              </a:r>
              <a:r>
                <a:rPr lang="cs-CZ" altLang="cs-CZ" sz="2400">
                  <a:solidFill>
                    <a:srgbClr val="00CC00"/>
                  </a:solidFill>
                </a:rPr>
                <a:t>TT</a:t>
              </a:r>
              <a:r>
                <a:rPr lang="cs-CZ" altLang="cs-CZ" sz="2400">
                  <a:solidFill>
                    <a:srgbClr val="0066FF"/>
                  </a:solidFill>
                </a:rPr>
                <a:t>G</a:t>
              </a:r>
              <a:r>
                <a:rPr lang="cs-CZ" altLang="cs-CZ" sz="2400"/>
                <a:t>A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19472" name="Rectangle 8">
              <a:extLst>
                <a:ext uri="{FF2B5EF4-FFF2-40B4-BE49-F238E27FC236}">
                  <a16:creationId xmlns:a16="http://schemas.microsoft.com/office/drawing/2014/main" id="{59239067-24CC-4921-F2CC-E11440B3F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9459" name="Line 3">
            <a:extLst>
              <a:ext uri="{FF2B5EF4-FFF2-40B4-BE49-F238E27FC236}">
                <a16:creationId xmlns:a16="http://schemas.microsoft.com/office/drawing/2014/main" id="{5030DC00-D5D7-6E65-1B5B-2BCA334D8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29063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98594C72-9637-2A82-6E03-A87AAEBC5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252538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19461" name="Text Box 10">
            <a:extLst>
              <a:ext uri="{FF2B5EF4-FFF2-40B4-BE49-F238E27FC236}">
                <a16:creationId xmlns:a16="http://schemas.microsoft.com/office/drawing/2014/main" id="{D7F4873E-54ED-DD25-DD42-BCF5310A1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8116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Evolutionary model:</a:t>
            </a:r>
          </a:p>
        </p:txBody>
      </p:sp>
      <p:sp>
        <p:nvSpPr>
          <p:cNvPr id="19462" name="Text Box 11">
            <a:extLst>
              <a:ext uri="{FF2B5EF4-FFF2-40B4-BE49-F238E27FC236}">
                <a16:creationId xmlns:a16="http://schemas.microsoft.com/office/drawing/2014/main" id="{BEE1F88A-2DAA-558D-8E76-E90C83AAD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</a:t>
            </a:r>
            <a:r>
              <a:rPr lang="cs-CZ" altLang="cs-CZ" sz="2400">
                <a:latin typeface="Arial" panose="020B0604020202020204" pitchFamily="34" charset="0"/>
              </a:rPr>
              <a:t> (branch length)</a:t>
            </a:r>
          </a:p>
        </p:txBody>
      </p:sp>
      <p:sp>
        <p:nvSpPr>
          <p:cNvPr id="19463" name="Rectangle 12">
            <a:extLst>
              <a:ext uri="{FF2B5EF4-FFF2-40B4-BE49-F238E27FC236}">
                <a16:creationId xmlns:a16="http://schemas.microsoft.com/office/drawing/2014/main" id="{22A548EE-5A22-9EE8-99CD-B1D50498F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550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9464" name="Text Box 40">
            <a:extLst>
              <a:ext uri="{FF2B5EF4-FFF2-40B4-BE49-F238E27FC236}">
                <a16:creationId xmlns:a16="http://schemas.microsoft.com/office/drawing/2014/main" id="{167FEFD8-77D5-B134-C476-BCB32081E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9465" name="Text Box 41">
            <a:extLst>
              <a:ext uri="{FF2B5EF4-FFF2-40B4-BE49-F238E27FC236}">
                <a16:creationId xmlns:a16="http://schemas.microsoft.com/office/drawing/2014/main" id="{37340727-6622-8DF7-545F-2B65CA7B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00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9466" name="Text Box 42">
            <a:extLst>
              <a:ext uri="{FF2B5EF4-FFF2-40B4-BE49-F238E27FC236}">
                <a16:creationId xmlns:a16="http://schemas.microsoft.com/office/drawing/2014/main" id="{15B44C25-F907-F366-C5CF-91139D56F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467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925EECA8-DCEA-EBC5-A804-82F8DA3D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PHYLOGENY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BD640DC8-2974-0AAA-31D6-085787EF02C3}"/>
              </a:ext>
            </a:extLst>
          </p:cNvPr>
          <p:cNvSpPr/>
          <p:nvPr/>
        </p:nvSpPr>
        <p:spPr>
          <a:xfrm>
            <a:off x="2428875" y="1643063"/>
            <a:ext cx="285750" cy="78581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469" name="TextovéPole 46">
            <a:extLst>
              <a:ext uri="{FF2B5EF4-FFF2-40B4-BE49-F238E27FC236}">
                <a16:creationId xmlns:a16="http://schemas.microsoft.com/office/drawing/2014/main" id="{3562A325-39E1-D04C-289C-3DFB08F6F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681538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L = </a:t>
            </a:r>
            <a:r>
              <a:rPr lang="cs-CZ" altLang="cs-CZ" sz="2800"/>
              <a:t>P</a:t>
            </a:r>
            <a:r>
              <a:rPr lang="en-US" altLang="cs-CZ" sz="2800"/>
              <a:t>(A|C,t) * </a:t>
            </a:r>
            <a:r>
              <a:rPr lang="cs-CZ" altLang="cs-CZ" sz="2800"/>
              <a:t>P</a:t>
            </a:r>
            <a:r>
              <a:rPr lang="en-US" altLang="cs-CZ" sz="2800"/>
              <a:t>(C|C,t) * P(</a:t>
            </a:r>
            <a:r>
              <a:rPr lang="cs-CZ" altLang="cs-CZ" sz="2800"/>
              <a:t>T</a:t>
            </a:r>
            <a:r>
              <a:rPr lang="en-US" altLang="cs-CZ" sz="2800"/>
              <a:t>|</a:t>
            </a:r>
            <a:r>
              <a:rPr lang="cs-CZ" altLang="cs-CZ" sz="2800"/>
              <a:t>C</a:t>
            </a:r>
            <a:r>
              <a:rPr lang="en-US" altLang="cs-CZ" sz="2800"/>
              <a:t>,t)…..</a:t>
            </a:r>
            <a:endParaRPr lang="cs-CZ" altLang="cs-CZ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Skupina 15">
            <a:extLst>
              <a:ext uri="{FF2B5EF4-FFF2-40B4-BE49-F238E27FC236}">
                <a16:creationId xmlns:a16="http://schemas.microsoft.com/office/drawing/2014/main" id="{99120EE6-428A-9D1E-2E52-163DDD18A10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4438"/>
            <a:ext cx="8915400" cy="1643062"/>
            <a:chOff x="228600" y="1314593"/>
            <a:chExt cx="8915400" cy="1643074"/>
          </a:xfrm>
        </p:grpSpPr>
        <p:sp>
          <p:nvSpPr>
            <p:cNvPr id="20498" name="Text Box 6">
              <a:extLst>
                <a:ext uri="{FF2B5EF4-FFF2-40B4-BE49-F238E27FC236}">
                  <a16:creationId xmlns:a16="http://schemas.microsoft.com/office/drawing/2014/main" id="{B77DB934-46E5-E634-BC1E-B6E4D5138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20499" name="Text Box 7">
              <a:extLst>
                <a:ext uri="{FF2B5EF4-FFF2-40B4-BE49-F238E27FC236}">
                  <a16:creationId xmlns:a16="http://schemas.microsoft.com/office/drawing/2014/main" id="{39236E24-20D7-6D7D-0203-D244160CC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CCC</a:t>
              </a:r>
              <a:r>
                <a:rPr lang="cs-CZ" altLang="cs-CZ" sz="2400">
                  <a:solidFill>
                    <a:srgbClr val="00CC00"/>
                  </a:solidFill>
                </a:rPr>
                <a:t>T</a:t>
              </a:r>
              <a:r>
                <a:rPr lang="cs-CZ" altLang="cs-CZ" sz="2400">
                  <a:solidFill>
                    <a:srgbClr val="0066FF"/>
                  </a:solidFill>
                </a:rPr>
                <a:t>GG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</a:t>
              </a:r>
              <a:r>
                <a:rPr lang="cs-CZ" altLang="cs-CZ" sz="2400"/>
                <a:t>A</a:t>
              </a:r>
              <a:r>
                <a:rPr lang="cs-CZ" altLang="cs-CZ" sz="2400">
                  <a:solidFill>
                    <a:srgbClr val="CC3300"/>
                  </a:solidFill>
                </a:rPr>
                <a:t>C</a:t>
              </a:r>
              <a:r>
                <a:rPr lang="cs-CZ" altLang="cs-CZ" sz="2400">
                  <a:solidFill>
                    <a:srgbClr val="00CC00"/>
                  </a:solidFill>
                </a:rPr>
                <a:t>TT</a:t>
              </a:r>
              <a:r>
                <a:rPr lang="cs-CZ" altLang="cs-CZ" sz="2400">
                  <a:solidFill>
                    <a:srgbClr val="0066FF"/>
                  </a:solidFill>
                </a:rPr>
                <a:t>G</a:t>
              </a:r>
              <a:r>
                <a:rPr lang="cs-CZ" altLang="cs-CZ" sz="2400"/>
                <a:t>A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20500" name="Rectangle 8">
              <a:extLst>
                <a:ext uri="{FF2B5EF4-FFF2-40B4-BE49-F238E27FC236}">
                  <a16:creationId xmlns:a16="http://schemas.microsoft.com/office/drawing/2014/main" id="{CA7C22DE-3F11-C1B4-730C-665948EA6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0483" name="Line 3">
            <a:extLst>
              <a:ext uri="{FF2B5EF4-FFF2-40B4-BE49-F238E27FC236}">
                <a16:creationId xmlns:a16="http://schemas.microsoft.com/office/drawing/2014/main" id="{BE9B6E14-053B-A570-012C-1F5CF7E6E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29063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4" name="Text Box 9">
            <a:extLst>
              <a:ext uri="{FF2B5EF4-FFF2-40B4-BE49-F238E27FC236}">
                <a16:creationId xmlns:a16="http://schemas.microsoft.com/office/drawing/2014/main" id="{6206B3D8-C7AB-6038-5CB2-EA111FEF7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252538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20485" name="Text Box 10">
            <a:extLst>
              <a:ext uri="{FF2B5EF4-FFF2-40B4-BE49-F238E27FC236}">
                <a16:creationId xmlns:a16="http://schemas.microsoft.com/office/drawing/2014/main" id="{7A7B7C1C-C151-E0C1-5448-A14CEFF7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81163"/>
            <a:ext cx="5205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Evolutionary model:</a:t>
            </a:r>
            <a:r>
              <a:rPr lang="en-US" altLang="cs-CZ" sz="2400">
                <a:latin typeface="Arial" panose="020B0604020202020204" pitchFamily="34" charset="0"/>
              </a:rPr>
              <a:t> Jukes-Cantor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6" name="Text Box 11">
            <a:extLst>
              <a:ext uri="{FF2B5EF4-FFF2-40B4-BE49-F238E27FC236}">
                <a16:creationId xmlns:a16="http://schemas.microsoft.com/office/drawing/2014/main" id="{6158E147-D6A4-550F-45C9-9153FE4C2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</a:t>
            </a:r>
            <a:r>
              <a:rPr lang="cs-CZ" altLang="cs-CZ" sz="2400">
                <a:latin typeface="Arial" panose="020B0604020202020204" pitchFamily="34" charset="0"/>
              </a:rPr>
              <a:t> (branch length)</a:t>
            </a:r>
          </a:p>
        </p:txBody>
      </p:sp>
      <p:sp>
        <p:nvSpPr>
          <p:cNvPr id="20487" name="Rectangle 12">
            <a:extLst>
              <a:ext uri="{FF2B5EF4-FFF2-40B4-BE49-F238E27FC236}">
                <a16:creationId xmlns:a16="http://schemas.microsoft.com/office/drawing/2014/main" id="{2B5375A8-8A96-4DE0-2999-6AC037B98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550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0488" name="Text Box 40">
            <a:extLst>
              <a:ext uri="{FF2B5EF4-FFF2-40B4-BE49-F238E27FC236}">
                <a16:creationId xmlns:a16="http://schemas.microsoft.com/office/drawing/2014/main" id="{E9461C7B-5EB9-2B8C-6D80-69C25696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89" name="Text Box 41">
            <a:extLst>
              <a:ext uri="{FF2B5EF4-FFF2-40B4-BE49-F238E27FC236}">
                <a16:creationId xmlns:a16="http://schemas.microsoft.com/office/drawing/2014/main" id="{042F2740-6354-862D-CA7C-DDB316D5F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00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0490" name="Text Box 42">
            <a:extLst>
              <a:ext uri="{FF2B5EF4-FFF2-40B4-BE49-F238E27FC236}">
                <a16:creationId xmlns:a16="http://schemas.microsoft.com/office/drawing/2014/main" id="{9D96656C-7182-0605-65F5-4A6558C8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467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45F91848-EFBA-8651-90C1-30B705D3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PHYLOGENY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94DA2757-E93B-82C4-3481-0D087F5278BB}"/>
              </a:ext>
            </a:extLst>
          </p:cNvPr>
          <p:cNvSpPr/>
          <p:nvPr/>
        </p:nvSpPr>
        <p:spPr>
          <a:xfrm>
            <a:off x="2428875" y="1643063"/>
            <a:ext cx="285750" cy="78581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493" name="TextovéPole 45">
            <a:extLst>
              <a:ext uri="{FF2B5EF4-FFF2-40B4-BE49-F238E27FC236}">
                <a16:creationId xmlns:a16="http://schemas.microsoft.com/office/drawing/2014/main" id="{766BAFE1-2B0B-7898-30E4-80E4F1C90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681538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L = </a:t>
            </a:r>
            <a:r>
              <a:rPr lang="cs-CZ" altLang="cs-CZ" sz="2800"/>
              <a:t>P</a:t>
            </a:r>
            <a:r>
              <a:rPr lang="en-US" altLang="cs-CZ" sz="2800"/>
              <a:t>(A|C,t) * </a:t>
            </a:r>
            <a:r>
              <a:rPr lang="cs-CZ" altLang="cs-CZ" sz="2800"/>
              <a:t>P</a:t>
            </a:r>
            <a:r>
              <a:rPr lang="en-US" altLang="cs-CZ" sz="2800"/>
              <a:t>(C|C,t) * P(</a:t>
            </a:r>
            <a:r>
              <a:rPr lang="cs-CZ" altLang="cs-CZ" sz="2800"/>
              <a:t>T</a:t>
            </a:r>
            <a:r>
              <a:rPr lang="en-US" altLang="cs-CZ" sz="2800"/>
              <a:t>|</a:t>
            </a:r>
            <a:r>
              <a:rPr lang="cs-CZ" altLang="cs-CZ" sz="2800"/>
              <a:t>C</a:t>
            </a:r>
            <a:r>
              <a:rPr lang="en-US" altLang="cs-CZ" sz="2800"/>
              <a:t>,t)…..</a:t>
            </a:r>
            <a:endParaRPr lang="cs-CZ" altLang="cs-CZ" sz="2800"/>
          </a:p>
        </p:txBody>
      </p:sp>
      <p:sp>
        <p:nvSpPr>
          <p:cNvPr id="20494" name="TextovéPole 46">
            <a:extLst>
              <a:ext uri="{FF2B5EF4-FFF2-40B4-BE49-F238E27FC236}">
                <a16:creationId xmlns:a16="http://schemas.microsoft.com/office/drawing/2014/main" id="{C10E2ABB-7B78-28D3-8A61-08FF5360E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419350"/>
            <a:ext cx="3511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 b="1"/>
              <a:t>P</a:t>
            </a:r>
            <a:r>
              <a:rPr lang="en-US" altLang="cs-CZ" sz="4000" b="1" baseline="-25000"/>
              <a:t>ii </a:t>
            </a:r>
            <a:r>
              <a:rPr lang="en-US" altLang="cs-CZ" sz="4000" b="1"/>
              <a:t>= ¼ + ¾ </a:t>
            </a:r>
            <a:r>
              <a:rPr lang="cs-CZ" altLang="cs-CZ" sz="4000" b="1" i="1">
                <a:cs typeface="Arial" panose="020B0604020202020204" pitchFamily="34" charset="0"/>
              </a:rPr>
              <a:t>e</a:t>
            </a:r>
            <a:r>
              <a:rPr lang="en-US" altLang="cs-CZ" sz="4000" b="1" i="1" baseline="30000">
                <a:cs typeface="Arial" panose="020B0604020202020204" pitchFamily="34" charset="0"/>
              </a:rPr>
              <a:t>-</a:t>
            </a:r>
            <a:r>
              <a:rPr lang="cs-CZ" altLang="cs-CZ" sz="4000" b="1" i="1" baseline="30000">
                <a:cs typeface="Arial" panose="020B0604020202020204" pitchFamily="34" charset="0"/>
              </a:rPr>
              <a:t>4/3t</a:t>
            </a:r>
            <a:endParaRPr lang="en-US" altLang="cs-CZ" sz="4000" b="1" i="1" baseline="30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 b="1"/>
              <a:t>P</a:t>
            </a:r>
            <a:r>
              <a:rPr lang="en-US" altLang="cs-CZ" sz="4000" b="1" baseline="-25000"/>
              <a:t>ij </a:t>
            </a:r>
            <a:r>
              <a:rPr lang="en-US" altLang="cs-CZ" sz="4000" b="1"/>
              <a:t>= ¼ - ¼ </a:t>
            </a:r>
            <a:r>
              <a:rPr lang="cs-CZ" altLang="cs-CZ" sz="4000" b="1" i="1">
                <a:cs typeface="Arial" panose="020B0604020202020204" pitchFamily="34" charset="0"/>
              </a:rPr>
              <a:t>e</a:t>
            </a:r>
            <a:r>
              <a:rPr lang="en-US" altLang="cs-CZ" sz="4000" b="1" i="1" baseline="30000">
                <a:cs typeface="Arial" panose="020B0604020202020204" pitchFamily="34" charset="0"/>
              </a:rPr>
              <a:t> -</a:t>
            </a:r>
            <a:r>
              <a:rPr lang="cs-CZ" altLang="cs-CZ" sz="4000" b="1" i="1" baseline="30000">
                <a:cs typeface="Arial" panose="020B0604020202020204" pitchFamily="34" charset="0"/>
              </a:rPr>
              <a:t>4/3t</a:t>
            </a:r>
            <a:endParaRPr lang="cs-CZ" altLang="cs-CZ" sz="4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4000" b="1"/>
          </a:p>
        </p:txBody>
      </p:sp>
      <p:cxnSp>
        <p:nvCxnSpPr>
          <p:cNvPr id="49" name="Přímá spojovací šipka 48">
            <a:extLst>
              <a:ext uri="{FF2B5EF4-FFF2-40B4-BE49-F238E27FC236}">
                <a16:creationId xmlns:a16="http://schemas.microsoft.com/office/drawing/2014/main" id="{1B00279C-5966-8C16-EF91-D06D4076E8A1}"/>
              </a:ext>
            </a:extLst>
          </p:cNvPr>
          <p:cNvCxnSpPr/>
          <p:nvPr/>
        </p:nvCxnSpPr>
        <p:spPr>
          <a:xfrm rot="5400000">
            <a:off x="3321844" y="3036094"/>
            <a:ext cx="1928812" cy="1428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>
            <a:extLst>
              <a:ext uri="{FF2B5EF4-FFF2-40B4-BE49-F238E27FC236}">
                <a16:creationId xmlns:a16="http://schemas.microsoft.com/office/drawing/2014/main" id="{52F9F0EB-A33D-414E-024B-9AC4BD81354A}"/>
              </a:ext>
            </a:extLst>
          </p:cNvPr>
          <p:cNvCxnSpPr/>
          <p:nvPr/>
        </p:nvCxnSpPr>
        <p:spPr>
          <a:xfrm rot="10800000" flipV="1">
            <a:off x="2357438" y="3357563"/>
            <a:ext cx="2714625" cy="15001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>
            <a:extLst>
              <a:ext uri="{FF2B5EF4-FFF2-40B4-BE49-F238E27FC236}">
                <a16:creationId xmlns:a16="http://schemas.microsoft.com/office/drawing/2014/main" id="{0F08EA61-8162-DF2E-B54D-CD0EC460F26C}"/>
              </a:ext>
            </a:extLst>
          </p:cNvPr>
          <p:cNvCxnSpPr/>
          <p:nvPr/>
        </p:nvCxnSpPr>
        <p:spPr>
          <a:xfrm rot="5400000">
            <a:off x="4250532" y="3821906"/>
            <a:ext cx="1143000" cy="5000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Skupina 15">
            <a:extLst>
              <a:ext uri="{FF2B5EF4-FFF2-40B4-BE49-F238E27FC236}">
                <a16:creationId xmlns:a16="http://schemas.microsoft.com/office/drawing/2014/main" id="{0F615D60-7C69-6C58-A5AF-A23394DB489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4438"/>
            <a:ext cx="8915400" cy="1643062"/>
            <a:chOff x="228600" y="1314593"/>
            <a:chExt cx="8915400" cy="1643074"/>
          </a:xfrm>
        </p:grpSpPr>
        <p:sp>
          <p:nvSpPr>
            <p:cNvPr id="21527" name="Text Box 6">
              <a:extLst>
                <a:ext uri="{FF2B5EF4-FFF2-40B4-BE49-F238E27FC236}">
                  <a16:creationId xmlns:a16="http://schemas.microsoft.com/office/drawing/2014/main" id="{EBF1C185-ACA7-6697-C3A1-95AAB5115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21528" name="Text Box 7">
              <a:extLst>
                <a:ext uri="{FF2B5EF4-FFF2-40B4-BE49-F238E27FC236}">
                  <a16:creationId xmlns:a16="http://schemas.microsoft.com/office/drawing/2014/main" id="{BE406DC0-C852-5734-8658-767F86C9B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CCC</a:t>
              </a:r>
              <a:r>
                <a:rPr lang="cs-CZ" altLang="cs-CZ" sz="2400">
                  <a:solidFill>
                    <a:srgbClr val="00CC00"/>
                  </a:solidFill>
                </a:rPr>
                <a:t>T</a:t>
              </a:r>
              <a:r>
                <a:rPr lang="cs-CZ" altLang="cs-CZ" sz="2400">
                  <a:solidFill>
                    <a:srgbClr val="0066FF"/>
                  </a:solidFill>
                </a:rPr>
                <a:t>GG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</a:t>
              </a:r>
              <a:r>
                <a:rPr lang="cs-CZ" altLang="cs-CZ" sz="2400"/>
                <a:t>A</a:t>
              </a:r>
              <a:r>
                <a:rPr lang="cs-CZ" altLang="cs-CZ" sz="2400">
                  <a:solidFill>
                    <a:srgbClr val="CC3300"/>
                  </a:solidFill>
                </a:rPr>
                <a:t>C</a:t>
              </a:r>
              <a:r>
                <a:rPr lang="cs-CZ" altLang="cs-CZ" sz="2400">
                  <a:solidFill>
                    <a:srgbClr val="00CC00"/>
                  </a:solidFill>
                </a:rPr>
                <a:t>TT</a:t>
              </a:r>
              <a:r>
                <a:rPr lang="cs-CZ" altLang="cs-CZ" sz="2400">
                  <a:solidFill>
                    <a:srgbClr val="0066FF"/>
                  </a:solidFill>
                </a:rPr>
                <a:t>G</a:t>
              </a:r>
              <a:r>
                <a:rPr lang="cs-CZ" altLang="cs-CZ" sz="2400"/>
                <a:t>A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21529" name="Rectangle 8">
              <a:extLst>
                <a:ext uri="{FF2B5EF4-FFF2-40B4-BE49-F238E27FC236}">
                  <a16:creationId xmlns:a16="http://schemas.microsoft.com/office/drawing/2014/main" id="{43B83D4D-9625-B724-DB4B-839519920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1507" name="Line 3">
            <a:extLst>
              <a:ext uri="{FF2B5EF4-FFF2-40B4-BE49-F238E27FC236}">
                <a16:creationId xmlns:a16="http://schemas.microsoft.com/office/drawing/2014/main" id="{9C3F68A6-2CFF-E868-9469-BD230DA22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29063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8" name="Text Box 9">
            <a:extLst>
              <a:ext uri="{FF2B5EF4-FFF2-40B4-BE49-F238E27FC236}">
                <a16:creationId xmlns:a16="http://schemas.microsoft.com/office/drawing/2014/main" id="{39B3A5F5-520E-39F6-5841-BA78FF7DE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252538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21509" name="Text Box 10">
            <a:extLst>
              <a:ext uri="{FF2B5EF4-FFF2-40B4-BE49-F238E27FC236}">
                <a16:creationId xmlns:a16="http://schemas.microsoft.com/office/drawing/2014/main" id="{72DAB282-6927-463C-2A96-201E168C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8116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Evolution model:</a:t>
            </a:r>
            <a:r>
              <a:rPr lang="en-US" altLang="cs-CZ" sz="2400">
                <a:latin typeface="Arial" panose="020B0604020202020204" pitchFamily="34" charset="0"/>
              </a:rPr>
              <a:t> Jukes-Cantor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1510" name="Text Box 11">
            <a:extLst>
              <a:ext uri="{FF2B5EF4-FFF2-40B4-BE49-F238E27FC236}">
                <a16:creationId xmlns:a16="http://schemas.microsoft.com/office/drawing/2014/main" id="{28D2F0D7-2C3E-6176-5984-7C325644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</a:t>
            </a:r>
            <a:r>
              <a:rPr lang="cs-CZ" altLang="cs-CZ" sz="2400">
                <a:latin typeface="Arial" panose="020B0604020202020204" pitchFamily="34" charset="0"/>
              </a:rPr>
              <a:t> (branch length)</a:t>
            </a:r>
          </a:p>
        </p:txBody>
      </p:sp>
      <p:sp>
        <p:nvSpPr>
          <p:cNvPr id="21511" name="Rectangle 12">
            <a:extLst>
              <a:ext uri="{FF2B5EF4-FFF2-40B4-BE49-F238E27FC236}">
                <a16:creationId xmlns:a16="http://schemas.microsoft.com/office/drawing/2014/main" id="{D758770F-68BE-8EB7-2C6E-5A16C47FD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550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1512" name="Text Box 40">
            <a:extLst>
              <a:ext uri="{FF2B5EF4-FFF2-40B4-BE49-F238E27FC236}">
                <a16:creationId xmlns:a16="http://schemas.microsoft.com/office/drawing/2014/main" id="{8EC8776E-815C-8E15-E66E-4A5BC695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1513" name="Text Box 41">
            <a:extLst>
              <a:ext uri="{FF2B5EF4-FFF2-40B4-BE49-F238E27FC236}">
                <a16:creationId xmlns:a16="http://schemas.microsoft.com/office/drawing/2014/main" id="{52E9EA2B-89EB-F5FF-257C-FCE34B1B3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00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1514" name="Text Box 42">
            <a:extLst>
              <a:ext uri="{FF2B5EF4-FFF2-40B4-BE49-F238E27FC236}">
                <a16:creationId xmlns:a16="http://schemas.microsoft.com/office/drawing/2014/main" id="{1E114DAD-5C09-2089-A0C3-735A3A0E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467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47DF6413-3E46-EEE8-D69A-43F86EE73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PHYLOGENY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20132F33-9552-EDCF-C4BF-E58E9222FB0C}"/>
              </a:ext>
            </a:extLst>
          </p:cNvPr>
          <p:cNvSpPr/>
          <p:nvPr/>
        </p:nvSpPr>
        <p:spPr>
          <a:xfrm>
            <a:off x="2428875" y="1643063"/>
            <a:ext cx="285750" cy="78581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517" name="Line 3">
            <a:extLst>
              <a:ext uri="{FF2B5EF4-FFF2-40B4-BE49-F238E27FC236}">
                <a16:creationId xmlns:a16="http://schemas.microsoft.com/office/drawing/2014/main" id="{46A76D0C-7C0B-7629-31AF-D3AE09A78A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4292600"/>
            <a:ext cx="0" cy="192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8" name="Line 4">
            <a:extLst>
              <a:ext uri="{FF2B5EF4-FFF2-40B4-BE49-F238E27FC236}">
                <a16:creationId xmlns:a16="http://schemas.microsoft.com/office/drawing/2014/main" id="{D4FF4BBA-1334-3EFA-6829-15E499D3B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6218238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9" name="Text Box 5">
            <a:extLst>
              <a:ext uri="{FF2B5EF4-FFF2-40B4-BE49-F238E27FC236}">
                <a16:creationId xmlns:a16="http://schemas.microsoft.com/office/drawing/2014/main" id="{77AB5C84-4B22-FC43-07C9-2218D893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5989638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520" name="Text Box 7">
            <a:extLst>
              <a:ext uri="{FF2B5EF4-FFF2-40B4-BE49-F238E27FC236}">
                <a16:creationId xmlns:a16="http://schemas.microsoft.com/office/drawing/2014/main" id="{0CEE8D4F-517E-FE26-9E0C-4B6548624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61833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</a:t>
            </a:r>
          </a:p>
        </p:txBody>
      </p:sp>
      <p:sp>
        <p:nvSpPr>
          <p:cNvPr id="21521" name="Text Box 8">
            <a:extLst>
              <a:ext uri="{FF2B5EF4-FFF2-40B4-BE49-F238E27FC236}">
                <a16:creationId xmlns:a16="http://schemas.microsoft.com/office/drawing/2014/main" id="{E9E17A4E-E31B-3BD8-CF61-352B0C93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59134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</a:t>
            </a:r>
          </a:p>
        </p:txBody>
      </p:sp>
      <p:sp>
        <p:nvSpPr>
          <p:cNvPr id="21522" name="Line 10">
            <a:extLst>
              <a:ext uri="{FF2B5EF4-FFF2-40B4-BE49-F238E27FC236}">
                <a16:creationId xmlns:a16="http://schemas.microsoft.com/office/drawing/2014/main" id="{144C1311-84E5-D542-691F-3856DDBAA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89238"/>
            <a:ext cx="0" cy="3429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3" name="Text Box 12">
            <a:extLst>
              <a:ext uri="{FF2B5EF4-FFF2-40B4-BE49-F238E27FC236}">
                <a16:creationId xmlns:a16="http://schemas.microsoft.com/office/drawing/2014/main" id="{4F6BD1E1-79FE-9C45-EB4A-EEE10C4B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629285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0,68</a:t>
            </a:r>
          </a:p>
        </p:txBody>
      </p:sp>
      <p:sp>
        <p:nvSpPr>
          <p:cNvPr id="21524" name="TextovéPole 1">
            <a:extLst>
              <a:ext uri="{FF2B5EF4-FFF2-40B4-BE49-F238E27FC236}">
                <a16:creationId xmlns:a16="http://schemas.microsoft.com/office/drawing/2014/main" id="{C96B654B-F160-29D2-9ACB-AB48C84A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42179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97046AC3-CD6D-8203-1D8F-629D3F85E34F}"/>
                  </a:ext>
                </a:extLst>
              </p14:cNvPr>
              <p14:cNvContentPartPr/>
              <p14:nvPr/>
            </p14:nvContentPartPr>
            <p14:xfrm>
              <a:off x="1574802" y="2922858"/>
              <a:ext cx="5610221" cy="325728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97046AC3-CD6D-8203-1D8F-629D3F85E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802" y="2904858"/>
                <a:ext cx="5645861" cy="3292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ovéPole 1">
            <a:extLst>
              <a:ext uri="{FF2B5EF4-FFF2-40B4-BE49-F238E27FC236}">
                <a16:creationId xmlns:a16="http://schemas.microsoft.com/office/drawing/2014/main" id="{8C635FBA-92B8-A448-8B71-35EF6332D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2165350"/>
            <a:ext cx="3086100" cy="4524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Brain exercise</a:t>
            </a:r>
            <a:endParaRPr lang="cs-CZ" altLang="cs-CZ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Calculate the approximate length of the branch for </a:t>
            </a:r>
            <a:r>
              <a:rPr lang="cs-CZ" altLang="cs-CZ" sz="2400"/>
              <a:t>a </a:t>
            </a:r>
            <a:r>
              <a:rPr lang="en-US" altLang="cs-CZ" sz="2400"/>
              <a:t>DNA alignment of two sequences with a length of 100 positions, which differs in 15</a:t>
            </a:r>
            <a:r>
              <a:rPr lang="cs-CZ" altLang="cs-CZ" sz="2400"/>
              <a:t> positions</a:t>
            </a:r>
            <a:r>
              <a:rPr lang="en-US" altLang="cs-CZ" sz="2400"/>
              <a:t>. Consider the substitution model JC and use the maximum likelihood method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8C2A19C0-AA3F-7596-1984-EEF3E48C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r="50781" b="19572"/>
          <a:stretch>
            <a:fillRect/>
          </a:stretch>
        </p:blipFill>
        <p:spPr bwMode="auto">
          <a:xfrm>
            <a:off x="4859338" y="4335463"/>
            <a:ext cx="3363912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Skupina 15">
            <a:extLst>
              <a:ext uri="{FF2B5EF4-FFF2-40B4-BE49-F238E27FC236}">
                <a16:creationId xmlns:a16="http://schemas.microsoft.com/office/drawing/2014/main" id="{08D8CF5F-0576-2329-BAA5-96B93835E43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4438"/>
            <a:ext cx="8915400" cy="1643062"/>
            <a:chOff x="228600" y="1314593"/>
            <a:chExt cx="8915400" cy="1643074"/>
          </a:xfrm>
        </p:grpSpPr>
        <p:sp>
          <p:nvSpPr>
            <p:cNvPr id="22544" name="Text Box 6">
              <a:extLst>
                <a:ext uri="{FF2B5EF4-FFF2-40B4-BE49-F238E27FC236}">
                  <a16:creationId xmlns:a16="http://schemas.microsoft.com/office/drawing/2014/main" id="{3DBA4FF4-BE27-D22B-EA14-495EB8EC9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22545" name="Text Box 7">
              <a:extLst>
                <a:ext uri="{FF2B5EF4-FFF2-40B4-BE49-F238E27FC236}">
                  <a16:creationId xmlns:a16="http://schemas.microsoft.com/office/drawing/2014/main" id="{7D603726-F574-9181-8141-ACF7B34CD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CCC</a:t>
              </a:r>
              <a:r>
                <a:rPr lang="cs-CZ" altLang="cs-CZ" sz="2400">
                  <a:solidFill>
                    <a:srgbClr val="00CC00"/>
                  </a:solidFill>
                </a:rPr>
                <a:t>T</a:t>
              </a:r>
              <a:r>
                <a:rPr lang="cs-CZ" altLang="cs-CZ" sz="2400">
                  <a:solidFill>
                    <a:srgbClr val="0066FF"/>
                  </a:solidFill>
                </a:rPr>
                <a:t>GG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</a:t>
              </a:r>
              <a:r>
                <a:rPr lang="cs-CZ" altLang="cs-CZ" sz="2400"/>
                <a:t>A</a:t>
              </a:r>
              <a:r>
                <a:rPr lang="cs-CZ" altLang="cs-CZ" sz="2400">
                  <a:solidFill>
                    <a:srgbClr val="CC3300"/>
                  </a:solidFill>
                </a:rPr>
                <a:t>C</a:t>
              </a:r>
              <a:r>
                <a:rPr lang="cs-CZ" altLang="cs-CZ" sz="2400">
                  <a:solidFill>
                    <a:srgbClr val="00CC00"/>
                  </a:solidFill>
                </a:rPr>
                <a:t>TT</a:t>
              </a:r>
              <a:r>
                <a:rPr lang="cs-CZ" altLang="cs-CZ" sz="2400">
                  <a:solidFill>
                    <a:srgbClr val="0066FF"/>
                  </a:solidFill>
                </a:rPr>
                <a:t>G</a:t>
              </a:r>
              <a:r>
                <a:rPr lang="cs-CZ" altLang="cs-CZ" sz="2400"/>
                <a:t>A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22546" name="Rectangle 8">
              <a:extLst>
                <a:ext uri="{FF2B5EF4-FFF2-40B4-BE49-F238E27FC236}">
                  <a16:creationId xmlns:a16="http://schemas.microsoft.com/office/drawing/2014/main" id="{5BB67C41-72CA-B3D5-2634-F994621D4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2532" name="Line 3">
            <a:extLst>
              <a:ext uri="{FF2B5EF4-FFF2-40B4-BE49-F238E27FC236}">
                <a16:creationId xmlns:a16="http://schemas.microsoft.com/office/drawing/2014/main" id="{55BAF1B7-9932-3C4B-855A-507A3675D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29063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Text Box 9">
            <a:extLst>
              <a:ext uri="{FF2B5EF4-FFF2-40B4-BE49-F238E27FC236}">
                <a16:creationId xmlns:a16="http://schemas.microsoft.com/office/drawing/2014/main" id="{6F13897D-8152-2491-D140-2EC8B060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252538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22534" name="Text Box 10">
            <a:extLst>
              <a:ext uri="{FF2B5EF4-FFF2-40B4-BE49-F238E27FC236}">
                <a16:creationId xmlns:a16="http://schemas.microsoft.com/office/drawing/2014/main" id="{47A6CD95-D0D3-D032-01D2-B20F905F5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8116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Evolutionary model:</a:t>
            </a:r>
            <a:r>
              <a:rPr lang="en-US" altLang="cs-CZ" sz="2400">
                <a:latin typeface="Arial" panose="020B0604020202020204" pitchFamily="34" charset="0"/>
              </a:rPr>
              <a:t> GTR + </a:t>
            </a:r>
            <a:r>
              <a:rPr lang="el-GR" altLang="cs-CZ" sz="2400">
                <a:latin typeface="Arial" panose="020B0604020202020204" pitchFamily="34" charset="0"/>
              </a:rPr>
              <a:t>Γ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2535" name="Text Box 11">
            <a:extLst>
              <a:ext uri="{FF2B5EF4-FFF2-40B4-BE49-F238E27FC236}">
                <a16:creationId xmlns:a16="http://schemas.microsoft.com/office/drawing/2014/main" id="{61349AF6-D814-D6F1-E152-B359404E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</a:t>
            </a:r>
            <a:r>
              <a:rPr lang="cs-CZ" altLang="cs-CZ" sz="2400">
                <a:latin typeface="Arial" panose="020B0604020202020204" pitchFamily="34" charset="0"/>
              </a:rPr>
              <a:t> (branch length)</a:t>
            </a:r>
          </a:p>
        </p:txBody>
      </p:sp>
      <p:sp>
        <p:nvSpPr>
          <p:cNvPr id="22536" name="Rectangle 12">
            <a:extLst>
              <a:ext uri="{FF2B5EF4-FFF2-40B4-BE49-F238E27FC236}">
                <a16:creationId xmlns:a16="http://schemas.microsoft.com/office/drawing/2014/main" id="{FEB631BF-FF2D-C833-5CEB-2ED4228E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550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2537" name="Text Box 40">
            <a:extLst>
              <a:ext uri="{FF2B5EF4-FFF2-40B4-BE49-F238E27FC236}">
                <a16:creationId xmlns:a16="http://schemas.microsoft.com/office/drawing/2014/main" id="{37DC2F12-9C16-EAC0-85FF-794B373D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2538" name="Text Box 41">
            <a:extLst>
              <a:ext uri="{FF2B5EF4-FFF2-40B4-BE49-F238E27FC236}">
                <a16:creationId xmlns:a16="http://schemas.microsoft.com/office/drawing/2014/main" id="{BC834E9C-6D67-2D2C-D772-6FEEC28D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00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2539" name="Text Box 42">
            <a:extLst>
              <a:ext uri="{FF2B5EF4-FFF2-40B4-BE49-F238E27FC236}">
                <a16:creationId xmlns:a16="http://schemas.microsoft.com/office/drawing/2014/main" id="{24549ED6-48C2-DD8D-9B9C-54DEF97B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467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E8A6C831-D325-65F0-5447-D55D8B14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PHYLOGENY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F9C0077F-E0C4-1A8B-2375-60665F1F03B2}"/>
              </a:ext>
            </a:extLst>
          </p:cNvPr>
          <p:cNvSpPr/>
          <p:nvPr/>
        </p:nvSpPr>
        <p:spPr>
          <a:xfrm>
            <a:off x="2428875" y="1643063"/>
            <a:ext cx="285750" cy="78581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542" name="TextovéPole 45">
            <a:extLst>
              <a:ext uri="{FF2B5EF4-FFF2-40B4-BE49-F238E27FC236}">
                <a16:creationId xmlns:a16="http://schemas.microsoft.com/office/drawing/2014/main" id="{EC328519-28E9-B0C3-0671-E374C9F1E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681538"/>
            <a:ext cx="5786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L = </a:t>
            </a:r>
            <a:r>
              <a:rPr lang="cs-CZ" altLang="cs-CZ" sz="2800"/>
              <a:t>P</a:t>
            </a:r>
            <a:r>
              <a:rPr lang="en-US" altLang="cs-CZ" sz="2800"/>
              <a:t>(A|C,t) * </a:t>
            </a:r>
            <a:r>
              <a:rPr lang="cs-CZ" altLang="cs-CZ" sz="2800"/>
              <a:t>P</a:t>
            </a:r>
            <a:r>
              <a:rPr lang="en-US" altLang="cs-CZ" sz="2800"/>
              <a:t>(C|C,t)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 + P(</a:t>
            </a:r>
            <a:r>
              <a:rPr lang="cs-CZ" altLang="cs-CZ" sz="2800"/>
              <a:t>T</a:t>
            </a:r>
            <a:r>
              <a:rPr lang="en-US" altLang="cs-CZ" sz="2800"/>
              <a:t>|</a:t>
            </a:r>
            <a:r>
              <a:rPr lang="cs-CZ" altLang="cs-CZ" sz="2800"/>
              <a:t>C</a:t>
            </a:r>
            <a:r>
              <a:rPr lang="en-US" altLang="cs-CZ" sz="2800"/>
              <a:t>,t)…..</a:t>
            </a:r>
            <a:endParaRPr lang="cs-CZ" altLang="cs-CZ" sz="2800"/>
          </a:p>
        </p:txBody>
      </p:sp>
      <p:pic>
        <p:nvPicPr>
          <p:cNvPr id="22543" name="Picture 44">
            <a:extLst>
              <a:ext uri="{FF2B5EF4-FFF2-40B4-BE49-F238E27FC236}">
                <a16:creationId xmlns:a16="http://schemas.microsoft.com/office/drawing/2014/main" id="{6705634D-9D18-1A5A-2E46-0CF430FD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24463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Skupina 21">
            <a:extLst>
              <a:ext uri="{FF2B5EF4-FFF2-40B4-BE49-F238E27FC236}">
                <a16:creationId xmlns:a16="http://schemas.microsoft.com/office/drawing/2014/main" id="{D1A0BB96-7A63-57B3-3A8F-399633136B5E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1900238"/>
            <a:ext cx="3094038" cy="1557337"/>
            <a:chOff x="574725" y="501179"/>
            <a:chExt cx="4182847" cy="2089301"/>
          </a:xfrm>
        </p:grpSpPr>
        <p:sp>
          <p:nvSpPr>
            <p:cNvPr id="5171" name="Line 4">
              <a:extLst>
                <a:ext uri="{FF2B5EF4-FFF2-40B4-BE49-F238E27FC236}">
                  <a16:creationId xmlns:a16="http://schemas.microsoft.com/office/drawing/2014/main" id="{B183C5DF-07ED-D410-357E-9530E7C4D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600" y="764704"/>
              <a:ext cx="320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72" name="Line 5">
              <a:extLst>
                <a:ext uri="{FF2B5EF4-FFF2-40B4-BE49-F238E27FC236}">
                  <a16:creationId xmlns:a16="http://schemas.microsoft.com/office/drawing/2014/main" id="{B8125589-45BB-AA24-6785-8122E8B55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600" y="1069504"/>
              <a:ext cx="3048000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6">
              <a:extLst>
                <a:ext uri="{FF2B5EF4-FFF2-40B4-BE49-F238E27FC236}">
                  <a16:creationId xmlns:a16="http://schemas.microsoft.com/office/drawing/2014/main" id="{83D33517-EE7A-AEC8-DF5D-EC2AE649D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600" y="1374304"/>
              <a:ext cx="335280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74" name="Text Box 11">
              <a:extLst>
                <a:ext uri="{FF2B5EF4-FFF2-40B4-BE49-F238E27FC236}">
                  <a16:creationId xmlns:a16="http://schemas.microsoft.com/office/drawing/2014/main" id="{39D56744-5770-CAED-E05F-E1A671C47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725" y="501179"/>
              <a:ext cx="449046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A</a:t>
              </a:r>
              <a:endParaRPr lang="cs-CZ" altLang="cs-CZ" sz="1600"/>
            </a:p>
          </p:txBody>
        </p:sp>
        <p:sp>
          <p:nvSpPr>
            <p:cNvPr id="5175" name="Text Box 12">
              <a:extLst>
                <a:ext uri="{FF2B5EF4-FFF2-40B4-BE49-F238E27FC236}">
                  <a16:creationId xmlns:a16="http://schemas.microsoft.com/office/drawing/2014/main" id="{18DAD011-364E-DDA8-F1F8-583A11793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125" y="501179"/>
              <a:ext cx="433877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B</a:t>
              </a:r>
              <a:endParaRPr lang="cs-CZ" altLang="cs-CZ" sz="1600"/>
            </a:p>
          </p:txBody>
        </p:sp>
        <p:sp>
          <p:nvSpPr>
            <p:cNvPr id="5176" name="Text Box 13">
              <a:extLst>
                <a:ext uri="{FF2B5EF4-FFF2-40B4-BE49-F238E27FC236}">
                  <a16:creationId xmlns:a16="http://schemas.microsoft.com/office/drawing/2014/main" id="{2E6B7C58-B112-F29B-8210-19C9055D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600" y="840904"/>
              <a:ext cx="449046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A</a:t>
              </a:r>
              <a:endParaRPr lang="cs-CZ" altLang="cs-CZ" sz="1600"/>
            </a:p>
          </p:txBody>
        </p:sp>
        <p:sp>
          <p:nvSpPr>
            <p:cNvPr id="5177" name="Text Box 14">
              <a:extLst>
                <a:ext uri="{FF2B5EF4-FFF2-40B4-BE49-F238E27FC236}">
                  <a16:creationId xmlns:a16="http://schemas.microsoft.com/office/drawing/2014/main" id="{961A66F4-0028-1BA2-51B4-AA92874AB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600" y="840904"/>
              <a:ext cx="433877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C</a:t>
              </a:r>
              <a:endParaRPr lang="cs-CZ" altLang="cs-CZ" sz="1600"/>
            </a:p>
          </p:txBody>
        </p:sp>
        <p:sp>
          <p:nvSpPr>
            <p:cNvPr id="5178" name="Text Box 15">
              <a:extLst>
                <a:ext uri="{FF2B5EF4-FFF2-40B4-BE49-F238E27FC236}">
                  <a16:creationId xmlns:a16="http://schemas.microsoft.com/office/drawing/2014/main" id="{2A24B601-E08F-55D2-DA68-D34E0F14B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725" y="1110778"/>
              <a:ext cx="449046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A</a:t>
              </a:r>
              <a:endParaRPr lang="cs-CZ" altLang="cs-CZ" sz="1600"/>
            </a:p>
          </p:txBody>
        </p:sp>
        <p:sp>
          <p:nvSpPr>
            <p:cNvPr id="5179" name="Text Box 16">
              <a:extLst>
                <a:ext uri="{FF2B5EF4-FFF2-40B4-BE49-F238E27FC236}">
                  <a16:creationId xmlns:a16="http://schemas.microsoft.com/office/drawing/2014/main" id="{451BDFF6-F076-6275-FA73-DA1A9295A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526" y="1110778"/>
              <a:ext cx="449046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D</a:t>
              </a:r>
              <a:endParaRPr lang="cs-CZ" altLang="cs-CZ" sz="1600"/>
            </a:p>
          </p:txBody>
        </p:sp>
        <p:sp>
          <p:nvSpPr>
            <p:cNvPr id="5180" name="Text Box 17">
              <a:extLst>
                <a:ext uri="{FF2B5EF4-FFF2-40B4-BE49-F238E27FC236}">
                  <a16:creationId xmlns:a16="http://schemas.microsoft.com/office/drawing/2014/main" id="{9D9EA87A-52F8-87FF-800D-C17A28E9D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725" y="1415580"/>
              <a:ext cx="433877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B</a:t>
              </a:r>
              <a:endParaRPr lang="cs-CZ" altLang="cs-CZ" sz="1600"/>
            </a:p>
          </p:txBody>
        </p:sp>
        <p:sp>
          <p:nvSpPr>
            <p:cNvPr id="5181" name="Line 18">
              <a:extLst>
                <a:ext uri="{FF2B5EF4-FFF2-40B4-BE49-F238E27FC236}">
                  <a16:creationId xmlns:a16="http://schemas.microsoft.com/office/drawing/2014/main" id="{80AC4B1D-CE58-3B89-C27A-28099CE46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600" y="1679104"/>
              <a:ext cx="1143000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82" name="Text Box 19">
              <a:extLst>
                <a:ext uri="{FF2B5EF4-FFF2-40B4-BE49-F238E27FC236}">
                  <a16:creationId xmlns:a16="http://schemas.microsoft.com/office/drawing/2014/main" id="{95524CF1-7986-6B7F-A724-C52780BC5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8724" y="1415580"/>
              <a:ext cx="433877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C</a:t>
              </a:r>
              <a:endParaRPr lang="cs-CZ" altLang="cs-CZ" sz="1600"/>
            </a:p>
          </p:txBody>
        </p:sp>
        <p:sp>
          <p:nvSpPr>
            <p:cNvPr id="5183" name="Text Box 20">
              <a:extLst>
                <a:ext uri="{FF2B5EF4-FFF2-40B4-BE49-F238E27FC236}">
                  <a16:creationId xmlns:a16="http://schemas.microsoft.com/office/drawing/2014/main" id="{845D2A6F-2796-8099-F7BD-71910D709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600" y="1755304"/>
              <a:ext cx="433877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B</a:t>
              </a:r>
              <a:endParaRPr lang="cs-CZ" altLang="cs-CZ" sz="1600"/>
            </a:p>
          </p:txBody>
        </p:sp>
        <p:sp>
          <p:nvSpPr>
            <p:cNvPr id="5184" name="Text Box 21">
              <a:extLst>
                <a:ext uri="{FF2B5EF4-FFF2-40B4-BE49-F238E27FC236}">
                  <a16:creationId xmlns:a16="http://schemas.microsoft.com/office/drawing/2014/main" id="{9D5F93DB-05C9-9BCC-F812-028231DF7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200" y="1755304"/>
              <a:ext cx="449046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D</a:t>
              </a:r>
              <a:endParaRPr lang="cs-CZ" altLang="cs-CZ" sz="1600"/>
            </a:p>
          </p:txBody>
        </p:sp>
        <p:sp>
          <p:nvSpPr>
            <p:cNvPr id="5185" name="Line 22">
              <a:extLst>
                <a:ext uri="{FF2B5EF4-FFF2-40B4-BE49-F238E27FC236}">
                  <a16:creationId xmlns:a16="http://schemas.microsoft.com/office/drawing/2014/main" id="{047F0898-F12E-444E-3E0B-16FD044EE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600" y="1983904"/>
              <a:ext cx="2514600" cy="0"/>
            </a:xfrm>
            <a:prstGeom prst="line">
              <a:avLst/>
            </a:prstGeom>
            <a:noFill/>
            <a:ln w="25400">
              <a:solidFill>
                <a:srgbClr val="D0AA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86" name="Text Box 23">
              <a:extLst>
                <a:ext uri="{FF2B5EF4-FFF2-40B4-BE49-F238E27FC236}">
                  <a16:creationId xmlns:a16="http://schemas.microsoft.com/office/drawing/2014/main" id="{B407298D-AB8D-3E28-4A89-700EC2E19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600" y="2101379"/>
              <a:ext cx="433877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C</a:t>
              </a:r>
              <a:endParaRPr lang="cs-CZ" altLang="cs-CZ" sz="1600"/>
            </a:p>
          </p:txBody>
        </p:sp>
        <p:sp>
          <p:nvSpPr>
            <p:cNvPr id="5187" name="Text Box 24">
              <a:extLst>
                <a:ext uri="{FF2B5EF4-FFF2-40B4-BE49-F238E27FC236}">
                  <a16:creationId xmlns:a16="http://schemas.microsoft.com/office/drawing/2014/main" id="{54F3BB52-2139-2839-0A1A-C0DD23A59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9987" y="2136304"/>
              <a:ext cx="449046" cy="4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cs-CZ" sz="1600"/>
                <a:t>D</a:t>
              </a:r>
              <a:endParaRPr lang="cs-CZ" altLang="cs-CZ" sz="1600"/>
            </a:p>
          </p:txBody>
        </p:sp>
        <p:sp>
          <p:nvSpPr>
            <p:cNvPr id="5188" name="Line 25">
              <a:extLst>
                <a:ext uri="{FF2B5EF4-FFF2-40B4-BE49-F238E27FC236}">
                  <a16:creationId xmlns:a16="http://schemas.microsoft.com/office/drawing/2014/main" id="{2FFC9D68-ECEB-7117-B491-EB7F104C4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800" y="2364904"/>
              <a:ext cx="2209800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519B3796-3D7C-B934-4035-85CCAA10BE9B}"/>
              </a:ext>
            </a:extLst>
          </p:cNvPr>
          <p:cNvGraphicFramePr>
            <a:graphicFrameLocks noGrp="1"/>
          </p:cNvGraphicFramePr>
          <p:nvPr/>
        </p:nvGraphicFramePr>
        <p:xfrm>
          <a:off x="473075" y="3570288"/>
          <a:ext cx="278606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612"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cs-CZ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9" name="Skupina 68">
            <a:extLst>
              <a:ext uri="{FF2B5EF4-FFF2-40B4-BE49-F238E27FC236}">
                <a16:creationId xmlns:a16="http://schemas.microsoft.com/office/drawing/2014/main" id="{7C68F463-F6B1-798C-B343-E05944246C85}"/>
              </a:ext>
            </a:extLst>
          </p:cNvPr>
          <p:cNvGrpSpPr>
            <a:grpSpLocks/>
          </p:cNvGrpSpPr>
          <p:nvPr/>
        </p:nvGrpSpPr>
        <p:grpSpPr bwMode="auto">
          <a:xfrm>
            <a:off x="4849813" y="3289300"/>
            <a:ext cx="3963987" cy="3228975"/>
            <a:chOff x="0" y="729977"/>
            <a:chExt cx="9144000" cy="6137275"/>
          </a:xfrm>
        </p:grpSpPr>
        <p:pic>
          <p:nvPicPr>
            <p:cNvPr id="5167" name="Picture 3">
              <a:extLst>
                <a:ext uri="{FF2B5EF4-FFF2-40B4-BE49-F238E27FC236}">
                  <a16:creationId xmlns:a16="http://schemas.microsoft.com/office/drawing/2014/main" id="{633309B2-BC0B-6A12-287C-37A821023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9977"/>
              <a:ext cx="9144000" cy="613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Picture 1">
              <a:extLst>
                <a:ext uri="{FF2B5EF4-FFF2-40B4-BE49-F238E27FC236}">
                  <a16:creationId xmlns:a16="http://schemas.microsoft.com/office/drawing/2014/main" id="{89A67BDD-CE23-86B9-3CE1-F727F639D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930" y="2182540"/>
              <a:ext cx="1120477" cy="161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Elipsa 5">
              <a:extLst>
                <a:ext uri="{FF2B5EF4-FFF2-40B4-BE49-F238E27FC236}">
                  <a16:creationId xmlns:a16="http://schemas.microsoft.com/office/drawing/2014/main" id="{102B2716-7C70-607C-EF43-77D460EB1730}"/>
                </a:ext>
              </a:extLst>
            </p:cNvPr>
            <p:cNvSpPr/>
            <p:nvPr/>
          </p:nvSpPr>
          <p:spPr>
            <a:xfrm>
              <a:off x="4929045" y="4429239"/>
              <a:ext cx="285636" cy="2866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68" name="Volný tvar 8">
              <a:extLst>
                <a:ext uri="{FF2B5EF4-FFF2-40B4-BE49-F238E27FC236}">
                  <a16:creationId xmlns:a16="http://schemas.microsoft.com/office/drawing/2014/main" id="{949D12D6-3FA7-4844-E83F-0EB943A3B503}"/>
                </a:ext>
              </a:extLst>
            </p:cNvPr>
            <p:cNvSpPr/>
            <p:nvPr/>
          </p:nvSpPr>
          <p:spPr>
            <a:xfrm>
              <a:off x="3544811" y="3240406"/>
              <a:ext cx="1512403" cy="1303492"/>
            </a:xfrm>
            <a:custGeom>
              <a:avLst/>
              <a:gdLst>
                <a:gd name="connsiteX0" fmla="*/ 1510145 w 1510145"/>
                <a:gd name="connsiteY0" fmla="*/ 1302327 h 1302327"/>
                <a:gd name="connsiteX1" fmla="*/ 1496291 w 1510145"/>
                <a:gd name="connsiteY1" fmla="*/ 1080654 h 1302327"/>
                <a:gd name="connsiteX2" fmla="*/ 1482436 w 1510145"/>
                <a:gd name="connsiteY2" fmla="*/ 1039091 h 1302327"/>
                <a:gd name="connsiteX3" fmla="*/ 1413163 w 1510145"/>
                <a:gd name="connsiteY3" fmla="*/ 983672 h 1302327"/>
                <a:gd name="connsiteX4" fmla="*/ 1385454 w 1510145"/>
                <a:gd name="connsiteY4" fmla="*/ 942109 h 1302327"/>
                <a:gd name="connsiteX5" fmla="*/ 1343891 w 1510145"/>
                <a:gd name="connsiteY5" fmla="*/ 928254 h 1302327"/>
                <a:gd name="connsiteX6" fmla="*/ 1288472 w 1510145"/>
                <a:gd name="connsiteY6" fmla="*/ 914400 h 1302327"/>
                <a:gd name="connsiteX7" fmla="*/ 1219200 w 1510145"/>
                <a:gd name="connsiteY7" fmla="*/ 900545 h 1302327"/>
                <a:gd name="connsiteX8" fmla="*/ 1094509 w 1510145"/>
                <a:gd name="connsiteY8" fmla="*/ 858981 h 1302327"/>
                <a:gd name="connsiteX9" fmla="*/ 1052945 w 1510145"/>
                <a:gd name="connsiteY9" fmla="*/ 845127 h 1302327"/>
                <a:gd name="connsiteX10" fmla="*/ 1011381 w 1510145"/>
                <a:gd name="connsiteY10" fmla="*/ 817418 h 1302327"/>
                <a:gd name="connsiteX11" fmla="*/ 942109 w 1510145"/>
                <a:gd name="connsiteY11" fmla="*/ 803563 h 1302327"/>
                <a:gd name="connsiteX12" fmla="*/ 886691 w 1510145"/>
                <a:gd name="connsiteY12" fmla="*/ 789709 h 1302327"/>
                <a:gd name="connsiteX13" fmla="*/ 803563 w 1510145"/>
                <a:gd name="connsiteY13" fmla="*/ 762000 h 1302327"/>
                <a:gd name="connsiteX14" fmla="*/ 665018 w 1510145"/>
                <a:gd name="connsiteY14" fmla="*/ 734291 h 1302327"/>
                <a:gd name="connsiteX15" fmla="*/ 540327 w 1510145"/>
                <a:gd name="connsiteY15" fmla="*/ 692727 h 1302327"/>
                <a:gd name="connsiteX16" fmla="*/ 498763 w 1510145"/>
                <a:gd name="connsiteY16" fmla="*/ 678872 h 1302327"/>
                <a:gd name="connsiteX17" fmla="*/ 457200 w 1510145"/>
                <a:gd name="connsiteY17" fmla="*/ 665018 h 1302327"/>
                <a:gd name="connsiteX18" fmla="*/ 415636 w 1510145"/>
                <a:gd name="connsiteY18" fmla="*/ 637309 h 1302327"/>
                <a:gd name="connsiteX19" fmla="*/ 374072 w 1510145"/>
                <a:gd name="connsiteY19" fmla="*/ 623454 h 1302327"/>
                <a:gd name="connsiteX20" fmla="*/ 290945 w 1510145"/>
                <a:gd name="connsiteY20" fmla="*/ 568036 h 1302327"/>
                <a:gd name="connsiteX21" fmla="*/ 263236 w 1510145"/>
                <a:gd name="connsiteY21" fmla="*/ 526472 h 1302327"/>
                <a:gd name="connsiteX22" fmla="*/ 221672 w 1510145"/>
                <a:gd name="connsiteY22" fmla="*/ 512618 h 1302327"/>
                <a:gd name="connsiteX23" fmla="*/ 180109 w 1510145"/>
                <a:gd name="connsiteY23" fmla="*/ 484909 h 1302327"/>
                <a:gd name="connsiteX24" fmla="*/ 124691 w 1510145"/>
                <a:gd name="connsiteY24" fmla="*/ 429491 h 1302327"/>
                <a:gd name="connsiteX25" fmla="*/ 110836 w 1510145"/>
                <a:gd name="connsiteY25" fmla="*/ 387927 h 1302327"/>
                <a:gd name="connsiteX26" fmla="*/ 55418 w 1510145"/>
                <a:gd name="connsiteY26" fmla="*/ 263236 h 1302327"/>
                <a:gd name="connsiteX27" fmla="*/ 13854 w 1510145"/>
                <a:gd name="connsiteY27" fmla="*/ 138545 h 1302327"/>
                <a:gd name="connsiteX28" fmla="*/ 0 w 1510145"/>
                <a:gd name="connsiteY28" fmla="*/ 96981 h 1302327"/>
                <a:gd name="connsiteX29" fmla="*/ 0 w 1510145"/>
                <a:gd name="connsiteY29" fmla="*/ 0 h 13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0145" h="1302327">
                  <a:moveTo>
                    <a:pt x="1510145" y="1302327"/>
                  </a:moveTo>
                  <a:cubicBezTo>
                    <a:pt x="1505527" y="1228436"/>
                    <a:pt x="1504041" y="1154282"/>
                    <a:pt x="1496291" y="1080654"/>
                  </a:cubicBezTo>
                  <a:cubicBezTo>
                    <a:pt x="1494762" y="1066130"/>
                    <a:pt x="1489950" y="1051614"/>
                    <a:pt x="1482436" y="1039091"/>
                  </a:cubicBezTo>
                  <a:cubicBezTo>
                    <a:pt x="1469273" y="1017153"/>
                    <a:pt x="1432044" y="996259"/>
                    <a:pt x="1413163" y="983672"/>
                  </a:cubicBezTo>
                  <a:cubicBezTo>
                    <a:pt x="1403927" y="969818"/>
                    <a:pt x="1398456" y="952511"/>
                    <a:pt x="1385454" y="942109"/>
                  </a:cubicBezTo>
                  <a:cubicBezTo>
                    <a:pt x="1374050" y="932986"/>
                    <a:pt x="1357933" y="932266"/>
                    <a:pt x="1343891" y="928254"/>
                  </a:cubicBezTo>
                  <a:cubicBezTo>
                    <a:pt x="1325582" y="923023"/>
                    <a:pt x="1307060" y="918531"/>
                    <a:pt x="1288472" y="914400"/>
                  </a:cubicBezTo>
                  <a:cubicBezTo>
                    <a:pt x="1265485" y="909292"/>
                    <a:pt x="1241918" y="906741"/>
                    <a:pt x="1219200" y="900545"/>
                  </a:cubicBezTo>
                  <a:cubicBezTo>
                    <a:pt x="1219157" y="900533"/>
                    <a:pt x="1115312" y="865915"/>
                    <a:pt x="1094509" y="858981"/>
                  </a:cubicBezTo>
                  <a:lnTo>
                    <a:pt x="1052945" y="845127"/>
                  </a:lnTo>
                  <a:cubicBezTo>
                    <a:pt x="1039090" y="835891"/>
                    <a:pt x="1026972" y="823265"/>
                    <a:pt x="1011381" y="817418"/>
                  </a:cubicBezTo>
                  <a:cubicBezTo>
                    <a:pt x="989332" y="809150"/>
                    <a:pt x="965096" y="808671"/>
                    <a:pt x="942109" y="803563"/>
                  </a:cubicBezTo>
                  <a:cubicBezTo>
                    <a:pt x="923521" y="799432"/>
                    <a:pt x="904929" y="795180"/>
                    <a:pt x="886691" y="789709"/>
                  </a:cubicBezTo>
                  <a:cubicBezTo>
                    <a:pt x="858715" y="781316"/>
                    <a:pt x="832204" y="767728"/>
                    <a:pt x="803563" y="762000"/>
                  </a:cubicBezTo>
                  <a:cubicBezTo>
                    <a:pt x="757381" y="752764"/>
                    <a:pt x="709697" y="749185"/>
                    <a:pt x="665018" y="734291"/>
                  </a:cubicBezTo>
                  <a:lnTo>
                    <a:pt x="540327" y="692727"/>
                  </a:lnTo>
                  <a:lnTo>
                    <a:pt x="498763" y="678872"/>
                  </a:lnTo>
                  <a:lnTo>
                    <a:pt x="457200" y="665018"/>
                  </a:lnTo>
                  <a:cubicBezTo>
                    <a:pt x="443345" y="655782"/>
                    <a:pt x="430529" y="644756"/>
                    <a:pt x="415636" y="637309"/>
                  </a:cubicBezTo>
                  <a:cubicBezTo>
                    <a:pt x="402574" y="630778"/>
                    <a:pt x="386838" y="630546"/>
                    <a:pt x="374072" y="623454"/>
                  </a:cubicBezTo>
                  <a:cubicBezTo>
                    <a:pt x="344961" y="607281"/>
                    <a:pt x="290945" y="568036"/>
                    <a:pt x="290945" y="568036"/>
                  </a:cubicBezTo>
                  <a:cubicBezTo>
                    <a:pt x="281709" y="554181"/>
                    <a:pt x="276238" y="536874"/>
                    <a:pt x="263236" y="526472"/>
                  </a:cubicBezTo>
                  <a:cubicBezTo>
                    <a:pt x="251832" y="517349"/>
                    <a:pt x="234734" y="519149"/>
                    <a:pt x="221672" y="512618"/>
                  </a:cubicBezTo>
                  <a:cubicBezTo>
                    <a:pt x="206779" y="505172"/>
                    <a:pt x="193963" y="494145"/>
                    <a:pt x="180109" y="484909"/>
                  </a:cubicBezTo>
                  <a:cubicBezTo>
                    <a:pt x="143162" y="374070"/>
                    <a:pt x="198582" y="503382"/>
                    <a:pt x="124691" y="429491"/>
                  </a:cubicBezTo>
                  <a:cubicBezTo>
                    <a:pt x="114364" y="419164"/>
                    <a:pt x="117367" y="400989"/>
                    <a:pt x="110836" y="387927"/>
                  </a:cubicBezTo>
                  <a:cubicBezTo>
                    <a:pt x="44970" y="256195"/>
                    <a:pt x="126905" y="477694"/>
                    <a:pt x="55418" y="263236"/>
                  </a:cubicBezTo>
                  <a:lnTo>
                    <a:pt x="13854" y="138545"/>
                  </a:lnTo>
                  <a:cubicBezTo>
                    <a:pt x="9236" y="124690"/>
                    <a:pt x="0" y="111585"/>
                    <a:pt x="0" y="96981"/>
                  </a:cubicBezTo>
                  <a:lnTo>
                    <a:pt x="0" y="0"/>
                  </a:lnTo>
                </a:path>
              </a:pathLst>
            </a:cu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pic>
        <p:nvPicPr>
          <p:cNvPr id="71" name="Picture 9" descr="SouvisejÃ­cÃ­ obrÃ¡zek">
            <a:extLst>
              <a:ext uri="{FF2B5EF4-FFF2-40B4-BE49-F238E27FC236}">
                <a16:creationId xmlns:a16="http://schemas.microsoft.com/office/drawing/2014/main" id="{0904C684-5306-25B0-5C25-8D9B6DC8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/>
          <a:stretch>
            <a:fillRect/>
          </a:stretch>
        </p:blipFill>
        <p:spPr bwMode="auto">
          <a:xfrm>
            <a:off x="5003800" y="742950"/>
            <a:ext cx="342106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Šipka: doprava 71">
            <a:extLst>
              <a:ext uri="{FF2B5EF4-FFF2-40B4-BE49-F238E27FC236}">
                <a16:creationId xmlns:a16="http://schemas.microsoft.com/office/drawing/2014/main" id="{BDD8585B-84DC-C3A8-3D83-8096EAFA0291}"/>
              </a:ext>
            </a:extLst>
          </p:cNvPr>
          <p:cNvSpPr/>
          <p:nvPr/>
        </p:nvSpPr>
        <p:spPr>
          <a:xfrm rot="19660249">
            <a:off x="3613150" y="1965325"/>
            <a:ext cx="1441450" cy="4841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" name="Šipka: doprava 72">
            <a:extLst>
              <a:ext uri="{FF2B5EF4-FFF2-40B4-BE49-F238E27FC236}">
                <a16:creationId xmlns:a16="http://schemas.microsoft.com/office/drawing/2014/main" id="{A724C702-0580-A806-CC90-5BD9B76835EC}"/>
              </a:ext>
            </a:extLst>
          </p:cNvPr>
          <p:cNvSpPr/>
          <p:nvPr/>
        </p:nvSpPr>
        <p:spPr>
          <a:xfrm rot="1410944">
            <a:off x="3662363" y="2919413"/>
            <a:ext cx="1441450" cy="4841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46951A4F-C483-BA6C-4F21-1046DB9B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09538"/>
            <a:ext cx="1550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Algorithm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8027DADD-8873-5425-9ED7-CFDC3D826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370263"/>
            <a:ext cx="3727450" cy="461962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Scoring trees in their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Skupina 15">
            <a:extLst>
              <a:ext uri="{FF2B5EF4-FFF2-40B4-BE49-F238E27FC236}">
                <a16:creationId xmlns:a16="http://schemas.microsoft.com/office/drawing/2014/main" id="{FBB18ED7-902D-90A6-D341-91B076BD9A3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4438"/>
            <a:ext cx="8915400" cy="1643062"/>
            <a:chOff x="228600" y="1314593"/>
            <a:chExt cx="8915400" cy="1643074"/>
          </a:xfrm>
        </p:grpSpPr>
        <p:sp>
          <p:nvSpPr>
            <p:cNvPr id="23574" name="Text Box 6">
              <a:extLst>
                <a:ext uri="{FF2B5EF4-FFF2-40B4-BE49-F238E27FC236}">
                  <a16:creationId xmlns:a16="http://schemas.microsoft.com/office/drawing/2014/main" id="{A8B03BAC-8373-99BD-67EE-7F49D7FB8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314593"/>
              <a:ext cx="1031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23575" name="Text Box 7">
              <a:extLst>
                <a:ext uri="{FF2B5EF4-FFF2-40B4-BE49-F238E27FC236}">
                  <a16:creationId xmlns:a16="http://schemas.microsoft.com/office/drawing/2014/main" id="{7DF19D44-9D3D-76EF-8DE9-866DA6EF1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757338"/>
              <a:ext cx="8839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cs-CZ" sz="2400">
                  <a:latin typeface="Arial" panose="020B0604020202020204" pitchFamily="34" charset="0"/>
                </a:rPr>
                <a:t>Taxon A       </a:t>
              </a:r>
              <a:r>
                <a:rPr lang="cs-CZ" altLang="cs-CZ" sz="2400">
                  <a:solidFill>
                    <a:srgbClr val="CC3300"/>
                  </a:solidFill>
                </a:rPr>
                <a:t>CCC</a:t>
              </a:r>
              <a:r>
                <a:rPr lang="cs-CZ" altLang="cs-CZ" sz="2400">
                  <a:solidFill>
                    <a:srgbClr val="00CC00"/>
                  </a:solidFill>
                </a:rPr>
                <a:t>T</a:t>
              </a:r>
              <a:r>
                <a:rPr lang="cs-CZ" altLang="cs-CZ" sz="2400">
                  <a:solidFill>
                    <a:srgbClr val="0066FF"/>
                  </a:solidFill>
                </a:rPr>
                <a:t>GG</a:t>
              </a:r>
              <a:br>
                <a:rPr lang="cs-CZ" altLang="cs-CZ" sz="2400">
                  <a:latin typeface="Arial" panose="020B0604020202020204" pitchFamily="34" charset="0"/>
                </a:rPr>
              </a:br>
              <a:r>
                <a:rPr lang="en-US" altLang="cs-CZ" sz="2400">
                  <a:latin typeface="Arial" panose="020B0604020202020204" pitchFamily="34" charset="0"/>
                </a:rPr>
                <a:t>Taxon B      </a:t>
              </a:r>
              <a:r>
                <a:rPr lang="cs-CZ" altLang="cs-CZ" sz="2400">
                  <a:latin typeface="Arial" panose="020B0604020202020204" pitchFamily="34" charset="0"/>
                </a:rPr>
                <a:t> </a:t>
              </a:r>
              <a:r>
                <a:rPr lang="cs-CZ" altLang="cs-CZ" sz="2400"/>
                <a:t>A</a:t>
              </a:r>
              <a:r>
                <a:rPr lang="cs-CZ" altLang="cs-CZ" sz="2400">
                  <a:solidFill>
                    <a:srgbClr val="CC3300"/>
                  </a:solidFill>
                </a:rPr>
                <a:t>C</a:t>
              </a:r>
              <a:r>
                <a:rPr lang="cs-CZ" altLang="cs-CZ" sz="2400">
                  <a:solidFill>
                    <a:srgbClr val="00CC00"/>
                  </a:solidFill>
                </a:rPr>
                <a:t>TT</a:t>
              </a:r>
              <a:r>
                <a:rPr lang="cs-CZ" altLang="cs-CZ" sz="2400">
                  <a:solidFill>
                    <a:srgbClr val="0066FF"/>
                  </a:solidFill>
                </a:rPr>
                <a:t>G</a:t>
              </a:r>
              <a:r>
                <a:rPr lang="cs-CZ" altLang="cs-CZ" sz="2400"/>
                <a:t>A</a:t>
              </a:r>
              <a:br>
                <a:rPr lang="cs-CZ" altLang="cs-CZ" sz="2400"/>
              </a:br>
              <a:endParaRPr lang="cs-CZ" altLang="cs-CZ" sz="2400"/>
            </a:p>
          </p:txBody>
        </p:sp>
        <p:sp>
          <p:nvSpPr>
            <p:cNvPr id="23576" name="Rectangle 8">
              <a:extLst>
                <a:ext uri="{FF2B5EF4-FFF2-40B4-BE49-F238E27FC236}">
                  <a16:creationId xmlns:a16="http://schemas.microsoft.com/office/drawing/2014/main" id="{18366578-510A-EFA7-EFD1-061173FBF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314593"/>
              <a:ext cx="3271798" cy="1342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3555" name="Line 3">
            <a:extLst>
              <a:ext uri="{FF2B5EF4-FFF2-40B4-BE49-F238E27FC236}">
                <a16:creationId xmlns:a16="http://schemas.microsoft.com/office/drawing/2014/main" id="{298996D4-DA27-0899-B762-3E292E613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29063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6" name="Text Box 9">
            <a:extLst>
              <a:ext uri="{FF2B5EF4-FFF2-40B4-BE49-F238E27FC236}">
                <a16:creationId xmlns:a16="http://schemas.microsoft.com/office/drawing/2014/main" id="{BE89EB50-5A2E-3DB2-B758-0885B65F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252538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HYPOTHESIS</a:t>
            </a:r>
          </a:p>
        </p:txBody>
      </p:sp>
      <p:sp>
        <p:nvSpPr>
          <p:cNvPr id="23557" name="Text Box 10">
            <a:extLst>
              <a:ext uri="{FF2B5EF4-FFF2-40B4-BE49-F238E27FC236}">
                <a16:creationId xmlns:a16="http://schemas.microsoft.com/office/drawing/2014/main" id="{647EE226-911C-8650-91D4-E706A2C0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1681163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Evolutionary model:</a:t>
            </a:r>
            <a:r>
              <a:rPr lang="en-US" altLang="cs-CZ" sz="2400">
                <a:latin typeface="Arial" panose="020B0604020202020204" pitchFamily="34" charset="0"/>
              </a:rPr>
              <a:t> GTR</a:t>
            </a:r>
            <a:r>
              <a:rPr lang="cs-CZ" altLang="cs-CZ" sz="2400">
                <a:latin typeface="Arial" panose="020B0604020202020204" pitchFamily="34" charset="0"/>
              </a:rPr>
              <a:t> </a:t>
            </a:r>
            <a:r>
              <a:rPr lang="en-US" altLang="cs-CZ" sz="2400">
                <a:latin typeface="Arial" panose="020B0604020202020204" pitchFamily="34" charset="0"/>
              </a:rPr>
              <a:t>+ </a:t>
            </a:r>
            <a:r>
              <a:rPr lang="el-GR" altLang="cs-CZ" sz="2400">
                <a:latin typeface="Arial" panose="020B0604020202020204" pitchFamily="34" charset="0"/>
              </a:rPr>
              <a:t>Γ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3558" name="Text Box 11">
            <a:extLst>
              <a:ext uri="{FF2B5EF4-FFF2-40B4-BE49-F238E27FC236}">
                <a16:creationId xmlns:a16="http://schemas.microsoft.com/office/drawing/2014/main" id="{5AC6736B-4AAC-07CC-EED3-309A785E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8606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Distance</a:t>
            </a:r>
            <a:r>
              <a:rPr lang="cs-CZ" altLang="cs-CZ" sz="2400">
                <a:latin typeface="Arial" panose="020B0604020202020204" pitchFamily="34" charset="0"/>
              </a:rPr>
              <a:t> (branch length)</a:t>
            </a:r>
          </a:p>
        </p:txBody>
      </p:sp>
      <p:sp>
        <p:nvSpPr>
          <p:cNvPr id="23559" name="Rectangle 12">
            <a:extLst>
              <a:ext uri="{FF2B5EF4-FFF2-40B4-BE49-F238E27FC236}">
                <a16:creationId xmlns:a16="http://schemas.microsoft.com/office/drawing/2014/main" id="{D31338DC-8169-19E1-7070-0E2195A6A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550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3560" name="Text Box 40">
            <a:extLst>
              <a:ext uri="{FF2B5EF4-FFF2-40B4-BE49-F238E27FC236}">
                <a16:creationId xmlns:a16="http://schemas.microsoft.com/office/drawing/2014/main" id="{62F8C2F1-8612-C8F8-4C17-557BCFEC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98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3561" name="Text Box 41">
            <a:extLst>
              <a:ext uri="{FF2B5EF4-FFF2-40B4-BE49-F238E27FC236}">
                <a16:creationId xmlns:a16="http://schemas.microsoft.com/office/drawing/2014/main" id="{53794F93-CBD2-8B8C-2146-97168DB8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00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B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23562" name="Text Box 42">
            <a:extLst>
              <a:ext uri="{FF2B5EF4-FFF2-40B4-BE49-F238E27FC236}">
                <a16:creationId xmlns:a16="http://schemas.microsoft.com/office/drawing/2014/main" id="{C957BD93-80B1-BDCE-75C5-A6CBEFCE6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467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BD2637AD-735E-0C63-7C39-EC24FD3B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PHYLOGENY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délník 99">
            <a:extLst>
              <a:ext uri="{FF2B5EF4-FFF2-40B4-BE49-F238E27FC236}">
                <a16:creationId xmlns:a16="http://schemas.microsoft.com/office/drawing/2014/main" id="{C20D010E-64D0-738D-3810-E444D3310CD8}"/>
              </a:ext>
            </a:extLst>
          </p:cNvPr>
          <p:cNvSpPr/>
          <p:nvPr/>
        </p:nvSpPr>
        <p:spPr>
          <a:xfrm>
            <a:off x="2428875" y="1643063"/>
            <a:ext cx="285750" cy="78581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65" name="TextovéPole 45">
            <a:extLst>
              <a:ext uri="{FF2B5EF4-FFF2-40B4-BE49-F238E27FC236}">
                <a16:creationId xmlns:a16="http://schemas.microsoft.com/office/drawing/2014/main" id="{D1797751-E330-A7BD-FACC-7D062422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681538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/>
              <a:t>L = </a:t>
            </a:r>
            <a:r>
              <a:rPr lang="cs-CZ" altLang="cs-CZ" sz="2800"/>
              <a:t>P</a:t>
            </a:r>
            <a:r>
              <a:rPr lang="en-US" altLang="cs-CZ" sz="2800"/>
              <a:t>(A|C,t) * </a:t>
            </a:r>
            <a:r>
              <a:rPr lang="cs-CZ" altLang="cs-CZ" sz="2800"/>
              <a:t>P</a:t>
            </a:r>
            <a:r>
              <a:rPr lang="en-US" altLang="cs-CZ" sz="2800"/>
              <a:t>(C|C,t)  * P(</a:t>
            </a:r>
            <a:r>
              <a:rPr lang="cs-CZ" altLang="cs-CZ" sz="2800"/>
              <a:t>T</a:t>
            </a:r>
            <a:r>
              <a:rPr lang="en-US" altLang="cs-CZ" sz="2800"/>
              <a:t>|</a:t>
            </a:r>
            <a:r>
              <a:rPr lang="cs-CZ" altLang="cs-CZ" sz="2800"/>
              <a:t>C</a:t>
            </a:r>
            <a:r>
              <a:rPr lang="en-US" altLang="cs-CZ" sz="2800"/>
              <a:t>,t)…..</a:t>
            </a:r>
            <a:endParaRPr lang="cs-CZ" altLang="cs-CZ" sz="2800"/>
          </a:p>
        </p:txBody>
      </p:sp>
      <p:sp>
        <p:nvSpPr>
          <p:cNvPr id="23566" name="Obdélník 17">
            <a:extLst>
              <a:ext uri="{FF2B5EF4-FFF2-40B4-BE49-F238E27FC236}">
                <a16:creationId xmlns:a16="http://schemas.microsoft.com/office/drawing/2014/main" id="{CD27761F-12DC-9299-3095-E536C8E3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205038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/>
              <a:t>P(t)</a:t>
            </a:r>
            <a:r>
              <a:rPr lang="en-US" altLang="cs-CZ" b="1" baseline="-25000"/>
              <a:t> </a:t>
            </a:r>
            <a:r>
              <a:rPr lang="en-US" altLang="cs-CZ" b="1"/>
              <a:t>= 1/4 </a:t>
            </a:r>
            <a:r>
              <a:rPr lang="cs-CZ" altLang="cs-CZ" b="1" i="1">
                <a:cs typeface="Arial" panose="020B0604020202020204" pitchFamily="34" charset="0"/>
              </a:rPr>
              <a:t>e</a:t>
            </a:r>
            <a:r>
              <a:rPr lang="cs-CZ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cs-CZ" altLang="cs-CZ" b="1" i="1" baseline="30000">
                <a:cs typeface="Arial" panose="020B0604020202020204" pitchFamily="34" charset="0"/>
              </a:rPr>
              <a:t>Qt</a:t>
            </a:r>
            <a:r>
              <a:rPr lang="en-US" altLang="cs-CZ" b="1" i="1" baseline="30000">
                <a:cs typeface="Arial" panose="020B0604020202020204" pitchFamily="34" charset="0"/>
              </a:rPr>
              <a:t> </a:t>
            </a:r>
            <a:r>
              <a:rPr lang="en-US" altLang="cs-CZ" b="1" i="1">
                <a:cs typeface="Arial" panose="020B0604020202020204" pitchFamily="34" charset="0"/>
              </a:rPr>
              <a:t>+</a:t>
            </a:r>
            <a:r>
              <a:rPr lang="en-US" altLang="cs-CZ" b="1"/>
              <a:t> 1/4 </a:t>
            </a:r>
            <a:r>
              <a:rPr lang="cs-CZ" altLang="cs-CZ" b="1" i="1">
                <a:cs typeface="Arial" panose="020B0604020202020204" pitchFamily="34" charset="0"/>
              </a:rPr>
              <a:t>e</a:t>
            </a:r>
            <a:r>
              <a:rPr lang="cs-CZ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cs-CZ" altLang="cs-CZ" b="1" i="1" baseline="30000">
                <a:cs typeface="Arial" panose="020B0604020202020204" pitchFamily="34" charset="0"/>
              </a:rPr>
              <a:t>Qt</a:t>
            </a:r>
            <a:r>
              <a:rPr lang="en-US" altLang="cs-CZ" b="1" i="1" baseline="3000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i="1" baseline="30000">
                <a:cs typeface="Arial" panose="020B0604020202020204" pitchFamily="34" charset="0"/>
              </a:rPr>
              <a:t>           </a:t>
            </a:r>
            <a:r>
              <a:rPr lang="en-US" altLang="cs-CZ" b="1" i="1">
                <a:cs typeface="Arial" panose="020B0604020202020204" pitchFamily="34" charset="0"/>
              </a:rPr>
              <a:t>+</a:t>
            </a:r>
            <a:r>
              <a:rPr lang="en-US" altLang="cs-CZ" b="1"/>
              <a:t> 1/4 </a:t>
            </a:r>
            <a:r>
              <a:rPr lang="cs-CZ" altLang="cs-CZ" b="1" i="1">
                <a:cs typeface="Arial" panose="020B0604020202020204" pitchFamily="34" charset="0"/>
              </a:rPr>
              <a:t>e</a:t>
            </a:r>
            <a:r>
              <a:rPr lang="cs-CZ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cs-CZ" altLang="cs-CZ" b="1" i="1" baseline="30000">
                <a:cs typeface="Arial" panose="020B0604020202020204" pitchFamily="34" charset="0"/>
              </a:rPr>
              <a:t>Qt</a:t>
            </a:r>
            <a:r>
              <a:rPr lang="en-US" altLang="cs-CZ" b="1" i="1" baseline="30000">
                <a:cs typeface="Arial" panose="020B0604020202020204" pitchFamily="34" charset="0"/>
              </a:rPr>
              <a:t> </a:t>
            </a:r>
            <a:r>
              <a:rPr lang="en-US" altLang="cs-CZ" b="1" i="1">
                <a:cs typeface="Arial" panose="020B0604020202020204" pitchFamily="34" charset="0"/>
              </a:rPr>
              <a:t>+</a:t>
            </a:r>
            <a:r>
              <a:rPr lang="en-US" altLang="cs-CZ" b="1"/>
              <a:t> 1/4 </a:t>
            </a:r>
            <a:r>
              <a:rPr lang="cs-CZ" altLang="cs-CZ" b="1" i="1">
                <a:cs typeface="Arial" panose="020B0604020202020204" pitchFamily="34" charset="0"/>
              </a:rPr>
              <a:t>e</a:t>
            </a:r>
            <a:r>
              <a:rPr lang="cs-CZ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r</a:t>
            </a:r>
            <a:r>
              <a:rPr lang="en-US" altLang="cs-CZ" b="1" i="1" baseline="30000">
                <a:solidFill>
                  <a:srgbClr val="C00000"/>
                </a:solidFill>
                <a:cs typeface="Arial" panose="020B0604020202020204" pitchFamily="34" charset="0"/>
              </a:rPr>
              <a:t>4</a:t>
            </a:r>
            <a:r>
              <a:rPr lang="cs-CZ" altLang="cs-CZ" b="1" i="1" baseline="30000">
                <a:cs typeface="Arial" panose="020B0604020202020204" pitchFamily="34" charset="0"/>
              </a:rPr>
              <a:t>Qt</a:t>
            </a:r>
            <a:endParaRPr lang="cs-CZ" altLang="cs-CZ"/>
          </a:p>
        </p:txBody>
      </p: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18D8FEF0-3F56-5F65-9D4E-A5A973C056D8}"/>
              </a:ext>
            </a:extLst>
          </p:cNvPr>
          <p:cNvCxnSpPr/>
          <p:nvPr/>
        </p:nvCxnSpPr>
        <p:spPr>
          <a:xfrm flipH="1">
            <a:off x="1979613" y="2852738"/>
            <a:ext cx="2725737" cy="194468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64DB08F3-9F2C-C4F8-5EA3-F56A71E38F59}"/>
              </a:ext>
            </a:extLst>
          </p:cNvPr>
          <p:cNvCxnSpPr>
            <a:endCxn id="23565" idx="0"/>
          </p:cNvCxnSpPr>
          <p:nvPr/>
        </p:nvCxnSpPr>
        <p:spPr>
          <a:xfrm flipH="1">
            <a:off x="3394075" y="2852738"/>
            <a:ext cx="1454150" cy="18288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FB9AD3E6-15CA-178A-A984-91B8B553FE80}"/>
              </a:ext>
            </a:extLst>
          </p:cNvPr>
          <p:cNvCxnSpPr/>
          <p:nvPr/>
        </p:nvCxnSpPr>
        <p:spPr>
          <a:xfrm flipH="1">
            <a:off x="4932363" y="2924175"/>
            <a:ext cx="14287" cy="180022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0" name="Picture 2">
            <a:extLst>
              <a:ext uri="{FF2B5EF4-FFF2-40B4-BE49-F238E27FC236}">
                <a16:creationId xmlns:a16="http://schemas.microsoft.com/office/drawing/2014/main" id="{CEC59F96-197E-2141-7FD1-A44AF2B9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r="50781" b="19572"/>
          <a:stretch>
            <a:fillRect/>
          </a:stretch>
        </p:blipFill>
        <p:spPr bwMode="auto">
          <a:xfrm>
            <a:off x="6227763" y="4797425"/>
            <a:ext cx="24987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8">
            <a:extLst>
              <a:ext uri="{FF2B5EF4-FFF2-40B4-BE49-F238E27FC236}">
                <a16:creationId xmlns:a16="http://schemas.microsoft.com/office/drawing/2014/main" id="{87933050-9269-620B-EC67-2A95DE180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16573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ovéPole 54">
            <a:extLst>
              <a:ext uri="{FF2B5EF4-FFF2-40B4-BE49-F238E27FC236}">
                <a16:creationId xmlns:a16="http://schemas.microsoft.com/office/drawing/2014/main" id="{CC80ECCE-571C-993B-2E35-88C0EFBFAACD}"/>
              </a:ext>
            </a:extLst>
          </p:cNvPr>
          <p:cNvSpPr txBox="1"/>
          <p:nvPr/>
        </p:nvSpPr>
        <p:spPr>
          <a:xfrm>
            <a:off x="468313" y="5589588"/>
            <a:ext cx="5616575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 err="1"/>
              <a:t>Values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parameters</a:t>
            </a:r>
            <a:r>
              <a:rPr lang="cs-CZ" sz="2000" dirty="0"/>
              <a:t>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calculate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data </a:t>
            </a:r>
            <a:r>
              <a:rPr lang="en-US" sz="2000" dirty="0"/>
              <a:t>(</a:t>
            </a:r>
            <a:r>
              <a:rPr lang="el-GR" sz="2000" dirty="0"/>
              <a:t>π</a:t>
            </a:r>
            <a:r>
              <a:rPr lang="en-US" sz="2000" dirty="0"/>
              <a:t>)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we</a:t>
            </a:r>
            <a:r>
              <a:rPr lang="cs-CZ" sz="2000" dirty="0"/>
              <a:t> use </a:t>
            </a:r>
            <a:r>
              <a:rPr lang="cs-CZ" sz="2000" dirty="0" err="1"/>
              <a:t>those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maximise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likelihood</a:t>
            </a:r>
            <a:r>
              <a:rPr lang="cs-CZ" sz="2000" dirty="0"/>
              <a:t> </a:t>
            </a:r>
            <a:r>
              <a:rPr lang="en-US" sz="2000" dirty="0"/>
              <a:t>(</a:t>
            </a:r>
            <a:r>
              <a:rPr lang="cs-CZ" sz="2000" dirty="0" err="1"/>
              <a:t>rates</a:t>
            </a:r>
            <a:r>
              <a:rPr lang="cs-CZ" sz="2000" dirty="0"/>
              <a:t> </a:t>
            </a:r>
            <a:r>
              <a:rPr lang="en-US" sz="2000" dirty="0"/>
              <a:t> </a:t>
            </a:r>
            <a:r>
              <a:rPr lang="el-GR" sz="2000" dirty="0"/>
              <a:t>α,β,γ,δ,ε,ζ </a:t>
            </a:r>
            <a:r>
              <a:rPr lang="cs-CZ" sz="2000" dirty="0"/>
              <a:t> and </a:t>
            </a:r>
            <a:r>
              <a:rPr lang="el-GR" sz="2000" dirty="0"/>
              <a:t>α</a:t>
            </a:r>
            <a:r>
              <a:rPr lang="en-US" sz="2000" dirty="0"/>
              <a:t> </a:t>
            </a:r>
            <a:r>
              <a:rPr lang="en-US" sz="2000" dirty="0" err="1"/>
              <a:t>paramet</a:t>
            </a:r>
            <a:r>
              <a:rPr lang="cs-CZ" sz="2000" dirty="0"/>
              <a:t>e</a:t>
            </a:r>
            <a:r>
              <a:rPr lang="en-US" sz="2000" dirty="0"/>
              <a:t>r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function</a:t>
            </a:r>
            <a:r>
              <a:rPr lang="en-US" sz="2000" dirty="0"/>
              <a:t> </a:t>
            </a:r>
            <a:r>
              <a:rPr lang="el-GR" sz="2000" dirty="0">
                <a:latin typeface="Arial" charset="0"/>
              </a:rPr>
              <a:t>Γ</a:t>
            </a:r>
            <a:r>
              <a:rPr lang="en-US" sz="2000" dirty="0"/>
              <a:t>)</a:t>
            </a:r>
            <a:endParaRPr lang="cs-CZ" sz="2000" dirty="0"/>
          </a:p>
        </p:txBody>
      </p:sp>
      <p:sp>
        <p:nvSpPr>
          <p:cNvPr id="56" name="Šipka dolů 55">
            <a:extLst>
              <a:ext uri="{FF2B5EF4-FFF2-40B4-BE49-F238E27FC236}">
                <a16:creationId xmlns:a16="http://schemas.microsoft.com/office/drawing/2014/main" id="{F609D470-3106-0A0D-C026-B0A2CFFD42FF}"/>
              </a:ext>
            </a:extLst>
          </p:cNvPr>
          <p:cNvSpPr/>
          <p:nvPr/>
        </p:nvSpPr>
        <p:spPr>
          <a:xfrm rot="3015993">
            <a:off x="5657056" y="4991894"/>
            <a:ext cx="936625" cy="90963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>
            <a:extLst>
              <a:ext uri="{FF2B5EF4-FFF2-40B4-BE49-F238E27FC236}">
                <a16:creationId xmlns:a16="http://schemas.microsoft.com/office/drawing/2014/main" id="{B597EEEB-E7A3-3F27-BC23-7CC3D373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TREES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CD69003-47FC-593E-431F-2D09D80B375F}"/>
              </a:ext>
            </a:extLst>
          </p:cNvPr>
          <p:cNvSpPr txBox="1"/>
          <p:nvPr/>
        </p:nvSpPr>
        <p:spPr>
          <a:xfrm>
            <a:off x="285750" y="1181100"/>
            <a:ext cx="8572500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u="sng" dirty="0">
                <a:latin typeface="Arial" pitchFamily="34" charset="0"/>
                <a:cs typeface="Arial" pitchFamily="34" charset="0"/>
              </a:rPr>
              <a:t>Very </a:t>
            </a:r>
            <a:r>
              <a:rPr lang="cs-CZ" u="sng" dirty="0" err="1">
                <a:latin typeface="Arial" pitchFamily="34" charset="0"/>
                <a:cs typeface="Arial" pitchFamily="34" charset="0"/>
              </a:rPr>
              <a:t>simple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 case:</a:t>
            </a:r>
          </a:p>
          <a:p>
            <a:pPr eaLnBrk="1" hangingPunct="1">
              <a:defRPr/>
            </a:pPr>
            <a:endParaRPr lang="cs-CZ" u="sng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character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states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cs-CZ" dirty="0">
                <a:latin typeface="Arial" pitchFamily="34" charset="0"/>
                <a:cs typeface="Arial" pitchFamily="34" charset="0"/>
              </a:rPr>
              <a:t>and on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branches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following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probabilities</a:t>
            </a:r>
            <a:r>
              <a:rPr lang="cs-CZ" dirty="0">
                <a:latin typeface="Arial" pitchFamily="34" charset="0"/>
                <a:cs typeface="Arial" pitchFamily="34" charset="0"/>
              </a:rPr>
              <a:t> hold</a:t>
            </a:r>
          </a:p>
          <a:p>
            <a:pPr eaLnBrk="1" hangingPunct="1"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32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P</a:t>
            </a:r>
            <a:r>
              <a:rPr lang="cs-CZ" sz="3200" b="1" baseline="-25000" dirty="0">
                <a:solidFill>
                  <a:srgbClr val="C00000"/>
                </a:solidFill>
                <a:latin typeface="+mj-lt"/>
                <a:cs typeface="Arial" pitchFamily="34" charset="0"/>
              </a:rPr>
              <a:t>0</a:t>
            </a:r>
            <a:r>
              <a:rPr lang="en-US" sz="3200" b="1" baseline="-25000" dirty="0">
                <a:solidFill>
                  <a:srgbClr val="C00000"/>
                </a:solidFill>
                <a:latin typeface="+mj-lt"/>
                <a:cs typeface="Arial" pitchFamily="34" charset="0"/>
              </a:rPr>
              <a:t>-&gt;1 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= 0.1</a:t>
            </a:r>
            <a:r>
              <a:rPr lang="cs-CZ" sz="32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cs-CZ" sz="3200" b="1" dirty="0">
                <a:solidFill>
                  <a:srgbClr val="C00000"/>
                </a:solidFill>
                <a:cs typeface="Arial" pitchFamily="34" charset="0"/>
              </a:rPr>
              <a:t>P</a:t>
            </a:r>
            <a:r>
              <a:rPr lang="cs-CZ" sz="3200" b="1" baseline="-25000" dirty="0">
                <a:solidFill>
                  <a:srgbClr val="C00000"/>
                </a:solidFill>
                <a:cs typeface="Arial" pitchFamily="34" charset="0"/>
              </a:rPr>
              <a:t>0</a:t>
            </a:r>
            <a:r>
              <a:rPr lang="en-US" sz="3200" b="1" baseline="-25000" dirty="0">
                <a:solidFill>
                  <a:srgbClr val="C00000"/>
                </a:solidFill>
                <a:cs typeface="Arial" pitchFamily="34" charset="0"/>
              </a:rPr>
              <a:t>-&gt;0 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= 0.9</a:t>
            </a:r>
          </a:p>
          <a:p>
            <a:pPr eaLnBrk="1" hangingPunct="1">
              <a:defRPr/>
            </a:pPr>
            <a:r>
              <a:rPr lang="cs-CZ" sz="3200" b="1" dirty="0">
                <a:solidFill>
                  <a:srgbClr val="C00000"/>
                </a:solidFill>
                <a:cs typeface="Arial" pitchFamily="34" charset="0"/>
              </a:rPr>
              <a:t>P</a:t>
            </a:r>
            <a:r>
              <a:rPr lang="en-US" sz="3200" b="1" baseline="-25000" dirty="0">
                <a:solidFill>
                  <a:srgbClr val="C00000"/>
                </a:solidFill>
                <a:cs typeface="Arial" pitchFamily="34" charset="0"/>
              </a:rPr>
              <a:t>1-&gt;0 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= 0.1</a:t>
            </a:r>
            <a:r>
              <a:rPr lang="cs-CZ" sz="32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a </a:t>
            </a:r>
            <a:r>
              <a:rPr lang="cs-CZ" sz="3200" b="1" dirty="0">
                <a:solidFill>
                  <a:srgbClr val="C00000"/>
                </a:solidFill>
                <a:cs typeface="Arial" pitchFamily="34" charset="0"/>
              </a:rPr>
              <a:t>P</a:t>
            </a:r>
            <a:r>
              <a:rPr lang="en-US" sz="3200" b="1" baseline="-25000" dirty="0">
                <a:solidFill>
                  <a:srgbClr val="C00000"/>
                </a:solidFill>
                <a:cs typeface="Arial" pitchFamily="34" charset="0"/>
              </a:rPr>
              <a:t>1-&gt;1 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= 0.9</a:t>
            </a:r>
          </a:p>
          <a:p>
            <a:pPr eaLnBrk="1" hangingPunct="1">
              <a:defRPr/>
            </a:pPr>
            <a:endParaRPr lang="en-US" sz="4000" b="1" dirty="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probability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alignment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below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topology</a:t>
            </a:r>
            <a:r>
              <a:rPr lang="cs-CZ" dirty="0">
                <a:latin typeface="Arial" pitchFamily="34" charset="0"/>
                <a:cs typeface="Arial" pitchFamily="34" charset="0"/>
              </a:rPr>
              <a:t> on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next</a:t>
            </a:r>
            <a:r>
              <a:rPr lang="cs-CZ" dirty="0">
                <a:latin typeface="Arial" pitchFamily="34" charset="0"/>
                <a:cs typeface="Arial" pitchFamily="34" charset="0"/>
              </a:rPr>
              <a:t> slide.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40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cs-CZ" sz="40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208D830-1046-4A09-FB87-F13D7D8126C4}"/>
              </a:ext>
            </a:extLst>
          </p:cNvPr>
          <p:cNvSpPr txBox="1"/>
          <p:nvPr/>
        </p:nvSpPr>
        <p:spPr>
          <a:xfrm>
            <a:off x="5500688" y="5357813"/>
            <a:ext cx="2230437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/>
              <a:t>Taxon A      0  0</a:t>
            </a:r>
          </a:p>
          <a:p>
            <a:pPr eaLnBrk="1" hangingPunct="1">
              <a:defRPr/>
            </a:pPr>
            <a:r>
              <a:rPr lang="cs-CZ" dirty="0"/>
              <a:t>Taxon B      1  0</a:t>
            </a:r>
          </a:p>
          <a:p>
            <a:pPr eaLnBrk="1" hangingPunct="1">
              <a:defRPr/>
            </a:pPr>
            <a:r>
              <a:rPr lang="cs-CZ" dirty="0"/>
              <a:t>Taxon C      1  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>
            <a:extLst>
              <a:ext uri="{FF2B5EF4-FFF2-40B4-BE49-F238E27FC236}">
                <a16:creationId xmlns:a16="http://schemas.microsoft.com/office/drawing/2014/main" id="{93A80944-062B-02B3-F449-E85AEC6BD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TREES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F4AD44A-2B2A-7E49-E419-6B883F2EFBDE}"/>
              </a:ext>
            </a:extLst>
          </p:cNvPr>
          <p:cNvSpPr txBox="1"/>
          <p:nvPr/>
        </p:nvSpPr>
        <p:spPr>
          <a:xfrm>
            <a:off x="6913563" y="214313"/>
            <a:ext cx="2230437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/>
              <a:t>Taxon A      </a:t>
            </a:r>
            <a:r>
              <a:rPr lang="cs-CZ" b="1" dirty="0">
                <a:solidFill>
                  <a:srgbClr val="C00000"/>
                </a:solidFill>
              </a:rPr>
              <a:t>0</a:t>
            </a:r>
            <a:r>
              <a:rPr lang="cs-CZ" dirty="0"/>
              <a:t>  0</a:t>
            </a:r>
          </a:p>
          <a:p>
            <a:pPr eaLnBrk="1" hangingPunct="1">
              <a:defRPr/>
            </a:pPr>
            <a:r>
              <a:rPr lang="cs-CZ" dirty="0"/>
              <a:t>Taxon B      </a:t>
            </a:r>
            <a:r>
              <a:rPr lang="cs-CZ" b="1" dirty="0">
                <a:solidFill>
                  <a:srgbClr val="C00000"/>
                </a:solidFill>
              </a:rPr>
              <a:t>1</a:t>
            </a:r>
            <a:r>
              <a:rPr lang="cs-CZ" dirty="0"/>
              <a:t>  0</a:t>
            </a:r>
          </a:p>
          <a:p>
            <a:pPr eaLnBrk="1" hangingPunct="1">
              <a:defRPr/>
            </a:pPr>
            <a:r>
              <a:rPr lang="cs-CZ" dirty="0"/>
              <a:t>Taxon C      </a:t>
            </a:r>
            <a:r>
              <a:rPr lang="cs-CZ" b="1" dirty="0">
                <a:solidFill>
                  <a:srgbClr val="C00000"/>
                </a:solidFill>
              </a:rPr>
              <a:t>1</a:t>
            </a:r>
            <a:r>
              <a:rPr lang="cs-CZ" dirty="0"/>
              <a:t>  0</a:t>
            </a:r>
          </a:p>
        </p:txBody>
      </p: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06A8FACE-FA28-B2A0-C597-1CD8360C5475}"/>
              </a:ext>
            </a:extLst>
          </p:cNvPr>
          <p:cNvCxnSpPr/>
          <p:nvPr/>
        </p:nvCxnSpPr>
        <p:spPr>
          <a:xfrm rot="16200000" flipH="1">
            <a:off x="964406" y="3145632"/>
            <a:ext cx="1500187" cy="857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3BC97365-7095-7045-24D1-B00D61F25A1A}"/>
              </a:ext>
            </a:extLst>
          </p:cNvPr>
          <p:cNvCxnSpPr/>
          <p:nvPr/>
        </p:nvCxnSpPr>
        <p:spPr>
          <a:xfrm rot="5400000">
            <a:off x="2383631" y="3726657"/>
            <a:ext cx="581025" cy="490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A641AF57-A8FD-0FAF-318E-289E4321F433}"/>
              </a:ext>
            </a:extLst>
          </p:cNvPr>
          <p:cNvCxnSpPr/>
          <p:nvPr/>
        </p:nvCxnSpPr>
        <p:spPr>
          <a:xfrm rot="5400000">
            <a:off x="3098006" y="2869407"/>
            <a:ext cx="581025" cy="490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A1B1D5B9-B8CE-84B6-50D4-D620B55B88BA}"/>
              </a:ext>
            </a:extLst>
          </p:cNvPr>
          <p:cNvCxnSpPr/>
          <p:nvPr/>
        </p:nvCxnSpPr>
        <p:spPr>
          <a:xfrm rot="16200000" flipH="1">
            <a:off x="2281238" y="2828925"/>
            <a:ext cx="661988" cy="509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TextovéPole 11">
            <a:extLst>
              <a:ext uri="{FF2B5EF4-FFF2-40B4-BE49-F238E27FC236}">
                <a16:creationId xmlns:a16="http://schemas.microsoft.com/office/drawing/2014/main" id="{09E3231D-C4B4-14A3-358A-8CC68674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4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</a:t>
            </a:r>
          </a:p>
        </p:txBody>
      </p:sp>
      <p:sp>
        <p:nvSpPr>
          <p:cNvPr id="25609" name="TextovéPole 12">
            <a:extLst>
              <a:ext uri="{FF2B5EF4-FFF2-40B4-BE49-F238E27FC236}">
                <a16:creationId xmlns:a16="http://schemas.microsoft.com/office/drawing/2014/main" id="{1A1000DD-8C96-655C-9F37-F52FAF296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824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B</a:t>
            </a:r>
          </a:p>
        </p:txBody>
      </p:sp>
      <p:sp>
        <p:nvSpPr>
          <p:cNvPr id="25610" name="TextovéPole 13">
            <a:extLst>
              <a:ext uri="{FF2B5EF4-FFF2-40B4-BE49-F238E27FC236}">
                <a16:creationId xmlns:a16="http://schemas.microsoft.com/office/drawing/2014/main" id="{78BF4629-4C98-2ADD-AF46-0ED76DD8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8240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25611" name="TextovéPole 17">
            <a:extLst>
              <a:ext uri="{FF2B5EF4-FFF2-40B4-BE49-F238E27FC236}">
                <a16:creationId xmlns:a16="http://schemas.microsoft.com/office/drawing/2014/main" id="{9016B2B5-A900-E85E-61DF-46DA64F5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324100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0            1                1</a:t>
            </a:r>
          </a:p>
        </p:txBody>
      </p:sp>
      <p:sp>
        <p:nvSpPr>
          <p:cNvPr id="25612" name="TextovéPole 19">
            <a:extLst>
              <a:ext uri="{FF2B5EF4-FFF2-40B4-BE49-F238E27FC236}">
                <a16:creationId xmlns:a16="http://schemas.microsoft.com/office/drawing/2014/main" id="{FBCC308D-7122-C2BD-9DFE-DEA483936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3243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5613" name="TextovéPole 20">
            <a:extLst>
              <a:ext uri="{FF2B5EF4-FFF2-40B4-BE49-F238E27FC236}">
                <a16:creationId xmlns:a16="http://schemas.microsoft.com/office/drawing/2014/main" id="{14DDE0A6-F2DC-C5D0-039F-DDA8F0E1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2527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22" name="Přímá spojovací čára 21">
            <a:extLst>
              <a:ext uri="{FF2B5EF4-FFF2-40B4-BE49-F238E27FC236}">
                <a16:creationId xmlns:a16="http://schemas.microsoft.com/office/drawing/2014/main" id="{B147D7DF-40E1-56B2-93BF-8B07CF511211}"/>
              </a:ext>
            </a:extLst>
          </p:cNvPr>
          <p:cNvCxnSpPr/>
          <p:nvPr/>
        </p:nvCxnSpPr>
        <p:spPr>
          <a:xfrm rot="16200000" flipH="1">
            <a:off x="5093494" y="3145632"/>
            <a:ext cx="1500187" cy="857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2E544389-C723-FCE7-CC64-79274ABC4BAD}"/>
              </a:ext>
            </a:extLst>
          </p:cNvPr>
          <p:cNvCxnSpPr/>
          <p:nvPr/>
        </p:nvCxnSpPr>
        <p:spPr>
          <a:xfrm rot="5400000">
            <a:off x="6512719" y="3726657"/>
            <a:ext cx="581025" cy="490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87482E6A-7E8A-8886-05D3-D7F2D3918CF2}"/>
              </a:ext>
            </a:extLst>
          </p:cNvPr>
          <p:cNvCxnSpPr/>
          <p:nvPr/>
        </p:nvCxnSpPr>
        <p:spPr>
          <a:xfrm rot="5400000">
            <a:off x="7227094" y="2869407"/>
            <a:ext cx="581025" cy="490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>
            <a:extLst>
              <a:ext uri="{FF2B5EF4-FFF2-40B4-BE49-F238E27FC236}">
                <a16:creationId xmlns:a16="http://schemas.microsoft.com/office/drawing/2014/main" id="{35E95ACC-F0B1-79B3-CD80-BE269F1B53B5}"/>
              </a:ext>
            </a:extLst>
          </p:cNvPr>
          <p:cNvCxnSpPr/>
          <p:nvPr/>
        </p:nvCxnSpPr>
        <p:spPr>
          <a:xfrm rot="16200000" flipH="1">
            <a:off x="6410325" y="2828925"/>
            <a:ext cx="661988" cy="509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TextovéPole 25">
            <a:extLst>
              <a:ext uri="{FF2B5EF4-FFF2-40B4-BE49-F238E27FC236}">
                <a16:creationId xmlns:a16="http://schemas.microsoft.com/office/drawing/2014/main" id="{AFEC364C-9323-8836-21A3-A27F336E8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182403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</a:t>
            </a:r>
          </a:p>
        </p:txBody>
      </p:sp>
      <p:sp>
        <p:nvSpPr>
          <p:cNvPr id="25619" name="TextovéPole 26">
            <a:extLst>
              <a:ext uri="{FF2B5EF4-FFF2-40B4-BE49-F238E27FC236}">
                <a16:creationId xmlns:a16="http://schemas.microsoft.com/office/drawing/2014/main" id="{6968E850-D9D5-E6C4-E054-A3685C51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182403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B</a:t>
            </a:r>
          </a:p>
        </p:txBody>
      </p:sp>
      <p:sp>
        <p:nvSpPr>
          <p:cNvPr id="25620" name="TextovéPole 27">
            <a:extLst>
              <a:ext uri="{FF2B5EF4-FFF2-40B4-BE49-F238E27FC236}">
                <a16:creationId xmlns:a16="http://schemas.microsoft.com/office/drawing/2014/main" id="{ACD80C13-391B-2645-2B11-DD6433034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18240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25621" name="TextovéPole 28">
            <a:extLst>
              <a:ext uri="{FF2B5EF4-FFF2-40B4-BE49-F238E27FC236}">
                <a16:creationId xmlns:a16="http://schemas.microsoft.com/office/drawing/2014/main" id="{E9C4FA2F-E086-7AF3-6F86-2DE6E435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2324100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0            1                1</a:t>
            </a:r>
          </a:p>
        </p:txBody>
      </p:sp>
      <p:sp>
        <p:nvSpPr>
          <p:cNvPr id="25622" name="TextovéPole 29">
            <a:extLst>
              <a:ext uri="{FF2B5EF4-FFF2-40B4-BE49-F238E27FC236}">
                <a16:creationId xmlns:a16="http://schemas.microsoft.com/office/drawing/2014/main" id="{A3758CCD-C612-5A2D-D22A-86356A4DF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432435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5623" name="TextovéPole 30">
            <a:extLst>
              <a:ext uri="{FF2B5EF4-FFF2-40B4-BE49-F238E27FC236}">
                <a16:creationId xmlns:a16="http://schemas.microsoft.com/office/drawing/2014/main" id="{D03D73BA-61FA-0D18-D739-6D9C1BD9D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588" y="32527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5624" name="TextovéPole 31">
            <a:extLst>
              <a:ext uri="{FF2B5EF4-FFF2-40B4-BE49-F238E27FC236}">
                <a16:creationId xmlns:a16="http://schemas.microsoft.com/office/drawing/2014/main" id="{1258123E-940F-3D23-E7E5-F70CFC46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181100"/>
            <a:ext cx="596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To make it simple, assume that the ancestor had </a:t>
            </a:r>
            <a:r>
              <a:rPr lang="cs-CZ" altLang="cs-CZ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25" name="TextovéPole 32">
            <a:extLst>
              <a:ext uri="{FF2B5EF4-FFF2-40B4-BE49-F238E27FC236}">
                <a16:creationId xmlns:a16="http://schemas.microsoft.com/office/drawing/2014/main" id="{FC09BC35-7C16-0A84-0CD4-D12F1EAF2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3216275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5626" name="TextovéPole 33">
            <a:extLst>
              <a:ext uri="{FF2B5EF4-FFF2-40B4-BE49-F238E27FC236}">
                <a16:creationId xmlns:a16="http://schemas.microsoft.com/office/drawing/2014/main" id="{C8C2708E-4BB7-3281-C2F2-73C4AF26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29000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5627" name="TextovéPole 34">
            <a:extLst>
              <a:ext uri="{FF2B5EF4-FFF2-40B4-BE49-F238E27FC236}">
                <a16:creationId xmlns:a16="http://schemas.microsoft.com/office/drawing/2014/main" id="{6375C341-1618-D728-3412-43AA636B5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857625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0,1</a:t>
            </a:r>
          </a:p>
        </p:txBody>
      </p:sp>
      <p:sp>
        <p:nvSpPr>
          <p:cNvPr id="25628" name="TextovéPole 35">
            <a:extLst>
              <a:ext uri="{FF2B5EF4-FFF2-40B4-BE49-F238E27FC236}">
                <a16:creationId xmlns:a16="http://schemas.microsoft.com/office/drawing/2014/main" id="{E0E0BD19-ABBE-A104-8DDA-CDDA7B786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92893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5629" name="TextovéPole 36">
            <a:extLst>
              <a:ext uri="{FF2B5EF4-FFF2-40B4-BE49-F238E27FC236}">
                <a16:creationId xmlns:a16="http://schemas.microsoft.com/office/drawing/2014/main" id="{E8712241-6767-A65E-7A1D-1B7128CA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2967038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5630" name="TextovéPole 37">
            <a:extLst>
              <a:ext uri="{FF2B5EF4-FFF2-40B4-BE49-F238E27FC236}">
                <a16:creationId xmlns:a16="http://schemas.microsoft.com/office/drawing/2014/main" id="{B128FCAF-F7F1-4DA4-D88F-ACE6C353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292893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0,1</a:t>
            </a:r>
          </a:p>
        </p:txBody>
      </p:sp>
      <p:sp>
        <p:nvSpPr>
          <p:cNvPr id="25631" name="TextovéPole 38">
            <a:extLst>
              <a:ext uri="{FF2B5EF4-FFF2-40B4-BE49-F238E27FC236}">
                <a16:creationId xmlns:a16="http://schemas.microsoft.com/office/drawing/2014/main" id="{1B5629D5-12A2-361F-3722-AA2202FA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292893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0,1</a:t>
            </a:r>
          </a:p>
        </p:txBody>
      </p:sp>
      <p:sp>
        <p:nvSpPr>
          <p:cNvPr id="25632" name="TextovéPole 39">
            <a:extLst>
              <a:ext uri="{FF2B5EF4-FFF2-40B4-BE49-F238E27FC236}">
                <a16:creationId xmlns:a16="http://schemas.microsoft.com/office/drawing/2014/main" id="{1373BCC2-CEB7-8BFF-090A-CC7B2336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3286125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5633" name="TextovéPole 40">
            <a:extLst>
              <a:ext uri="{FF2B5EF4-FFF2-40B4-BE49-F238E27FC236}">
                <a16:creationId xmlns:a16="http://schemas.microsoft.com/office/drawing/2014/main" id="{36177414-20C0-24A0-AF6B-F3CB7281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3857625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5634" name="TextovéPole 41">
            <a:extLst>
              <a:ext uri="{FF2B5EF4-FFF2-40B4-BE49-F238E27FC236}">
                <a16:creationId xmlns:a16="http://schemas.microsoft.com/office/drawing/2014/main" id="{B5EDA300-86AD-AE84-75BF-D284B7213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000625"/>
            <a:ext cx="45005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path1</a:t>
            </a:r>
            <a:r>
              <a:rPr lang="cs-CZ" altLang="cs-CZ" sz="2000"/>
              <a:t>= 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0A 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-&gt;1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BC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 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-&gt;1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B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 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-&gt;1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path1</a:t>
            </a:r>
            <a:r>
              <a:rPr lang="cs-CZ" altLang="cs-CZ" sz="2000"/>
              <a:t>= 0</a:t>
            </a:r>
            <a:r>
              <a:rPr lang="en-US" altLang="cs-CZ" sz="2000"/>
              <a:t>,9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cs-CZ" sz="2000">
                <a:cs typeface="Arial" panose="020B0604020202020204" pitchFamily="34" charset="0"/>
              </a:rPr>
              <a:t>x 0,1 x 0,9 x 0,9 = 0,0729</a:t>
            </a:r>
            <a:endParaRPr lang="cs-CZ" altLang="cs-CZ" sz="2000"/>
          </a:p>
        </p:txBody>
      </p:sp>
      <p:sp>
        <p:nvSpPr>
          <p:cNvPr id="25635" name="TextovéPole 42">
            <a:extLst>
              <a:ext uri="{FF2B5EF4-FFF2-40B4-BE49-F238E27FC236}">
                <a16:creationId xmlns:a16="http://schemas.microsoft.com/office/drawing/2014/main" id="{F9F78019-25F2-0DB5-F6CC-C9F637D4B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00625"/>
            <a:ext cx="45005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path</a:t>
            </a:r>
            <a:r>
              <a:rPr lang="en-US" altLang="cs-CZ" sz="2000" baseline="-25000"/>
              <a:t>2</a:t>
            </a:r>
            <a:r>
              <a:rPr lang="cs-CZ" altLang="cs-CZ" sz="2000"/>
              <a:t>= 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0A 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-&gt;0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BC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 P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0-&gt;1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B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 P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0-&gt;1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path</a:t>
            </a:r>
            <a:r>
              <a:rPr lang="en-US" altLang="cs-CZ" sz="2000" baseline="-25000"/>
              <a:t>2</a:t>
            </a:r>
            <a:r>
              <a:rPr lang="cs-CZ" altLang="cs-CZ" sz="2000"/>
              <a:t>= 0</a:t>
            </a:r>
            <a:r>
              <a:rPr lang="en-US" altLang="cs-CZ" sz="2000"/>
              <a:t>,9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cs-CZ" sz="2000">
                <a:cs typeface="Arial" panose="020B0604020202020204" pitchFamily="34" charset="0"/>
              </a:rPr>
              <a:t>x 0,9 x 0,1 x 0,1 = 0,0081</a:t>
            </a:r>
            <a:endParaRPr lang="cs-CZ" altLang="cs-CZ" sz="2000"/>
          </a:p>
        </p:txBody>
      </p:sp>
      <p:sp>
        <p:nvSpPr>
          <p:cNvPr id="25636" name="TextovéPole 44">
            <a:extLst>
              <a:ext uri="{FF2B5EF4-FFF2-40B4-BE49-F238E27FC236}">
                <a16:creationId xmlns:a16="http://schemas.microsoft.com/office/drawing/2014/main" id="{AF82EA32-C08B-1EAC-7B43-DDBB4DC1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215063"/>
            <a:ext cx="7859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Likelihood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of the tree for position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>
                <a:solidFill>
                  <a:srgbClr val="C00000"/>
                </a:solidFill>
              </a:rPr>
              <a:t>P</a:t>
            </a:r>
            <a:r>
              <a:rPr lang="cs-CZ" altLang="cs-CZ" sz="2400" b="1" baseline="-25000">
                <a:solidFill>
                  <a:srgbClr val="C00000"/>
                </a:solidFill>
              </a:rPr>
              <a:t>path1</a:t>
            </a:r>
            <a:r>
              <a:rPr lang="en-US" altLang="cs-CZ" sz="2400" b="1">
                <a:solidFill>
                  <a:srgbClr val="C00000"/>
                </a:solidFill>
              </a:rPr>
              <a:t>+</a:t>
            </a:r>
            <a:r>
              <a:rPr lang="cs-CZ" altLang="cs-CZ" sz="2400" b="1">
                <a:solidFill>
                  <a:srgbClr val="C00000"/>
                </a:solidFill>
              </a:rPr>
              <a:t> P</a:t>
            </a:r>
            <a:r>
              <a:rPr lang="cs-CZ" altLang="cs-CZ" sz="2400" b="1" baseline="-25000">
                <a:solidFill>
                  <a:srgbClr val="C00000"/>
                </a:solidFill>
              </a:rPr>
              <a:t>path</a:t>
            </a:r>
            <a:r>
              <a:rPr lang="en-US" altLang="cs-CZ" sz="2400" b="1" baseline="-25000">
                <a:solidFill>
                  <a:srgbClr val="C00000"/>
                </a:solidFill>
              </a:rPr>
              <a:t>2</a:t>
            </a:r>
            <a:r>
              <a:rPr lang="cs-CZ" altLang="cs-CZ" sz="2400" b="1">
                <a:solidFill>
                  <a:srgbClr val="C00000"/>
                </a:solidFill>
              </a:rPr>
              <a:t>=</a:t>
            </a:r>
            <a:r>
              <a:rPr lang="en-US" altLang="cs-CZ" sz="2400" b="1">
                <a:solidFill>
                  <a:srgbClr val="C00000"/>
                </a:solidFill>
              </a:rPr>
              <a:t> 0,081</a:t>
            </a:r>
            <a:endParaRPr lang="cs-CZ" altLang="cs-CZ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>
            <a:extLst>
              <a:ext uri="{FF2B5EF4-FFF2-40B4-BE49-F238E27FC236}">
                <a16:creationId xmlns:a16="http://schemas.microsoft.com/office/drawing/2014/main" id="{6BBB0FC4-8375-511F-0E8B-0F83CD21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TREES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B855D51-3360-1169-1F6A-2FEC1364BCC4}"/>
              </a:ext>
            </a:extLst>
          </p:cNvPr>
          <p:cNvSpPr txBox="1"/>
          <p:nvPr/>
        </p:nvSpPr>
        <p:spPr>
          <a:xfrm>
            <a:off x="7005638" y="230188"/>
            <a:ext cx="2138362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/>
              <a:t>Taxon A      0  </a:t>
            </a:r>
            <a:r>
              <a:rPr lang="cs-CZ" b="1" dirty="0">
                <a:solidFill>
                  <a:srgbClr val="C00000"/>
                </a:solidFill>
              </a:rPr>
              <a:t>0</a:t>
            </a:r>
          </a:p>
          <a:p>
            <a:pPr eaLnBrk="1" hangingPunct="1">
              <a:defRPr/>
            </a:pPr>
            <a:r>
              <a:rPr lang="cs-CZ" dirty="0"/>
              <a:t>Taxon B      1  </a:t>
            </a:r>
            <a:r>
              <a:rPr lang="cs-CZ" b="1" dirty="0">
                <a:solidFill>
                  <a:srgbClr val="C00000"/>
                </a:solidFill>
              </a:rPr>
              <a:t>0</a:t>
            </a:r>
          </a:p>
          <a:p>
            <a:pPr eaLnBrk="1" hangingPunct="1">
              <a:defRPr/>
            </a:pPr>
            <a:r>
              <a:rPr lang="cs-CZ" dirty="0"/>
              <a:t>Taxon C      1  </a:t>
            </a:r>
            <a:r>
              <a:rPr lang="cs-CZ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A18883CB-F536-5F23-71D9-9F9B048A8502}"/>
              </a:ext>
            </a:extLst>
          </p:cNvPr>
          <p:cNvCxnSpPr/>
          <p:nvPr/>
        </p:nvCxnSpPr>
        <p:spPr>
          <a:xfrm rot="16200000" flipH="1">
            <a:off x="964406" y="3145632"/>
            <a:ext cx="1500187" cy="857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ADD4F298-7006-8323-C951-C2596B335A81}"/>
              </a:ext>
            </a:extLst>
          </p:cNvPr>
          <p:cNvCxnSpPr/>
          <p:nvPr/>
        </p:nvCxnSpPr>
        <p:spPr>
          <a:xfrm rot="5400000">
            <a:off x="2383631" y="3726657"/>
            <a:ext cx="581025" cy="490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3C641CF6-1E64-AB2E-281D-46A2241AA481}"/>
              </a:ext>
            </a:extLst>
          </p:cNvPr>
          <p:cNvCxnSpPr/>
          <p:nvPr/>
        </p:nvCxnSpPr>
        <p:spPr>
          <a:xfrm rot="5400000">
            <a:off x="3098006" y="2869407"/>
            <a:ext cx="581025" cy="490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B241C756-413A-068C-CF73-DEFE392669CE}"/>
              </a:ext>
            </a:extLst>
          </p:cNvPr>
          <p:cNvCxnSpPr/>
          <p:nvPr/>
        </p:nvCxnSpPr>
        <p:spPr>
          <a:xfrm rot="16200000" flipH="1">
            <a:off x="2281238" y="2828925"/>
            <a:ext cx="661988" cy="509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ovéPole 11">
            <a:extLst>
              <a:ext uri="{FF2B5EF4-FFF2-40B4-BE49-F238E27FC236}">
                <a16:creationId xmlns:a16="http://schemas.microsoft.com/office/drawing/2014/main" id="{E615DDB4-8FD1-D6EB-7A40-FD32FDF3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4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</a:t>
            </a:r>
          </a:p>
        </p:txBody>
      </p:sp>
      <p:sp>
        <p:nvSpPr>
          <p:cNvPr id="26633" name="TextovéPole 12">
            <a:extLst>
              <a:ext uri="{FF2B5EF4-FFF2-40B4-BE49-F238E27FC236}">
                <a16:creationId xmlns:a16="http://schemas.microsoft.com/office/drawing/2014/main" id="{B72BDC6B-35D0-A4D5-673B-0B3263B16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824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B</a:t>
            </a:r>
          </a:p>
        </p:txBody>
      </p:sp>
      <p:sp>
        <p:nvSpPr>
          <p:cNvPr id="26634" name="TextovéPole 13">
            <a:extLst>
              <a:ext uri="{FF2B5EF4-FFF2-40B4-BE49-F238E27FC236}">
                <a16:creationId xmlns:a16="http://schemas.microsoft.com/office/drawing/2014/main" id="{774E6F67-6D97-8349-EF82-CBA9166E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8240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26635" name="TextovéPole 17">
            <a:extLst>
              <a:ext uri="{FF2B5EF4-FFF2-40B4-BE49-F238E27FC236}">
                <a16:creationId xmlns:a16="http://schemas.microsoft.com/office/drawing/2014/main" id="{2845B2AC-7A2F-3406-78DC-8489BF721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324100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            </a:t>
            </a:r>
            <a:r>
              <a:rPr lang="en-US" altLang="cs-CZ" sz="2400" b="1">
                <a:solidFill>
                  <a:srgbClr val="C00000"/>
                </a:solidFill>
              </a:rPr>
              <a:t>0</a:t>
            </a:r>
            <a:r>
              <a:rPr lang="cs-CZ" altLang="cs-CZ" sz="2400" b="1">
                <a:solidFill>
                  <a:srgbClr val="C00000"/>
                </a:solidFill>
              </a:rPr>
              <a:t>                </a:t>
            </a:r>
            <a:r>
              <a:rPr lang="en-US" altLang="cs-CZ" sz="2400" b="1">
                <a:solidFill>
                  <a:srgbClr val="C00000"/>
                </a:solidFill>
              </a:rPr>
              <a:t>0</a:t>
            </a:r>
            <a:endParaRPr lang="cs-CZ" altLang="cs-CZ" sz="2400" b="1">
              <a:solidFill>
                <a:srgbClr val="C00000"/>
              </a:solidFill>
            </a:endParaRPr>
          </a:p>
        </p:txBody>
      </p:sp>
      <p:sp>
        <p:nvSpPr>
          <p:cNvPr id="26636" name="TextovéPole 19">
            <a:extLst>
              <a:ext uri="{FF2B5EF4-FFF2-40B4-BE49-F238E27FC236}">
                <a16:creationId xmlns:a16="http://schemas.microsoft.com/office/drawing/2014/main" id="{1EBEB99D-BD65-90BA-3D75-EC31C8D7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3243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6637" name="TextovéPole 20">
            <a:extLst>
              <a:ext uri="{FF2B5EF4-FFF2-40B4-BE49-F238E27FC236}">
                <a16:creationId xmlns:a16="http://schemas.microsoft.com/office/drawing/2014/main" id="{D8B7F22E-1495-2C1C-B61D-9A26E456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2527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C00000"/>
                </a:solidFill>
              </a:rPr>
              <a:t>0</a:t>
            </a:r>
            <a:endParaRPr lang="cs-CZ" altLang="cs-CZ" sz="2400" b="1">
              <a:solidFill>
                <a:srgbClr val="C00000"/>
              </a:solidFill>
            </a:endParaRPr>
          </a:p>
        </p:txBody>
      </p:sp>
      <p:cxnSp>
        <p:nvCxnSpPr>
          <p:cNvPr id="22" name="Přímá spojovací čára 21">
            <a:extLst>
              <a:ext uri="{FF2B5EF4-FFF2-40B4-BE49-F238E27FC236}">
                <a16:creationId xmlns:a16="http://schemas.microsoft.com/office/drawing/2014/main" id="{3BB1D603-1503-9F03-0847-6A8AF45A0ADB}"/>
              </a:ext>
            </a:extLst>
          </p:cNvPr>
          <p:cNvCxnSpPr/>
          <p:nvPr/>
        </p:nvCxnSpPr>
        <p:spPr>
          <a:xfrm rot="16200000" flipH="1">
            <a:off x="5093494" y="3145632"/>
            <a:ext cx="1500187" cy="857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1E1CB32E-FED3-FD8A-757F-4CDFF649894D}"/>
              </a:ext>
            </a:extLst>
          </p:cNvPr>
          <p:cNvCxnSpPr/>
          <p:nvPr/>
        </p:nvCxnSpPr>
        <p:spPr>
          <a:xfrm rot="5400000">
            <a:off x="6512719" y="3726657"/>
            <a:ext cx="581025" cy="490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83416060-386B-6413-6B68-5B5D43861D1E}"/>
              </a:ext>
            </a:extLst>
          </p:cNvPr>
          <p:cNvCxnSpPr/>
          <p:nvPr/>
        </p:nvCxnSpPr>
        <p:spPr>
          <a:xfrm rot="5400000">
            <a:off x="7227094" y="2869407"/>
            <a:ext cx="581025" cy="490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>
            <a:extLst>
              <a:ext uri="{FF2B5EF4-FFF2-40B4-BE49-F238E27FC236}">
                <a16:creationId xmlns:a16="http://schemas.microsoft.com/office/drawing/2014/main" id="{28BD2BCB-32BE-460C-D092-C6219499CF32}"/>
              </a:ext>
            </a:extLst>
          </p:cNvPr>
          <p:cNvCxnSpPr/>
          <p:nvPr/>
        </p:nvCxnSpPr>
        <p:spPr>
          <a:xfrm rot="16200000" flipH="1">
            <a:off x="6410325" y="2828925"/>
            <a:ext cx="661988" cy="509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ovéPole 25">
            <a:extLst>
              <a:ext uri="{FF2B5EF4-FFF2-40B4-BE49-F238E27FC236}">
                <a16:creationId xmlns:a16="http://schemas.microsoft.com/office/drawing/2014/main" id="{8E9719F7-BE45-9703-BFC8-850D6633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182403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</a:t>
            </a:r>
          </a:p>
        </p:txBody>
      </p:sp>
      <p:sp>
        <p:nvSpPr>
          <p:cNvPr id="26643" name="TextovéPole 26">
            <a:extLst>
              <a:ext uri="{FF2B5EF4-FFF2-40B4-BE49-F238E27FC236}">
                <a16:creationId xmlns:a16="http://schemas.microsoft.com/office/drawing/2014/main" id="{7D573D81-7614-9B7D-54A9-6E583049D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182403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B</a:t>
            </a:r>
          </a:p>
        </p:txBody>
      </p:sp>
      <p:sp>
        <p:nvSpPr>
          <p:cNvPr id="26644" name="TextovéPole 27">
            <a:extLst>
              <a:ext uri="{FF2B5EF4-FFF2-40B4-BE49-F238E27FC236}">
                <a16:creationId xmlns:a16="http://schemas.microsoft.com/office/drawing/2014/main" id="{93F80C39-828C-20DD-E187-ABEB1522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18240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</a:p>
        </p:txBody>
      </p:sp>
      <p:sp>
        <p:nvSpPr>
          <p:cNvPr id="26645" name="TextovéPole 28">
            <a:extLst>
              <a:ext uri="{FF2B5EF4-FFF2-40B4-BE49-F238E27FC236}">
                <a16:creationId xmlns:a16="http://schemas.microsoft.com/office/drawing/2014/main" id="{E7D3523B-0199-CEFB-EA2D-53227FB8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2324100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            </a:t>
            </a:r>
            <a:r>
              <a:rPr lang="en-US" altLang="cs-CZ" sz="2400" b="1">
                <a:solidFill>
                  <a:srgbClr val="C00000"/>
                </a:solidFill>
              </a:rPr>
              <a:t>0</a:t>
            </a:r>
            <a:r>
              <a:rPr lang="cs-CZ" altLang="cs-CZ" sz="2400" b="1">
                <a:solidFill>
                  <a:srgbClr val="C00000"/>
                </a:solidFill>
              </a:rPr>
              <a:t>                </a:t>
            </a:r>
            <a:r>
              <a:rPr lang="en-US" altLang="cs-CZ" sz="2400" b="1">
                <a:solidFill>
                  <a:srgbClr val="C00000"/>
                </a:solidFill>
              </a:rPr>
              <a:t>0</a:t>
            </a:r>
            <a:endParaRPr lang="cs-CZ" altLang="cs-CZ" sz="2400" b="1">
              <a:solidFill>
                <a:srgbClr val="C00000"/>
              </a:solidFill>
            </a:endParaRPr>
          </a:p>
        </p:txBody>
      </p:sp>
      <p:sp>
        <p:nvSpPr>
          <p:cNvPr id="26646" name="TextovéPole 29">
            <a:extLst>
              <a:ext uri="{FF2B5EF4-FFF2-40B4-BE49-F238E27FC236}">
                <a16:creationId xmlns:a16="http://schemas.microsoft.com/office/drawing/2014/main" id="{E2E6F3EA-5961-0DF5-2603-280BD5A3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432435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6647" name="TextovéPole 30">
            <a:extLst>
              <a:ext uri="{FF2B5EF4-FFF2-40B4-BE49-F238E27FC236}">
                <a16:creationId xmlns:a16="http://schemas.microsoft.com/office/drawing/2014/main" id="{1930969E-3350-330B-0880-CD0B46F4B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588" y="32527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C00000"/>
                </a:solidFill>
              </a:rPr>
              <a:t>1</a:t>
            </a:r>
            <a:endParaRPr lang="cs-CZ" altLang="cs-CZ" sz="2400" b="1">
              <a:solidFill>
                <a:srgbClr val="C00000"/>
              </a:solidFill>
            </a:endParaRPr>
          </a:p>
        </p:txBody>
      </p:sp>
      <p:sp>
        <p:nvSpPr>
          <p:cNvPr id="26648" name="TextovéPole 31">
            <a:extLst>
              <a:ext uri="{FF2B5EF4-FFF2-40B4-BE49-F238E27FC236}">
                <a16:creationId xmlns:a16="http://schemas.microsoft.com/office/drawing/2014/main" id="{7F754AA3-0772-73A6-4900-EC846EC0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181100"/>
            <a:ext cx="611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To make it simple, assume that the ancestor had </a:t>
            </a:r>
            <a:r>
              <a:rPr lang="cs-CZ" altLang="cs-CZ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49" name="TextovéPole 33">
            <a:extLst>
              <a:ext uri="{FF2B5EF4-FFF2-40B4-BE49-F238E27FC236}">
                <a16:creationId xmlns:a16="http://schemas.microsoft.com/office/drawing/2014/main" id="{141D9F1D-5DA4-1466-28C7-95032D419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29000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6650" name="TextovéPole 34">
            <a:extLst>
              <a:ext uri="{FF2B5EF4-FFF2-40B4-BE49-F238E27FC236}">
                <a16:creationId xmlns:a16="http://schemas.microsoft.com/office/drawing/2014/main" id="{B134A009-BB96-D16D-8191-C261BDB8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857625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</a:t>
            </a:r>
            <a:r>
              <a:rPr lang="en-US" altLang="cs-CZ" sz="2400"/>
              <a:t>9</a:t>
            </a:r>
            <a:endParaRPr lang="cs-CZ" altLang="cs-CZ" sz="2400"/>
          </a:p>
        </p:txBody>
      </p:sp>
      <p:sp>
        <p:nvSpPr>
          <p:cNvPr id="26651" name="TextovéPole 35">
            <a:extLst>
              <a:ext uri="{FF2B5EF4-FFF2-40B4-BE49-F238E27FC236}">
                <a16:creationId xmlns:a16="http://schemas.microsoft.com/office/drawing/2014/main" id="{B75E042A-9607-7862-483C-7678C078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92893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6652" name="TextovéPole 36">
            <a:extLst>
              <a:ext uri="{FF2B5EF4-FFF2-40B4-BE49-F238E27FC236}">
                <a16:creationId xmlns:a16="http://schemas.microsoft.com/office/drawing/2014/main" id="{84EA6935-E690-2096-B184-F1A7AF3C4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2967038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6653" name="TextovéPole 37">
            <a:extLst>
              <a:ext uri="{FF2B5EF4-FFF2-40B4-BE49-F238E27FC236}">
                <a16:creationId xmlns:a16="http://schemas.microsoft.com/office/drawing/2014/main" id="{4377D694-D10D-C3C1-E851-1017FF9E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292893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0,1</a:t>
            </a:r>
          </a:p>
        </p:txBody>
      </p:sp>
      <p:sp>
        <p:nvSpPr>
          <p:cNvPr id="26654" name="TextovéPole 38">
            <a:extLst>
              <a:ext uri="{FF2B5EF4-FFF2-40B4-BE49-F238E27FC236}">
                <a16:creationId xmlns:a16="http://schemas.microsoft.com/office/drawing/2014/main" id="{EA1F150D-4BF2-E4C0-9579-ACED65E8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292893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0,1</a:t>
            </a:r>
          </a:p>
        </p:txBody>
      </p:sp>
      <p:sp>
        <p:nvSpPr>
          <p:cNvPr id="26655" name="TextovéPole 39">
            <a:extLst>
              <a:ext uri="{FF2B5EF4-FFF2-40B4-BE49-F238E27FC236}">
                <a16:creationId xmlns:a16="http://schemas.microsoft.com/office/drawing/2014/main" id="{67C8F3E8-FED4-ED4F-1720-6B842D34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3286125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0,9</a:t>
            </a:r>
          </a:p>
        </p:txBody>
      </p:sp>
      <p:sp>
        <p:nvSpPr>
          <p:cNvPr id="26656" name="TextovéPole 40">
            <a:extLst>
              <a:ext uri="{FF2B5EF4-FFF2-40B4-BE49-F238E27FC236}">
                <a16:creationId xmlns:a16="http://schemas.microsoft.com/office/drawing/2014/main" id="{565BAF64-D47F-45EB-4AD4-27AD8172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3857625"/>
            <a:ext cx="56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0,</a:t>
            </a:r>
            <a:r>
              <a:rPr lang="en-US" altLang="cs-CZ" sz="2400"/>
              <a:t>1</a:t>
            </a:r>
            <a:endParaRPr lang="cs-CZ" altLang="cs-CZ" sz="2400"/>
          </a:p>
        </p:txBody>
      </p:sp>
      <p:sp>
        <p:nvSpPr>
          <p:cNvPr id="26657" name="TextovéPole 41">
            <a:extLst>
              <a:ext uri="{FF2B5EF4-FFF2-40B4-BE49-F238E27FC236}">
                <a16:creationId xmlns:a16="http://schemas.microsoft.com/office/drawing/2014/main" id="{08093C06-174A-D7E6-A975-A0E6222D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935538"/>
            <a:ext cx="45005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path1</a:t>
            </a:r>
            <a:r>
              <a:rPr lang="cs-CZ" altLang="cs-CZ" sz="2000"/>
              <a:t>= 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0A 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-&gt;0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BC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 P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0-&gt;0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B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 P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0-&gt;0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path1</a:t>
            </a:r>
            <a:r>
              <a:rPr lang="cs-CZ" altLang="cs-CZ" sz="2000"/>
              <a:t>= 0</a:t>
            </a:r>
            <a:r>
              <a:rPr lang="en-US" altLang="cs-CZ" sz="2000"/>
              <a:t>,9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cs-CZ" sz="2000">
                <a:cs typeface="Arial" panose="020B0604020202020204" pitchFamily="34" charset="0"/>
              </a:rPr>
              <a:t>x 0,9 x 0,9 x 0,9 = 0,6561</a:t>
            </a:r>
            <a:endParaRPr lang="cs-CZ" altLang="cs-CZ" sz="2000"/>
          </a:p>
        </p:txBody>
      </p:sp>
      <p:sp>
        <p:nvSpPr>
          <p:cNvPr id="26658" name="TextovéPole 42">
            <a:extLst>
              <a:ext uri="{FF2B5EF4-FFF2-40B4-BE49-F238E27FC236}">
                <a16:creationId xmlns:a16="http://schemas.microsoft.com/office/drawing/2014/main" id="{7B3BE86C-EFCF-8EB2-4794-B9744BFA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935538"/>
            <a:ext cx="45005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path</a:t>
            </a:r>
            <a:r>
              <a:rPr lang="en-US" altLang="cs-CZ" sz="2000" baseline="-25000"/>
              <a:t>2</a:t>
            </a:r>
            <a:r>
              <a:rPr lang="cs-CZ" altLang="cs-CZ" sz="2000"/>
              <a:t>= 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0A 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-&gt;1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BC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 P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1-&gt;0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B </a:t>
            </a:r>
            <a:r>
              <a:rPr lang="cs-CZ" altLang="cs-CZ" sz="2000" b="1">
                <a:cs typeface="Arial" panose="020B0604020202020204" pitchFamily="34" charset="0"/>
              </a:rPr>
              <a:t>a</a:t>
            </a: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 P</a:t>
            </a:r>
            <a:r>
              <a:rPr lang="en-US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1-&gt;0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path</a:t>
            </a:r>
            <a:r>
              <a:rPr lang="en-US" altLang="cs-CZ" sz="2000" baseline="-25000"/>
              <a:t>2</a:t>
            </a:r>
            <a:r>
              <a:rPr lang="cs-CZ" altLang="cs-CZ" sz="2000"/>
              <a:t>= 0</a:t>
            </a:r>
            <a:r>
              <a:rPr lang="en-US" altLang="cs-CZ" sz="2000"/>
              <a:t>,9</a:t>
            </a:r>
            <a:r>
              <a:rPr lang="cs-CZ" altLang="cs-CZ" sz="2000" b="1" baseline="-25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cs-CZ" sz="2000">
                <a:cs typeface="Arial" panose="020B0604020202020204" pitchFamily="34" charset="0"/>
              </a:rPr>
              <a:t>x 0,1 x 0,1 x 0,1 = 0,0009</a:t>
            </a:r>
            <a:endParaRPr lang="cs-CZ" altLang="cs-CZ" sz="200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302609B-E063-5A4F-3E9B-40F3A2F86BB9}"/>
              </a:ext>
            </a:extLst>
          </p:cNvPr>
          <p:cNvSpPr txBox="1"/>
          <p:nvPr/>
        </p:nvSpPr>
        <p:spPr>
          <a:xfrm>
            <a:off x="42863" y="5797550"/>
            <a:ext cx="91900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Likelihood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tree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position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2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baseline="-25000" dirty="0">
                <a:solidFill>
                  <a:srgbClr val="C00000"/>
                </a:solidFill>
              </a:rPr>
              <a:t>path1</a:t>
            </a:r>
            <a:r>
              <a:rPr lang="en-US" b="1" dirty="0">
                <a:solidFill>
                  <a:srgbClr val="C00000"/>
                </a:solidFill>
              </a:rPr>
              <a:t>+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P</a:t>
            </a:r>
            <a:r>
              <a:rPr lang="cs-CZ" b="1" baseline="-25000" dirty="0" err="1">
                <a:solidFill>
                  <a:srgbClr val="C00000"/>
                </a:solidFill>
              </a:rPr>
              <a:t>path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cs-CZ" b="1" dirty="0">
                <a:solidFill>
                  <a:srgbClr val="C00000"/>
                </a:solidFill>
              </a:rPr>
              <a:t>=</a:t>
            </a:r>
            <a:r>
              <a:rPr lang="en-US" b="1" dirty="0">
                <a:solidFill>
                  <a:srgbClr val="C00000"/>
                </a:solidFill>
              </a:rPr>
              <a:t> 0,657</a:t>
            </a: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Likelihood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tree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whole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alignment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L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 L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 =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0,053217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60" name="TextovéPole 32">
            <a:extLst>
              <a:ext uri="{FF2B5EF4-FFF2-40B4-BE49-F238E27FC236}">
                <a16:creationId xmlns:a16="http://schemas.microsoft.com/office/drawing/2014/main" id="{30FB0397-E8DB-14F6-956B-672E065E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3216275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E69A227C-F164-8DB9-C8FD-AFCBEC23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DBCA38-69B1-49D4-9480-FA3C8A63990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cs-CZ" sz="1400"/>
          </a:p>
        </p:txBody>
      </p:sp>
      <p:grpSp>
        <p:nvGrpSpPr>
          <p:cNvPr id="27651" name="Group 20">
            <a:extLst>
              <a:ext uri="{FF2B5EF4-FFF2-40B4-BE49-F238E27FC236}">
                <a16:creationId xmlns:a16="http://schemas.microsoft.com/office/drawing/2014/main" id="{CC5E4CC4-C5E3-6453-8940-09D148D9F58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667000"/>
            <a:ext cx="3733800" cy="2743200"/>
            <a:chOff x="1905000" y="2667000"/>
            <a:chExt cx="3733800" cy="27432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FFE60B-E527-7203-9A2F-6B06E58CC013}"/>
                </a:ext>
              </a:extLst>
            </p:cNvPr>
            <p:cNvCxnSpPr/>
            <p:nvPr/>
          </p:nvCxnSpPr>
          <p:spPr>
            <a:xfrm rot="16200000" flipH="1">
              <a:off x="1714500" y="28575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75817C-9ABE-A869-5557-0620D71E17B6}"/>
                </a:ext>
              </a:extLst>
            </p:cNvPr>
            <p:cNvCxnSpPr/>
            <p:nvPr/>
          </p:nvCxnSpPr>
          <p:spPr>
            <a:xfrm rot="5400000">
              <a:off x="2247900" y="28575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0C850C-D2C4-76B2-F797-FE9BA275CC19}"/>
                </a:ext>
              </a:extLst>
            </p:cNvPr>
            <p:cNvCxnSpPr/>
            <p:nvPr/>
          </p:nvCxnSpPr>
          <p:spPr>
            <a:xfrm rot="16200000" flipH="1">
              <a:off x="3314700" y="28575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C8C196-AB18-ACF8-F979-D22BB2941C75}"/>
                </a:ext>
              </a:extLst>
            </p:cNvPr>
            <p:cNvCxnSpPr/>
            <p:nvPr/>
          </p:nvCxnSpPr>
          <p:spPr>
            <a:xfrm rot="5400000">
              <a:off x="3848100" y="28575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147AD4-28EE-C505-3DD7-2B4E47F5B8C4}"/>
                </a:ext>
              </a:extLst>
            </p:cNvPr>
            <p:cNvCxnSpPr/>
            <p:nvPr/>
          </p:nvCxnSpPr>
          <p:spPr>
            <a:xfrm rot="5400000">
              <a:off x="4191000" y="3048000"/>
              <a:ext cx="1828800" cy="1066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DCE822-4702-3A9A-2333-FE5829EAF2D4}"/>
                </a:ext>
              </a:extLst>
            </p:cNvPr>
            <p:cNvCxnSpPr/>
            <p:nvPr/>
          </p:nvCxnSpPr>
          <p:spPr>
            <a:xfrm rot="16200000" flipH="1">
              <a:off x="3848100" y="37719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5861BD-366C-E8E2-9B0A-78725F6A9F70}"/>
                </a:ext>
              </a:extLst>
            </p:cNvPr>
            <p:cNvCxnSpPr/>
            <p:nvPr/>
          </p:nvCxnSpPr>
          <p:spPr>
            <a:xfrm rot="16200000" flipH="1">
              <a:off x="2247900" y="37719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EAB9FB-065C-8387-6D31-FD6547FFD81F}"/>
                </a:ext>
              </a:extLst>
            </p:cNvPr>
            <p:cNvCxnSpPr/>
            <p:nvPr/>
          </p:nvCxnSpPr>
          <p:spPr>
            <a:xfrm rot="16200000" flipH="1">
              <a:off x="2781300" y="46863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4CA330-1781-4AE9-4D15-06F529720939}"/>
                </a:ext>
              </a:extLst>
            </p:cNvPr>
            <p:cNvCxnSpPr/>
            <p:nvPr/>
          </p:nvCxnSpPr>
          <p:spPr>
            <a:xfrm rot="10800000" flipV="1">
              <a:off x="3505200" y="4495800"/>
              <a:ext cx="10668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2" name="TextBox 21">
            <a:extLst>
              <a:ext uri="{FF2B5EF4-FFF2-40B4-BE49-F238E27FC236}">
                <a16:creationId xmlns:a16="http://schemas.microsoft.com/office/drawing/2014/main" id="{6C53C3F6-7FF2-29EB-EAA1-1BEAD049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653" name="TextBox 22">
            <a:extLst>
              <a:ext uri="{FF2B5EF4-FFF2-40B4-BE49-F238E27FC236}">
                <a16:creationId xmlns:a16="http://schemas.microsoft.com/office/drawing/2014/main" id="{F2DB521D-4381-452A-5D8C-76183714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7654" name="TextBox 23">
            <a:extLst>
              <a:ext uri="{FF2B5EF4-FFF2-40B4-BE49-F238E27FC236}">
                <a16:creationId xmlns:a16="http://schemas.microsoft.com/office/drawing/2014/main" id="{D6F6BE7C-3C6E-4C06-B364-EAD6ABC78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7655" name="TextBox 24">
            <a:extLst>
              <a:ext uri="{FF2B5EF4-FFF2-40B4-BE49-F238E27FC236}">
                <a16:creationId xmlns:a16="http://schemas.microsoft.com/office/drawing/2014/main" id="{83E1DB67-EF7E-9915-63D2-042EDA6A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86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7656" name="TextBox 25">
            <a:extLst>
              <a:ext uri="{FF2B5EF4-FFF2-40B4-BE49-F238E27FC236}">
                <a16:creationId xmlns:a16="http://schemas.microsoft.com/office/drawing/2014/main" id="{88210920-F9BB-1958-8960-E3763892E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6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7657" name="TextBox 26">
            <a:extLst>
              <a:ext uri="{FF2B5EF4-FFF2-40B4-BE49-F238E27FC236}">
                <a16:creationId xmlns:a16="http://schemas.microsoft.com/office/drawing/2014/main" id="{AF243A9F-47A8-FAE1-1EE9-7AB4B33BA18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19800" y="2133600"/>
            <a:ext cx="76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ourier New" panose="02070309020205020404" pitchFamily="49" charset="0"/>
                <a:cs typeface="Courier New" panose="02070309020205020404" pitchFamily="49" charset="0"/>
              </a:rPr>
              <a:t>1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ourier New" panose="02070309020205020404" pitchFamily="49" charset="0"/>
                <a:cs typeface="Courier New" panose="02070309020205020404" pitchFamily="49" charset="0"/>
              </a:rPr>
              <a:t>2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ourier New" panose="02070309020205020404" pitchFamily="49" charset="0"/>
                <a:cs typeface="Courier New" panose="02070309020205020404" pitchFamily="49" charset="0"/>
              </a:rPr>
              <a:t>3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ourier New" panose="02070309020205020404" pitchFamily="49" charset="0"/>
                <a:cs typeface="Courier New" panose="02070309020205020404" pitchFamily="49" charset="0"/>
              </a:rPr>
              <a:t>4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ourier New" panose="02070309020205020404" pitchFamily="49" charset="0"/>
                <a:cs typeface="Courier New" panose="02070309020205020404" pitchFamily="49" charset="0"/>
              </a:rPr>
              <a:t>5 G</a:t>
            </a:r>
          </a:p>
        </p:txBody>
      </p:sp>
      <p:sp>
        <p:nvSpPr>
          <p:cNvPr id="27658" name="TextBox 27">
            <a:extLst>
              <a:ext uri="{FF2B5EF4-FFF2-40B4-BE49-F238E27FC236}">
                <a16:creationId xmlns:a16="http://schemas.microsoft.com/office/drawing/2014/main" id="{953853F6-55B6-E8B9-91E0-EB33932F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9000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p</a:t>
            </a:r>
            <a:endParaRPr lang="en-US" altLang="cs-CZ" sz="2400">
              <a:latin typeface="Calibri" panose="020F0502020204030204" pitchFamily="34" charset="0"/>
            </a:endParaRPr>
          </a:p>
        </p:txBody>
      </p:sp>
      <p:sp>
        <p:nvSpPr>
          <p:cNvPr id="27659" name="TextBox 28">
            <a:extLst>
              <a:ext uri="{FF2B5EF4-FFF2-40B4-BE49-F238E27FC236}">
                <a16:creationId xmlns:a16="http://schemas.microsoft.com/office/drawing/2014/main" id="{6D7C6EAE-3288-9FBC-A279-D09FF10E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43400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n</a:t>
            </a:r>
            <a:endParaRPr lang="en-US" altLang="cs-CZ" sz="2400">
              <a:latin typeface="Calibri" panose="020F0502020204030204" pitchFamily="34" charset="0"/>
            </a:endParaRPr>
          </a:p>
        </p:txBody>
      </p:sp>
      <p:sp>
        <p:nvSpPr>
          <p:cNvPr id="27660" name="TextBox 29">
            <a:extLst>
              <a:ext uri="{FF2B5EF4-FFF2-40B4-BE49-F238E27FC236}">
                <a16:creationId xmlns:a16="http://schemas.microsoft.com/office/drawing/2014/main" id="{F441A502-583C-A81D-4B9D-F2E229389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52800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o</a:t>
            </a:r>
            <a:endParaRPr lang="en-US" altLang="cs-CZ" sz="2400">
              <a:latin typeface="Calibri" panose="020F0502020204030204" pitchFamily="34" charset="0"/>
            </a:endParaRPr>
          </a:p>
        </p:txBody>
      </p:sp>
      <p:sp>
        <p:nvSpPr>
          <p:cNvPr id="27661" name="TextBox 30">
            <a:extLst>
              <a:ext uri="{FF2B5EF4-FFF2-40B4-BE49-F238E27FC236}">
                <a16:creationId xmlns:a16="http://schemas.microsoft.com/office/drawing/2014/main" id="{3B85F892-20CC-F1F1-0820-C3E00249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5780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</a:t>
            </a:r>
            <a:endParaRPr lang="en-US" altLang="cs-CZ" sz="2400">
              <a:latin typeface="Calibri" panose="020F0502020204030204" pitchFamily="34" charset="0"/>
            </a:endParaRP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A8B538F7-CDDA-0818-2BA0-57F399262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SEQUENCES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63" name="Object 2">
            <a:extLst>
              <a:ext uri="{FF2B5EF4-FFF2-40B4-BE49-F238E27FC236}">
                <a16:creationId xmlns:a16="http://schemas.microsoft.com/office/drawing/2014/main" id="{0AA42922-BD4E-CFAD-DC29-5F7F14107C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7300" y="5997575"/>
          <a:ext cx="64325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3619500" imgH="355600" progId="Equation.3">
                  <p:embed/>
                </p:oleObj>
              </mc:Choice>
              <mc:Fallback>
                <p:oleObj name="Rovnice" r:id="rId2" imgW="3619500" imgH="35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997575"/>
                        <a:ext cx="64325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CF8C4B31-79F6-A15D-6362-ABAB158B7F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3825" y="1154113"/>
          <a:ext cx="64325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3619500" imgH="355600" progId="Equation.3">
                  <p:embed/>
                </p:oleObj>
              </mc:Choice>
              <mc:Fallback>
                <p:oleObj name="Rovnice" r:id="rId2" imgW="3619500" imgH="35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1154113"/>
                        <a:ext cx="64325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Box 5">
            <a:extLst>
              <a:ext uri="{FF2B5EF4-FFF2-40B4-BE49-F238E27FC236}">
                <a16:creationId xmlns:a16="http://schemas.microsoft.com/office/drawing/2014/main" id="{2A2D0F43-8713-8BE1-6279-E7E9B2DE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59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We must calculate likelihood of all possible combinations </a:t>
            </a:r>
            <a:r>
              <a:rPr lang="en-US" altLang="cs-CZ" sz="2400">
                <a:latin typeface="Calibri" panose="020F0502020204030204" pitchFamily="34" charset="0"/>
              </a:rPr>
              <a:t>(4 </a:t>
            </a:r>
            <a:r>
              <a:rPr lang="cs-CZ" altLang="cs-CZ" sz="2400">
                <a:latin typeface="Calibri" panose="020F0502020204030204" pitchFamily="34" charset="0"/>
              </a:rPr>
              <a:t>nucleotides or</a:t>
            </a:r>
            <a:r>
              <a:rPr lang="en-US" altLang="cs-CZ" sz="2400">
                <a:latin typeface="Calibri" panose="020F0502020204030204" pitchFamily="34" charset="0"/>
              </a:rPr>
              <a:t> 20 </a:t>
            </a:r>
            <a:r>
              <a:rPr lang="cs-CZ" altLang="cs-CZ" sz="2400">
                <a:latin typeface="Calibri" panose="020F0502020204030204" pitchFamily="34" charset="0"/>
              </a:rPr>
              <a:t>amino acids</a:t>
            </a:r>
            <a:r>
              <a:rPr lang="en-US" altLang="cs-CZ" sz="2400">
                <a:latin typeface="Calibri" panose="020F0502020204030204" pitchFamily="34" charset="0"/>
              </a:rPr>
              <a:t>) </a:t>
            </a:r>
            <a:r>
              <a:rPr lang="cs-CZ" altLang="cs-CZ" sz="2400">
                <a:latin typeface="Calibri" panose="020F0502020204030204" pitchFamily="34" charset="0"/>
              </a:rPr>
              <a:t>on every inner node…</a:t>
            </a:r>
            <a:endParaRPr lang="en-US" altLang="cs-CZ" sz="2400">
              <a:latin typeface="Calibri" panose="020F0502020204030204" pitchFamily="34" charset="0"/>
            </a:endParaRPr>
          </a:p>
        </p:txBody>
      </p:sp>
      <p:grpSp>
        <p:nvGrpSpPr>
          <p:cNvPr id="28676" name="Group 24">
            <a:extLst>
              <a:ext uri="{FF2B5EF4-FFF2-40B4-BE49-F238E27FC236}">
                <a16:creationId xmlns:a16="http://schemas.microsoft.com/office/drawing/2014/main" id="{BB78DCB8-DB62-E962-C381-9AC5F4360EF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786063"/>
            <a:ext cx="2535238" cy="2057400"/>
            <a:chOff x="838200" y="2286000"/>
            <a:chExt cx="4201845" cy="3124200"/>
          </a:xfrm>
        </p:grpSpPr>
        <p:grpSp>
          <p:nvGrpSpPr>
            <p:cNvPr id="28720" name="Group 6">
              <a:extLst>
                <a:ext uri="{FF2B5EF4-FFF2-40B4-BE49-F238E27FC236}">
                  <a16:creationId xmlns:a16="http://schemas.microsoft.com/office/drawing/2014/main" id="{E093B032-C651-D3E2-DA78-6487C76AF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0" y="2667000"/>
              <a:ext cx="3733800" cy="2743200"/>
              <a:chOff x="1905000" y="2667000"/>
              <a:chExt cx="3733800" cy="27432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223ACB6-FE2E-3911-577C-D93A6457C6A5}"/>
                  </a:ext>
                </a:extLst>
              </p:cNvPr>
              <p:cNvCxnSpPr/>
              <p:nvPr/>
            </p:nvCxnSpPr>
            <p:spPr>
              <a:xfrm rot="16200000" flipH="1">
                <a:off x="1715441" y="2856644"/>
                <a:ext cx="913635" cy="5341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B961AC5-AEFC-23D5-FBB3-131DDC9F1397}"/>
                  </a:ext>
                </a:extLst>
              </p:cNvPr>
              <p:cNvCxnSpPr/>
              <p:nvPr/>
            </p:nvCxnSpPr>
            <p:spPr>
              <a:xfrm rot="5400000">
                <a:off x="2248237" y="2857960"/>
                <a:ext cx="913635" cy="5314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E6CF7D2-120E-3A88-21C4-F22F190424E9}"/>
                  </a:ext>
                </a:extLst>
              </p:cNvPr>
              <p:cNvCxnSpPr/>
              <p:nvPr/>
            </p:nvCxnSpPr>
            <p:spPr>
              <a:xfrm rot="16200000" flipH="1">
                <a:off x="3315142" y="2856644"/>
                <a:ext cx="913635" cy="5341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354D950-0B2B-101D-2078-80131913215D}"/>
                  </a:ext>
                </a:extLst>
              </p:cNvPr>
              <p:cNvCxnSpPr/>
              <p:nvPr/>
            </p:nvCxnSpPr>
            <p:spPr>
              <a:xfrm rot="5400000">
                <a:off x="3849251" y="2856646"/>
                <a:ext cx="913635" cy="5341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BA45E8A-C852-F559-7E40-F1A35A41D40B}"/>
                  </a:ext>
                </a:extLst>
              </p:cNvPr>
              <p:cNvCxnSpPr/>
              <p:nvPr/>
            </p:nvCxnSpPr>
            <p:spPr>
              <a:xfrm rot="5400000">
                <a:off x="4191078" y="3048928"/>
                <a:ext cx="1829681" cy="10655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51BF8F1-1517-F203-335D-20A2FF938BAE}"/>
                  </a:ext>
                </a:extLst>
              </p:cNvPr>
              <p:cNvCxnSpPr/>
              <p:nvPr/>
            </p:nvCxnSpPr>
            <p:spPr>
              <a:xfrm rot="16200000" flipH="1">
                <a:off x="3848045" y="3771486"/>
                <a:ext cx="916046" cy="5341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AFF7D08-F136-33DC-57BE-D45EEFC6E758}"/>
                  </a:ext>
                </a:extLst>
              </p:cNvPr>
              <p:cNvCxnSpPr/>
              <p:nvPr/>
            </p:nvCxnSpPr>
            <p:spPr>
              <a:xfrm rot="16200000" flipH="1">
                <a:off x="2247031" y="3772800"/>
                <a:ext cx="916046" cy="5314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9A8C84C-78F5-8CBB-4226-812A0D79A8F1}"/>
                  </a:ext>
                </a:extLst>
              </p:cNvPr>
              <p:cNvCxnSpPr/>
              <p:nvPr/>
            </p:nvCxnSpPr>
            <p:spPr>
              <a:xfrm rot="16200000" flipH="1">
                <a:off x="2781029" y="4686328"/>
                <a:ext cx="913636" cy="5341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2745A1-B571-AF70-DDF2-D04EE942D350}"/>
                  </a:ext>
                </a:extLst>
              </p:cNvPr>
              <p:cNvCxnSpPr/>
              <p:nvPr/>
            </p:nvCxnSpPr>
            <p:spPr>
              <a:xfrm rot="10800000" flipV="1">
                <a:off x="3504902" y="4496564"/>
                <a:ext cx="1068221" cy="9136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21" name="TextBox 16">
              <a:extLst>
                <a:ext uri="{FF2B5EF4-FFF2-40B4-BE49-F238E27FC236}">
                  <a16:creationId xmlns:a16="http://schemas.microsoft.com/office/drawing/2014/main" id="{8E9EB3E5-57D8-5641-9237-D4CDA3950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286000"/>
              <a:ext cx="454762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28722" name="TextBox 17">
              <a:extLst>
                <a:ext uri="{FF2B5EF4-FFF2-40B4-BE49-F238E27FC236}">
                  <a16:creationId xmlns:a16="http://schemas.microsoft.com/office/drawing/2014/main" id="{C72B865D-E2DA-1162-14AF-A26FB489D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999" y="2286000"/>
              <a:ext cx="454762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28723" name="TextBox 18">
              <a:extLst>
                <a:ext uri="{FF2B5EF4-FFF2-40B4-BE49-F238E27FC236}">
                  <a16:creationId xmlns:a16="http://schemas.microsoft.com/office/drawing/2014/main" id="{59D39638-E9B6-312D-1FB5-6A3906125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2286000"/>
              <a:ext cx="441482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28724" name="TextBox 19">
              <a:extLst>
                <a:ext uri="{FF2B5EF4-FFF2-40B4-BE49-F238E27FC236}">
                  <a16:creationId xmlns:a16="http://schemas.microsoft.com/office/drawing/2014/main" id="{58B1D338-B69B-945F-D1F2-AD984DD2A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1" y="2286000"/>
              <a:ext cx="441482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28725" name="TextBox 20">
              <a:extLst>
                <a:ext uri="{FF2B5EF4-FFF2-40B4-BE49-F238E27FC236}">
                  <a16:creationId xmlns:a16="http://schemas.microsoft.com/office/drawing/2014/main" id="{4D6B1939-4D07-56E0-0045-2AE83C242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286000"/>
              <a:ext cx="468045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>
                  <a:latin typeface="Calibri" panose="020F0502020204030204" pitchFamily="34" charset="0"/>
                </a:rPr>
                <a:t>G</a:t>
              </a:r>
            </a:p>
          </p:txBody>
        </p:sp>
        <p:sp>
          <p:nvSpPr>
            <p:cNvPr id="28726" name="TextBox 21">
              <a:extLst>
                <a:ext uri="{FF2B5EF4-FFF2-40B4-BE49-F238E27FC236}">
                  <a16:creationId xmlns:a16="http://schemas.microsoft.com/office/drawing/2014/main" id="{5C820D89-0E24-B388-5DC3-93B388EC4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1" y="3429000"/>
              <a:ext cx="438900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Calibri" panose="020F0502020204030204" pitchFamily="34" charset="0"/>
                </a:rPr>
                <a:t>p</a:t>
              </a:r>
              <a:endParaRPr lang="en-US" altLang="cs-CZ" sz="1200">
                <a:latin typeface="Calibri" panose="020F0502020204030204" pitchFamily="34" charset="0"/>
              </a:endParaRPr>
            </a:p>
          </p:txBody>
        </p:sp>
        <p:sp>
          <p:nvSpPr>
            <p:cNvPr id="28727" name="TextBox 22">
              <a:extLst>
                <a:ext uri="{FF2B5EF4-FFF2-40B4-BE49-F238E27FC236}">
                  <a16:creationId xmlns:a16="http://schemas.microsoft.com/office/drawing/2014/main" id="{9EC7E43B-8339-B2E7-EB12-82695C0D5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1" y="4343400"/>
              <a:ext cx="441482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Calibri" panose="020F0502020204030204" pitchFamily="34" charset="0"/>
                </a:rPr>
                <a:t>n</a:t>
              </a:r>
              <a:endParaRPr lang="en-US" altLang="cs-CZ" sz="1200">
                <a:latin typeface="Calibri" panose="020F0502020204030204" pitchFamily="34" charset="0"/>
              </a:endParaRPr>
            </a:p>
          </p:txBody>
        </p:sp>
        <p:sp>
          <p:nvSpPr>
            <p:cNvPr id="28728" name="TextBox 23">
              <a:extLst>
                <a:ext uri="{FF2B5EF4-FFF2-40B4-BE49-F238E27FC236}">
                  <a16:creationId xmlns:a16="http://schemas.microsoft.com/office/drawing/2014/main" id="{A68FE5BD-4A26-7148-5BB7-197FF30DC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199" y="3352800"/>
              <a:ext cx="438824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Calibri" panose="020F0502020204030204" pitchFamily="34" charset="0"/>
                </a:rPr>
                <a:t>o</a:t>
              </a:r>
              <a:endParaRPr lang="en-US" altLang="cs-CZ" sz="1200">
                <a:latin typeface="Calibri" panose="020F0502020204030204" pitchFamily="34" charset="0"/>
              </a:endParaRPr>
            </a:p>
          </p:txBody>
        </p:sp>
      </p:grpSp>
      <p:sp>
        <p:nvSpPr>
          <p:cNvPr id="28677" name="TextBox 25">
            <a:extLst>
              <a:ext uri="{FF2B5EF4-FFF2-40B4-BE49-F238E27FC236}">
                <a16:creationId xmlns:a16="http://schemas.microsoft.com/office/drawing/2014/main" id="{008739A7-B6E9-D772-771D-083C77B85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91063"/>
            <a:ext cx="307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</a:rPr>
              <a:t>m</a:t>
            </a:r>
            <a:endParaRPr lang="en-US" altLang="cs-CZ" sz="1200">
              <a:latin typeface="Calibri" panose="020F0502020204030204" pitchFamily="34" charset="0"/>
            </a:endParaRPr>
          </a:p>
        </p:txBody>
      </p:sp>
      <p:sp>
        <p:nvSpPr>
          <p:cNvPr id="3079" name="TextBox 26">
            <a:extLst>
              <a:ext uri="{FF2B5EF4-FFF2-40B4-BE49-F238E27FC236}">
                <a16:creationId xmlns:a16="http://schemas.microsoft.com/office/drawing/2014/main" id="{4700C93D-9740-E51C-B228-BA2042E84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2857500"/>
            <a:ext cx="5149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= P(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= A) x P(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= A | 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= A, B1) x …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+ P(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= C) x P(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= A | 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= C, B1) x …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…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dirty="0">
                <a:latin typeface="Calibri" pitchFamily="34" charset="0"/>
              </a:rPr>
              <a:t>4</a:t>
            </a:r>
            <a:r>
              <a:rPr lang="en-US" baseline="30000" dirty="0">
                <a:latin typeface="Calibri" pitchFamily="34" charset="0"/>
              </a:rPr>
              <a:t>4</a:t>
            </a:r>
            <a:r>
              <a:rPr lang="en-US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elements</a:t>
            </a:r>
            <a:r>
              <a:rPr lang="en-US" dirty="0">
                <a:latin typeface="Calibri" pitchFamily="34" charset="0"/>
              </a:rPr>
              <a:t>!</a:t>
            </a:r>
          </a:p>
        </p:txBody>
      </p:sp>
      <p:sp>
        <p:nvSpPr>
          <p:cNvPr id="28679" name="TextBox 27">
            <a:extLst>
              <a:ext uri="{FF2B5EF4-FFF2-40B4-BE49-F238E27FC236}">
                <a16:creationId xmlns:a16="http://schemas.microsoft.com/office/drawing/2014/main" id="{18CD7896-FBDC-88AB-7322-CC95279D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100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B1</a:t>
            </a:r>
          </a:p>
        </p:txBody>
      </p:sp>
      <p:sp>
        <p:nvSpPr>
          <p:cNvPr id="28680" name="TextBox 28">
            <a:extLst>
              <a:ext uri="{FF2B5EF4-FFF2-40B4-BE49-F238E27FC236}">
                <a16:creationId xmlns:a16="http://schemas.microsoft.com/office/drawing/2014/main" id="{CA84A014-324A-E572-9266-2E91A717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3100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B2</a:t>
            </a:r>
          </a:p>
        </p:txBody>
      </p:sp>
      <p:sp>
        <p:nvSpPr>
          <p:cNvPr id="28681" name="TextBox 29">
            <a:extLst>
              <a:ext uri="{FF2B5EF4-FFF2-40B4-BE49-F238E27FC236}">
                <a16:creationId xmlns:a16="http://schemas.microsoft.com/office/drawing/2014/main" id="{6C11B503-9F32-8945-1DE1-1B3A61C5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670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B3</a:t>
            </a:r>
          </a:p>
        </p:txBody>
      </p:sp>
      <p:sp>
        <p:nvSpPr>
          <p:cNvPr id="28682" name="TextBox 30">
            <a:extLst>
              <a:ext uri="{FF2B5EF4-FFF2-40B4-BE49-F238E27FC236}">
                <a16:creationId xmlns:a16="http://schemas.microsoft.com/office/drawing/2014/main" id="{5774DAF7-75A8-EA40-07B6-287129912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31670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B4</a:t>
            </a:r>
          </a:p>
        </p:txBody>
      </p:sp>
      <p:sp>
        <p:nvSpPr>
          <p:cNvPr id="28683" name="TextBox 31">
            <a:extLst>
              <a:ext uri="{FF2B5EF4-FFF2-40B4-BE49-F238E27FC236}">
                <a16:creationId xmlns:a16="http://schemas.microsoft.com/office/drawing/2014/main" id="{9C606F32-0864-467B-4D13-DD004F9E5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5238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B5</a:t>
            </a:r>
          </a:p>
        </p:txBody>
      </p:sp>
      <p:sp>
        <p:nvSpPr>
          <p:cNvPr id="28684" name="TextBox 32">
            <a:extLst>
              <a:ext uri="{FF2B5EF4-FFF2-40B4-BE49-F238E27FC236}">
                <a16:creationId xmlns:a16="http://schemas.microsoft.com/office/drawing/2014/main" id="{B567EFBA-0928-6EBF-8F94-4760E1FD0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6242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B6</a:t>
            </a:r>
          </a:p>
        </p:txBody>
      </p:sp>
      <p:sp>
        <p:nvSpPr>
          <p:cNvPr id="28685" name="TextBox 33">
            <a:extLst>
              <a:ext uri="{FF2B5EF4-FFF2-40B4-BE49-F238E27FC236}">
                <a16:creationId xmlns:a16="http://schemas.microsoft.com/office/drawing/2014/main" id="{8D391B72-0807-27B6-36D8-C7E64DEF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670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B7</a:t>
            </a:r>
          </a:p>
        </p:txBody>
      </p:sp>
      <p:sp>
        <p:nvSpPr>
          <p:cNvPr id="28686" name="TextBox 34">
            <a:extLst>
              <a:ext uri="{FF2B5EF4-FFF2-40B4-BE49-F238E27FC236}">
                <a16:creationId xmlns:a16="http://schemas.microsoft.com/office/drawing/2014/main" id="{10B1C692-40D9-D347-0138-C18838FC6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3014663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B8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2B01095F-80A7-62A8-1FCF-A454E6E4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SEQUENCES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28B52B1B-B381-1559-6C1F-B54F480C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157788"/>
            <a:ext cx="1325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/>
              <a:t>P(</a:t>
            </a:r>
            <a:r>
              <a:rPr lang="cs-CZ" altLang="cs-CZ" sz="2400" b="1"/>
              <a:t>t</a:t>
            </a:r>
            <a:r>
              <a:rPr lang="en-US" altLang="cs-CZ" sz="2400" b="1"/>
              <a:t>)</a:t>
            </a:r>
            <a:r>
              <a:rPr lang="en-US" altLang="cs-CZ" sz="2400" b="1" baseline="-25000"/>
              <a:t> </a:t>
            </a:r>
            <a:r>
              <a:rPr lang="en-US" altLang="cs-CZ" sz="2400" b="1"/>
              <a:t>= </a:t>
            </a:r>
            <a:r>
              <a:rPr lang="cs-CZ" altLang="cs-CZ" sz="2400" b="1" i="1">
                <a:cs typeface="Arial" panose="020B0604020202020204" pitchFamily="34" charset="0"/>
              </a:rPr>
              <a:t>e</a:t>
            </a:r>
            <a:r>
              <a:rPr lang="cs-CZ" altLang="cs-CZ" sz="2400" b="1" i="1" baseline="30000">
                <a:cs typeface="Arial" panose="020B0604020202020204" pitchFamily="34" charset="0"/>
              </a:rPr>
              <a:t>Qt</a:t>
            </a:r>
            <a:endParaRPr lang="en-US" altLang="cs-CZ" sz="2400" b="1" i="1" baseline="30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b="1" i="1" baseline="30000">
              <a:cs typeface="Arial" panose="020B0604020202020204" pitchFamily="34" charset="0"/>
            </a:endParaRPr>
          </a:p>
        </p:txBody>
      </p:sp>
      <p:cxnSp>
        <p:nvCxnSpPr>
          <p:cNvPr id="63" name="Přímá spojovací šipka 62">
            <a:extLst>
              <a:ext uri="{FF2B5EF4-FFF2-40B4-BE49-F238E27FC236}">
                <a16:creationId xmlns:a16="http://schemas.microsoft.com/office/drawing/2014/main" id="{87CD137B-5D44-393A-76B7-502337B171FA}"/>
              </a:ext>
            </a:extLst>
          </p:cNvPr>
          <p:cNvCxnSpPr>
            <a:stCxn id="35" idx="0"/>
          </p:cNvCxnSpPr>
          <p:nvPr/>
        </p:nvCxnSpPr>
        <p:spPr>
          <a:xfrm flipV="1">
            <a:off x="5522913" y="3644900"/>
            <a:ext cx="704850" cy="15128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6">
            <a:extLst>
              <a:ext uri="{FF2B5EF4-FFF2-40B4-BE49-F238E27FC236}">
                <a16:creationId xmlns:a16="http://schemas.microsoft.com/office/drawing/2014/main" id="{11667667-EC41-C43B-127E-98A4998A5334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4332288"/>
            <a:ext cx="2417762" cy="2435225"/>
            <a:chOff x="2658604" y="2082800"/>
            <a:chExt cx="3653460" cy="3327616"/>
          </a:xfrm>
        </p:grpSpPr>
        <p:sp>
          <p:nvSpPr>
            <p:cNvPr id="28695" name="TextovéPole 3">
              <a:extLst>
                <a:ext uri="{FF2B5EF4-FFF2-40B4-BE49-F238E27FC236}">
                  <a16:creationId xmlns:a16="http://schemas.microsoft.com/office/drawing/2014/main" id="{68BB395C-D744-42F7-E72F-044DB31AC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439" y="2082800"/>
              <a:ext cx="642942" cy="64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latin typeface="Arial" panose="020B0604020202020204" pitchFamily="34" charset="0"/>
                  <a:cs typeface="Arial" panose="020B0604020202020204" pitchFamily="34" charset="0"/>
                </a:rPr>
                <a:t>A                           </a:t>
              </a:r>
            </a:p>
          </p:txBody>
        </p:sp>
        <p:sp>
          <p:nvSpPr>
            <p:cNvPr id="28696" name="TextovéPole 4">
              <a:extLst>
                <a:ext uri="{FF2B5EF4-FFF2-40B4-BE49-F238E27FC236}">
                  <a16:creationId xmlns:a16="http://schemas.microsoft.com/office/drawing/2014/main" id="{811728B8-60CB-6216-5085-FCA6B2257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264" y="2087053"/>
              <a:ext cx="642942" cy="64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latin typeface="Arial" panose="020B0604020202020204" pitchFamily="34" charset="0"/>
                  <a:cs typeface="Arial" panose="020B0604020202020204" pitchFamily="34" charset="0"/>
                </a:rPr>
                <a:t>G                           </a:t>
              </a:r>
            </a:p>
          </p:txBody>
        </p:sp>
        <p:sp>
          <p:nvSpPr>
            <p:cNvPr id="28697" name="TextovéPole 5">
              <a:extLst>
                <a:ext uri="{FF2B5EF4-FFF2-40B4-BE49-F238E27FC236}">
                  <a16:creationId xmlns:a16="http://schemas.microsoft.com/office/drawing/2014/main" id="{D38D2A21-A374-8EC7-0A9D-1EE499142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64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latin typeface="Arial" panose="020B0604020202020204" pitchFamily="34" charset="0"/>
                  <a:cs typeface="Arial" panose="020B0604020202020204" pitchFamily="34" charset="0"/>
                </a:rPr>
                <a:t>C                           </a:t>
              </a:r>
            </a:p>
          </p:txBody>
        </p:sp>
        <p:sp>
          <p:nvSpPr>
            <p:cNvPr id="28698" name="TextovéPole 6">
              <a:extLst>
                <a:ext uri="{FF2B5EF4-FFF2-40B4-BE49-F238E27FC236}">
                  <a16:creationId xmlns:a16="http://schemas.microsoft.com/office/drawing/2014/main" id="{FCAAD9D8-37B8-A373-5B1E-68BF61C98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039" y="4767759"/>
              <a:ext cx="642942" cy="64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b="1">
                  <a:latin typeface="Arial" panose="020B0604020202020204" pitchFamily="34" charset="0"/>
                  <a:cs typeface="Arial" panose="020B0604020202020204" pitchFamily="34" charset="0"/>
                </a:rPr>
                <a:t>T                           </a:t>
              </a:r>
            </a:p>
          </p:txBody>
        </p:sp>
        <p:cxnSp>
          <p:nvCxnSpPr>
            <p:cNvPr id="69" name="Přímá spojovací šipka 68">
              <a:extLst>
                <a:ext uri="{FF2B5EF4-FFF2-40B4-BE49-F238E27FC236}">
                  <a16:creationId xmlns:a16="http://schemas.microsoft.com/office/drawing/2014/main" id="{268D970D-F637-34CE-D336-28F8395D1B1D}"/>
                </a:ext>
              </a:extLst>
            </p:cNvPr>
            <p:cNvCxnSpPr/>
            <p:nvPr/>
          </p:nvCxnSpPr>
          <p:spPr>
            <a:xfrm>
              <a:off x="3714102" y="2499294"/>
              <a:ext cx="1859114" cy="21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šipka 69">
              <a:extLst>
                <a:ext uri="{FF2B5EF4-FFF2-40B4-BE49-F238E27FC236}">
                  <a16:creationId xmlns:a16="http://schemas.microsoft.com/office/drawing/2014/main" id="{8A57301B-C46B-957E-A3FF-701AF4EC2621}"/>
                </a:ext>
              </a:extLst>
            </p:cNvPr>
            <p:cNvCxnSpPr/>
            <p:nvPr/>
          </p:nvCxnSpPr>
          <p:spPr>
            <a:xfrm rot="10800000" flipV="1">
              <a:off x="3572568" y="2499294"/>
              <a:ext cx="2398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ovací šipka 70">
              <a:extLst>
                <a:ext uri="{FF2B5EF4-FFF2-40B4-BE49-F238E27FC236}">
                  <a16:creationId xmlns:a16="http://schemas.microsoft.com/office/drawing/2014/main" id="{AB5CD6C8-E6AB-E892-4B74-0C22746B0197}"/>
                </a:ext>
              </a:extLst>
            </p:cNvPr>
            <p:cNvCxnSpPr/>
            <p:nvPr/>
          </p:nvCxnSpPr>
          <p:spPr>
            <a:xfrm>
              <a:off x="3714102" y="4998260"/>
              <a:ext cx="1859114" cy="21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ovací šipka 71">
              <a:extLst>
                <a:ext uri="{FF2B5EF4-FFF2-40B4-BE49-F238E27FC236}">
                  <a16:creationId xmlns:a16="http://schemas.microsoft.com/office/drawing/2014/main" id="{B0F25E6D-2E63-B51D-8515-78DCD41909FD}"/>
                </a:ext>
              </a:extLst>
            </p:cNvPr>
            <p:cNvCxnSpPr/>
            <p:nvPr/>
          </p:nvCxnSpPr>
          <p:spPr>
            <a:xfrm rot="10800000" flipV="1">
              <a:off x="3572568" y="4998260"/>
              <a:ext cx="2398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703" name="Skupina 16">
              <a:extLst>
                <a:ext uri="{FF2B5EF4-FFF2-40B4-BE49-F238E27FC236}">
                  <a16:creationId xmlns:a16="http://schemas.microsoft.com/office/drawing/2014/main" id="{441237E6-4F5E-DCFF-935D-57B005C88C6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145130" y="3783807"/>
              <a:ext cx="2000251" cy="4764"/>
              <a:chOff x="3724274" y="5005763"/>
              <a:chExt cx="2000251" cy="4764"/>
            </a:xfrm>
          </p:grpSpPr>
          <p:cxnSp>
            <p:nvCxnSpPr>
              <p:cNvPr id="88" name="Přímá spojovací šipka 14">
                <a:extLst>
                  <a:ext uri="{FF2B5EF4-FFF2-40B4-BE49-F238E27FC236}">
                    <a16:creationId xmlns:a16="http://schemas.microsoft.com/office/drawing/2014/main" id="{04E918BA-5FCD-79AA-68C1-963114896D1B}"/>
                  </a:ext>
                </a:extLst>
              </p:cNvPr>
              <p:cNvCxnSpPr/>
              <p:nvPr/>
            </p:nvCxnSpPr>
            <p:spPr>
              <a:xfrm>
                <a:off x="3867015" y="5058199"/>
                <a:ext cx="1856871" cy="23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ovací šipka 15">
                <a:extLst>
                  <a:ext uri="{FF2B5EF4-FFF2-40B4-BE49-F238E27FC236}">
                    <a16:creationId xmlns:a16="http://schemas.microsoft.com/office/drawing/2014/main" id="{409522E5-EC13-CC26-1468-9C4B4881C1E5}"/>
                  </a:ext>
                </a:extLst>
              </p:cNvPr>
              <p:cNvCxnSpPr/>
              <p:nvPr/>
            </p:nvCxnSpPr>
            <p:spPr>
              <a:xfrm rot="10800000" flipV="1">
                <a:off x="3723846" y="5005430"/>
                <a:ext cx="23861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04" name="Skupina 17">
              <a:extLst>
                <a:ext uri="{FF2B5EF4-FFF2-40B4-BE49-F238E27FC236}">
                  <a16:creationId xmlns:a16="http://schemas.microsoft.com/office/drawing/2014/main" id="{B9A6AAC6-8898-4DB7-3C88-CFEF1B4033B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931668" y="3783807"/>
              <a:ext cx="2000250" cy="4762"/>
              <a:chOff x="3724274" y="5005308"/>
              <a:chExt cx="2000250" cy="4762"/>
            </a:xfrm>
          </p:grpSpPr>
          <p:cxnSp>
            <p:nvCxnSpPr>
              <p:cNvPr id="86" name="Přímá spojovací šipka 85">
                <a:extLst>
                  <a:ext uri="{FF2B5EF4-FFF2-40B4-BE49-F238E27FC236}">
                    <a16:creationId xmlns:a16="http://schemas.microsoft.com/office/drawing/2014/main" id="{6DA9FD06-1A9D-C875-4B48-D7C2C777176B}"/>
                  </a:ext>
                </a:extLst>
              </p:cNvPr>
              <p:cNvCxnSpPr/>
              <p:nvPr/>
            </p:nvCxnSpPr>
            <p:spPr>
              <a:xfrm>
                <a:off x="3867016" y="5097605"/>
                <a:ext cx="1856871" cy="719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ovací šipka 86">
                <a:extLst>
                  <a:ext uri="{FF2B5EF4-FFF2-40B4-BE49-F238E27FC236}">
                    <a16:creationId xmlns:a16="http://schemas.microsoft.com/office/drawing/2014/main" id="{719DA77E-EC2A-83EF-8D20-70CC55E90C7B}"/>
                  </a:ext>
                </a:extLst>
              </p:cNvPr>
              <p:cNvCxnSpPr/>
              <p:nvPr/>
            </p:nvCxnSpPr>
            <p:spPr>
              <a:xfrm rot="10800000" flipV="1">
                <a:off x="3723846" y="5006438"/>
                <a:ext cx="23861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05" name="Skupina 20">
              <a:extLst>
                <a:ext uri="{FF2B5EF4-FFF2-40B4-BE49-F238E27FC236}">
                  <a16:creationId xmlns:a16="http://schemas.microsoft.com/office/drawing/2014/main" id="{05006C46-7AD2-8B9E-71EC-51CD0FD10C52}"/>
                </a:ext>
              </a:extLst>
            </p:cNvPr>
            <p:cNvGrpSpPr>
              <a:grpSpLocks/>
            </p:cNvGrpSpPr>
            <p:nvPr/>
          </p:nvGrpSpPr>
          <p:grpSpPr bwMode="auto">
            <a:xfrm rot="2553266">
              <a:off x="3285423" y="2775010"/>
              <a:ext cx="2398385" cy="1805011"/>
              <a:chOff x="3743621" y="4999352"/>
              <a:chExt cx="1722127" cy="21287"/>
            </a:xfrm>
          </p:grpSpPr>
          <p:cxnSp>
            <p:nvCxnSpPr>
              <p:cNvPr id="84" name="Přímá spojovací šipka 83">
                <a:extLst>
                  <a:ext uri="{FF2B5EF4-FFF2-40B4-BE49-F238E27FC236}">
                    <a16:creationId xmlns:a16="http://schemas.microsoft.com/office/drawing/2014/main" id="{F2B7B99E-B282-9D00-44C1-F89F26180A77}"/>
                  </a:ext>
                </a:extLst>
              </p:cNvPr>
              <p:cNvCxnSpPr/>
              <p:nvPr/>
            </p:nvCxnSpPr>
            <p:spPr>
              <a:xfrm rot="19046734">
                <a:off x="4042565" y="4999437"/>
                <a:ext cx="1390031" cy="212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ovací šipka 84">
                <a:extLst>
                  <a:ext uri="{FF2B5EF4-FFF2-40B4-BE49-F238E27FC236}">
                    <a16:creationId xmlns:a16="http://schemas.microsoft.com/office/drawing/2014/main" id="{7441490C-A4B4-CCD5-7C1D-5BA3FBF7181C}"/>
                  </a:ext>
                </a:extLst>
              </p:cNvPr>
              <p:cNvCxnSpPr/>
              <p:nvPr/>
            </p:nvCxnSpPr>
            <p:spPr>
              <a:xfrm rot="8246734">
                <a:off x="3742974" y="5009006"/>
                <a:ext cx="56842" cy="8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06" name="Skupina 27">
              <a:extLst>
                <a:ext uri="{FF2B5EF4-FFF2-40B4-BE49-F238E27FC236}">
                  <a16:creationId xmlns:a16="http://schemas.microsoft.com/office/drawing/2014/main" id="{E3ECD8C7-0158-F733-C11E-6FF7CF8804D4}"/>
                </a:ext>
              </a:extLst>
            </p:cNvPr>
            <p:cNvGrpSpPr>
              <a:grpSpLocks/>
            </p:cNvGrpSpPr>
            <p:nvPr/>
          </p:nvGrpSpPr>
          <p:grpSpPr bwMode="auto">
            <a:xfrm rot="8183834">
              <a:off x="3501007" y="2752964"/>
              <a:ext cx="2441716" cy="1801789"/>
              <a:chOff x="3713409" y="4999383"/>
              <a:chExt cx="1753240" cy="21249"/>
            </a:xfrm>
          </p:grpSpPr>
          <p:cxnSp>
            <p:nvCxnSpPr>
              <p:cNvPr id="82" name="Přímá spojovací šipka 81">
                <a:extLst>
                  <a:ext uri="{FF2B5EF4-FFF2-40B4-BE49-F238E27FC236}">
                    <a16:creationId xmlns:a16="http://schemas.microsoft.com/office/drawing/2014/main" id="{EE7D881C-56B4-F14F-6254-F651CB3E013A}"/>
                  </a:ext>
                </a:extLst>
              </p:cNvPr>
              <p:cNvCxnSpPr/>
              <p:nvPr/>
            </p:nvCxnSpPr>
            <p:spPr>
              <a:xfrm rot="19046734">
                <a:off x="4118178" y="4999585"/>
                <a:ext cx="1386585" cy="214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ovací šipka 82">
                <a:extLst>
                  <a:ext uri="{FF2B5EF4-FFF2-40B4-BE49-F238E27FC236}">
                    <a16:creationId xmlns:a16="http://schemas.microsoft.com/office/drawing/2014/main" id="{89163DD9-69CC-0F7E-6CD1-9D9428D89249}"/>
                  </a:ext>
                </a:extLst>
              </p:cNvPr>
              <p:cNvCxnSpPr/>
              <p:nvPr/>
            </p:nvCxnSpPr>
            <p:spPr>
              <a:xfrm rot="8246734">
                <a:off x="3717438" y="5008645"/>
                <a:ext cx="56841" cy="8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07" name="TextovéPole 30">
              <a:extLst>
                <a:ext uri="{FF2B5EF4-FFF2-40B4-BE49-F238E27FC236}">
                  <a16:creationId xmlns:a16="http://schemas.microsoft.com/office/drawing/2014/main" id="{0B754D51-3CC1-09AA-F862-A5C21C6ED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686" y="4947790"/>
              <a:ext cx="3545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cs-CZ" sz="2400" b="1" i="1"/>
                <a:t>α</a:t>
              </a:r>
              <a:endParaRPr lang="cs-CZ" altLang="cs-CZ" sz="2400" b="1" i="1"/>
            </a:p>
          </p:txBody>
        </p:sp>
        <p:sp>
          <p:nvSpPr>
            <p:cNvPr id="28708" name="TextovéPole 31">
              <a:extLst>
                <a:ext uri="{FF2B5EF4-FFF2-40B4-BE49-F238E27FC236}">
                  <a16:creationId xmlns:a16="http://schemas.microsoft.com/office/drawing/2014/main" id="{A7F9DEE4-FF84-322B-3745-0BC9F596D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311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cs-CZ" sz="2400" b="1" i="1"/>
                <a:t>ε</a:t>
              </a:r>
              <a:endParaRPr lang="cs-CZ" altLang="cs-CZ" sz="2400" b="1" i="1"/>
            </a:p>
          </p:txBody>
        </p:sp>
        <p:sp>
          <p:nvSpPr>
            <p:cNvPr id="28709" name="TextovéPole 32">
              <a:extLst>
                <a:ext uri="{FF2B5EF4-FFF2-40B4-BE49-F238E27FC236}">
                  <a16:creationId xmlns:a16="http://schemas.microsoft.com/office/drawing/2014/main" id="{3DC04964-1EB1-1785-AC09-392EFAC42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604" y="3500438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cs-CZ" sz="2400" b="1" i="1"/>
                <a:t>β</a:t>
              </a:r>
              <a:endParaRPr lang="cs-CZ" altLang="cs-CZ" sz="2400" b="1" i="1"/>
            </a:p>
          </p:txBody>
        </p:sp>
        <p:sp>
          <p:nvSpPr>
            <p:cNvPr id="28710" name="TextovéPole 34">
              <a:extLst>
                <a:ext uri="{FF2B5EF4-FFF2-40B4-BE49-F238E27FC236}">
                  <a16:creationId xmlns:a16="http://schemas.microsoft.com/office/drawing/2014/main" id="{0A54BD14-EB32-4494-2228-B8F4C33F3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102" y="3678599"/>
              <a:ext cx="3417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cs-CZ" sz="2400" b="1" i="1"/>
                <a:t>δ</a:t>
              </a:r>
              <a:endParaRPr lang="cs-CZ" altLang="cs-CZ" sz="2400" b="1" i="1"/>
            </a:p>
          </p:txBody>
        </p:sp>
        <p:sp>
          <p:nvSpPr>
            <p:cNvPr id="28711" name="TextovéPole 35">
              <a:extLst>
                <a:ext uri="{FF2B5EF4-FFF2-40B4-BE49-F238E27FC236}">
                  <a16:creationId xmlns:a16="http://schemas.microsoft.com/office/drawing/2014/main" id="{9F31F761-C939-8923-DB8A-CBAC99442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0174" y="3580969"/>
              <a:ext cx="3129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cs-CZ" sz="2400" b="1" i="1"/>
                <a:t>γ</a:t>
              </a:r>
              <a:endParaRPr lang="cs-CZ" altLang="cs-CZ" sz="2400" b="1" i="1"/>
            </a:p>
          </p:txBody>
        </p:sp>
      </p:grpSp>
      <p:sp>
        <p:nvSpPr>
          <p:cNvPr id="90" name="TextovéPole 36">
            <a:extLst>
              <a:ext uri="{FF2B5EF4-FFF2-40B4-BE49-F238E27FC236}">
                <a16:creationId xmlns:a16="http://schemas.microsoft.com/office/drawing/2014/main" id="{B5183D60-9619-55A3-0E3B-58134E349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4143375"/>
            <a:ext cx="2111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400" b="1" i="1"/>
              <a:t>ζ</a:t>
            </a:r>
            <a:endParaRPr lang="cs-CZ" altLang="cs-CZ" sz="2400" b="1" i="1"/>
          </a:p>
        </p:txBody>
      </p:sp>
      <p:cxnSp>
        <p:nvCxnSpPr>
          <p:cNvPr id="94" name="Přímá spojovací šipka 93">
            <a:extLst>
              <a:ext uri="{FF2B5EF4-FFF2-40B4-BE49-F238E27FC236}">
                <a16:creationId xmlns:a16="http://schemas.microsoft.com/office/drawing/2014/main" id="{3A10239A-045D-3FB2-E6A9-8424D4F7770C}"/>
              </a:ext>
            </a:extLst>
          </p:cNvPr>
          <p:cNvCxnSpPr/>
          <p:nvPr/>
        </p:nvCxnSpPr>
        <p:spPr>
          <a:xfrm rot="5400000" flipH="1" flipV="1">
            <a:off x="2321719" y="3607594"/>
            <a:ext cx="1928812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>
            <a:extLst>
              <a:ext uri="{FF2B5EF4-FFF2-40B4-BE49-F238E27FC236}">
                <a16:creationId xmlns:a16="http://schemas.microsoft.com/office/drawing/2014/main" id="{E183BB3E-80F0-E9C8-9EBF-1A0273F0A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000625"/>
            <a:ext cx="153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400">
                <a:cs typeface="Arial" panose="020B0604020202020204" pitchFamily="34" charset="0"/>
              </a:rPr>
              <a:t>π</a:t>
            </a:r>
            <a:r>
              <a:rPr lang="cs-CZ" altLang="cs-CZ" sz="2400" baseline="-25000">
                <a:cs typeface="Arial" panose="020B0604020202020204" pitchFamily="34" charset="0"/>
              </a:rPr>
              <a:t>A </a:t>
            </a:r>
            <a:r>
              <a:rPr lang="el-GR" altLang="cs-CZ" sz="2400">
                <a:cs typeface="Arial" panose="020B0604020202020204" pitchFamily="34" charset="0"/>
              </a:rPr>
              <a:t>π</a:t>
            </a:r>
            <a:r>
              <a:rPr lang="cs-CZ" altLang="cs-CZ" sz="2400" baseline="-25000">
                <a:cs typeface="Arial" panose="020B0604020202020204" pitchFamily="34" charset="0"/>
              </a:rPr>
              <a:t>C </a:t>
            </a:r>
            <a:r>
              <a:rPr lang="el-GR" altLang="cs-CZ" sz="2400">
                <a:cs typeface="Arial" panose="020B0604020202020204" pitchFamily="34" charset="0"/>
              </a:rPr>
              <a:t>π</a:t>
            </a:r>
            <a:r>
              <a:rPr lang="cs-CZ" altLang="cs-CZ" sz="2400" baseline="-25000">
                <a:cs typeface="Arial" panose="020B0604020202020204" pitchFamily="34" charset="0"/>
              </a:rPr>
              <a:t>G</a:t>
            </a:r>
            <a:r>
              <a:rPr lang="cs-CZ" altLang="cs-CZ" sz="2400">
                <a:cs typeface="Arial" panose="020B0604020202020204" pitchFamily="34" charset="0"/>
              </a:rPr>
              <a:t> </a:t>
            </a:r>
            <a:r>
              <a:rPr lang="el-GR" altLang="cs-CZ" sz="2400">
                <a:cs typeface="Arial" panose="020B0604020202020204" pitchFamily="34" charset="0"/>
              </a:rPr>
              <a:t>π</a:t>
            </a:r>
            <a:r>
              <a:rPr lang="cs-CZ" altLang="cs-CZ" sz="2400" baseline="-25000">
                <a:cs typeface="Arial" panose="020B0604020202020204" pitchFamily="34" charset="0"/>
              </a:rPr>
              <a:t>T</a:t>
            </a:r>
            <a:endParaRPr lang="cs-CZ" altLang="cs-CZ" sz="2400"/>
          </a:p>
        </p:txBody>
      </p:sp>
      <p:cxnSp>
        <p:nvCxnSpPr>
          <p:cNvPr id="99" name="Přímá spojovací šipka 98">
            <a:extLst>
              <a:ext uri="{FF2B5EF4-FFF2-40B4-BE49-F238E27FC236}">
                <a16:creationId xmlns:a16="http://schemas.microsoft.com/office/drawing/2014/main" id="{8EC05635-24F7-2FC0-C4A2-405806DF72D9}"/>
              </a:ext>
            </a:extLst>
          </p:cNvPr>
          <p:cNvCxnSpPr/>
          <p:nvPr/>
        </p:nvCxnSpPr>
        <p:spPr>
          <a:xfrm rot="5400000" flipH="1" flipV="1">
            <a:off x="2678906" y="3964782"/>
            <a:ext cx="1571625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0" grpId="0"/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5F7CEF2C-C500-D7E2-15F3-41B63E200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714375"/>
            <a:ext cx="8496300" cy="6143625"/>
          </a:xfrm>
        </p:spPr>
        <p:txBody>
          <a:bodyPr/>
          <a:lstStyle/>
          <a:p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In parsimony, we took into account only the most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probable states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at the internal nodes. In likelihohod, we must consider all possibilities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– every contributes to probability.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We use probabilistic substitution models that correct for substitution saturation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 the lengths of the branches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, because they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affects the probabilities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. T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</a:rPr>
              <a:t>his is very challenging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EF70DDC6-99FD-A4B4-6E8D-D57B4EFF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8F7D0-FCCA-45DE-A326-19E1FF2A1E56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cs-CZ" sz="1400"/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EFA3919F-E1DC-FC44-ADA1-75A8F2E7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DIFFERENCE FROM PARSIMONY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B43AB095-513F-442A-1EC1-85042198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FELSENSTEIN ZONE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Obrázek 2" descr="Felsenstein-zone1.jpg">
            <a:extLst>
              <a:ext uri="{FF2B5EF4-FFF2-40B4-BE49-F238E27FC236}">
                <a16:creationId xmlns:a16="http://schemas.microsoft.com/office/drawing/2014/main" id="{D675BA9C-7517-2DCD-45D6-08012E73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890713" y="1963738"/>
            <a:ext cx="4060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2A86AD11-DD3D-A03B-8F4A-211B74687638}"/>
              </a:ext>
            </a:extLst>
          </p:cNvPr>
          <p:cNvCxnSpPr/>
          <p:nvPr/>
        </p:nvCxnSpPr>
        <p:spPr>
          <a:xfrm rot="16200000" flipH="1">
            <a:off x="334169" y="1823244"/>
            <a:ext cx="709612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BF2090BA-CF26-5888-213F-0571C11D74C3}"/>
              </a:ext>
            </a:extLst>
          </p:cNvPr>
          <p:cNvCxnSpPr/>
          <p:nvPr/>
        </p:nvCxnSpPr>
        <p:spPr>
          <a:xfrm rot="5400000" flipH="1" flipV="1">
            <a:off x="302419" y="2551907"/>
            <a:ext cx="776287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>
            <a:extLst>
              <a:ext uri="{FF2B5EF4-FFF2-40B4-BE49-F238E27FC236}">
                <a16:creationId xmlns:a16="http://schemas.microsoft.com/office/drawing/2014/main" id="{B39476AE-873C-BE22-4346-F29666421BAE}"/>
              </a:ext>
            </a:extLst>
          </p:cNvPr>
          <p:cNvCxnSpPr/>
          <p:nvPr/>
        </p:nvCxnSpPr>
        <p:spPr>
          <a:xfrm>
            <a:off x="895350" y="2384425"/>
            <a:ext cx="412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5CBDED97-C3BE-137E-B433-D2CB1BF08341}"/>
              </a:ext>
            </a:extLst>
          </p:cNvPr>
          <p:cNvCxnSpPr/>
          <p:nvPr/>
        </p:nvCxnSpPr>
        <p:spPr>
          <a:xfrm rot="5400000">
            <a:off x="1240631" y="2188370"/>
            <a:ext cx="269875" cy="112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6C057AED-42D4-3127-BD45-0BD539AB67A4}"/>
              </a:ext>
            </a:extLst>
          </p:cNvPr>
          <p:cNvCxnSpPr/>
          <p:nvPr/>
        </p:nvCxnSpPr>
        <p:spPr>
          <a:xfrm rot="16200000" flipH="1">
            <a:off x="1248569" y="2443956"/>
            <a:ext cx="269875" cy="150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TextovéPole 24">
            <a:extLst>
              <a:ext uri="{FF2B5EF4-FFF2-40B4-BE49-F238E27FC236}">
                <a16:creationId xmlns:a16="http://schemas.microsoft.com/office/drawing/2014/main" id="{69F291CF-C997-1C4F-3438-04C9AEA34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8587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730" name="TextovéPole 25">
            <a:extLst>
              <a:ext uri="{FF2B5EF4-FFF2-40B4-BE49-F238E27FC236}">
                <a16:creationId xmlns:a16="http://schemas.microsoft.com/office/drawing/2014/main" id="{F3C06F5C-D2C9-1FD6-3D29-666D07FC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31305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731" name="TextovéPole 26">
            <a:extLst>
              <a:ext uri="{FF2B5EF4-FFF2-40B4-BE49-F238E27FC236}">
                <a16:creationId xmlns:a16="http://schemas.microsoft.com/office/drawing/2014/main" id="{2A40315B-5322-66F2-5527-0FB7647E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7145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732" name="TextovéPole 27">
            <a:extLst>
              <a:ext uri="{FF2B5EF4-FFF2-40B4-BE49-F238E27FC236}">
                <a16:creationId xmlns:a16="http://schemas.microsoft.com/office/drawing/2014/main" id="{5EF594A8-A046-3225-6841-7AF968AF1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63842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29" name="Přímá spojovací čára 28">
            <a:extLst>
              <a:ext uri="{FF2B5EF4-FFF2-40B4-BE49-F238E27FC236}">
                <a16:creationId xmlns:a16="http://schemas.microsoft.com/office/drawing/2014/main" id="{D0FECD9E-9980-F134-2646-FBBD7FB389ED}"/>
              </a:ext>
            </a:extLst>
          </p:cNvPr>
          <p:cNvCxnSpPr/>
          <p:nvPr/>
        </p:nvCxnSpPr>
        <p:spPr>
          <a:xfrm rot="16200000" flipH="1">
            <a:off x="272257" y="4887119"/>
            <a:ext cx="709612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>
            <a:extLst>
              <a:ext uri="{FF2B5EF4-FFF2-40B4-BE49-F238E27FC236}">
                <a16:creationId xmlns:a16="http://schemas.microsoft.com/office/drawing/2014/main" id="{7E8FDB88-9C5E-4F63-9B61-540A50232713}"/>
              </a:ext>
            </a:extLst>
          </p:cNvPr>
          <p:cNvCxnSpPr/>
          <p:nvPr/>
        </p:nvCxnSpPr>
        <p:spPr>
          <a:xfrm rot="5400000" flipH="1" flipV="1">
            <a:off x="1063625" y="4852988"/>
            <a:ext cx="777875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>
            <a:extLst>
              <a:ext uri="{FF2B5EF4-FFF2-40B4-BE49-F238E27FC236}">
                <a16:creationId xmlns:a16="http://schemas.microsoft.com/office/drawing/2014/main" id="{E26C046F-60E9-8D9A-874D-03540D4B597D}"/>
              </a:ext>
            </a:extLst>
          </p:cNvPr>
          <p:cNvCxnSpPr/>
          <p:nvPr/>
        </p:nvCxnSpPr>
        <p:spPr>
          <a:xfrm>
            <a:off x="833438" y="5448300"/>
            <a:ext cx="412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>
            <a:extLst>
              <a:ext uri="{FF2B5EF4-FFF2-40B4-BE49-F238E27FC236}">
                <a16:creationId xmlns:a16="http://schemas.microsoft.com/office/drawing/2014/main" id="{B80961D7-BCB0-2321-7433-1AE24DB012BE}"/>
              </a:ext>
            </a:extLst>
          </p:cNvPr>
          <p:cNvCxnSpPr/>
          <p:nvPr/>
        </p:nvCxnSpPr>
        <p:spPr>
          <a:xfrm rot="5400000">
            <a:off x="642144" y="5526881"/>
            <a:ext cx="269875" cy="112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931A5891-6FD8-A5B2-12CB-734B7212CEC9}"/>
              </a:ext>
            </a:extLst>
          </p:cNvPr>
          <p:cNvCxnSpPr/>
          <p:nvPr/>
        </p:nvCxnSpPr>
        <p:spPr>
          <a:xfrm rot="16200000" flipH="1">
            <a:off x="1185863" y="5508625"/>
            <a:ext cx="269875" cy="14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8" name="TextovéPole 33">
            <a:extLst>
              <a:ext uri="{FF2B5EF4-FFF2-40B4-BE49-F238E27FC236}">
                <a16:creationId xmlns:a16="http://schemas.microsoft.com/office/drawing/2014/main" id="{B5E34A33-C3C0-87CC-8014-A71C3803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3497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739" name="TextovéPole 34">
            <a:extLst>
              <a:ext uri="{FF2B5EF4-FFF2-40B4-BE49-F238E27FC236}">
                <a16:creationId xmlns:a16="http://schemas.microsoft.com/office/drawing/2014/main" id="{84AE7006-B4E5-994F-12E7-FE9E631B2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34975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740" name="TextovéPole 35">
            <a:extLst>
              <a:ext uri="{FF2B5EF4-FFF2-40B4-BE49-F238E27FC236}">
                <a16:creationId xmlns:a16="http://schemas.microsoft.com/office/drawing/2014/main" id="{FE44A537-3F16-D519-ACE3-A8DDDDE6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702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741" name="TextovéPole 36">
            <a:extLst>
              <a:ext uri="{FF2B5EF4-FFF2-40B4-BE49-F238E27FC236}">
                <a16:creationId xmlns:a16="http://schemas.microsoft.com/office/drawing/2014/main" id="{8535E2D3-83CA-4E03-12F2-01FF9848C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702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0742" name="TextovéPole 37">
            <a:extLst>
              <a:ext uri="{FF2B5EF4-FFF2-40B4-BE49-F238E27FC236}">
                <a16:creationId xmlns:a16="http://schemas.microsoft.com/office/drawing/2014/main" id="{F974DCE6-8CD7-FFE4-43BF-8F2ADED58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71462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p</a:t>
            </a:r>
          </a:p>
        </p:txBody>
      </p:sp>
      <p:sp>
        <p:nvSpPr>
          <p:cNvPr id="30743" name="TextovéPole 38">
            <a:extLst>
              <a:ext uri="{FF2B5EF4-FFF2-40B4-BE49-F238E27FC236}">
                <a16:creationId xmlns:a16="http://schemas.microsoft.com/office/drawing/2014/main" id="{8ADB6992-B817-5C5B-8BFF-15B61321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5001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p</a:t>
            </a:r>
          </a:p>
        </p:txBody>
      </p:sp>
      <p:sp>
        <p:nvSpPr>
          <p:cNvPr id="30744" name="TextovéPole 39">
            <a:extLst>
              <a:ext uri="{FF2B5EF4-FFF2-40B4-BE49-F238E27FC236}">
                <a16:creationId xmlns:a16="http://schemas.microsoft.com/office/drawing/2014/main" id="{DA50F752-C60F-1178-9DCB-4F995DEF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46101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p</a:t>
            </a:r>
          </a:p>
        </p:txBody>
      </p:sp>
      <p:sp>
        <p:nvSpPr>
          <p:cNvPr id="30745" name="TextovéPole 40">
            <a:extLst>
              <a:ext uri="{FF2B5EF4-FFF2-40B4-BE49-F238E27FC236}">
                <a16:creationId xmlns:a16="http://schemas.microsoft.com/office/drawing/2014/main" id="{9A97AD6A-F65F-4E4B-6DE9-80153E66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4643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p</a:t>
            </a:r>
          </a:p>
        </p:txBody>
      </p:sp>
      <p:sp>
        <p:nvSpPr>
          <p:cNvPr id="30746" name="TextovéPole 42">
            <a:extLst>
              <a:ext uri="{FF2B5EF4-FFF2-40B4-BE49-F238E27FC236}">
                <a16:creationId xmlns:a16="http://schemas.microsoft.com/office/drawing/2014/main" id="{94372A46-CE2B-9DF6-3AA2-800CA68D0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189547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30747" name="TextovéPole 43">
            <a:extLst>
              <a:ext uri="{FF2B5EF4-FFF2-40B4-BE49-F238E27FC236}">
                <a16:creationId xmlns:a16="http://schemas.microsoft.com/office/drawing/2014/main" id="{B02445A7-28E9-872F-E133-2E5A92F5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9288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30748" name="TextovéPole 44">
            <a:extLst>
              <a:ext uri="{FF2B5EF4-FFF2-40B4-BE49-F238E27FC236}">
                <a16:creationId xmlns:a16="http://schemas.microsoft.com/office/drawing/2014/main" id="{F6A5B0E5-E40E-6796-3A83-081B7A24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22526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30749" name="TextovéPole 45">
            <a:extLst>
              <a:ext uri="{FF2B5EF4-FFF2-40B4-BE49-F238E27FC236}">
                <a16:creationId xmlns:a16="http://schemas.microsoft.com/office/drawing/2014/main" id="{9A660344-6B8C-BA91-FFDC-A4FFCB01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500062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30750" name="TextovéPole 46">
            <a:extLst>
              <a:ext uri="{FF2B5EF4-FFF2-40B4-BE49-F238E27FC236}">
                <a16:creationId xmlns:a16="http://schemas.microsoft.com/office/drawing/2014/main" id="{338311F1-83B3-BE41-4945-0C595FD6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53578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30751" name="TextovéPole 47">
            <a:extLst>
              <a:ext uri="{FF2B5EF4-FFF2-40B4-BE49-F238E27FC236}">
                <a16:creationId xmlns:a16="http://schemas.microsoft.com/office/drawing/2014/main" id="{C87A3158-E118-5413-BDD3-6E1B9207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5357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49" name="Šipka doprava 48">
            <a:extLst>
              <a:ext uri="{FF2B5EF4-FFF2-40B4-BE49-F238E27FC236}">
                <a16:creationId xmlns:a16="http://schemas.microsoft.com/office/drawing/2014/main" id="{3CE08521-4E32-470A-C9B1-4370E4FD1BA6}"/>
              </a:ext>
            </a:extLst>
          </p:cNvPr>
          <p:cNvSpPr/>
          <p:nvPr/>
        </p:nvSpPr>
        <p:spPr>
          <a:xfrm rot="10325058">
            <a:off x="1803400" y="4735513"/>
            <a:ext cx="1436688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0" name="Šipka doprava 49">
            <a:extLst>
              <a:ext uri="{FF2B5EF4-FFF2-40B4-BE49-F238E27FC236}">
                <a16:creationId xmlns:a16="http://schemas.microsoft.com/office/drawing/2014/main" id="{326DD25C-AE2E-F08F-40D1-414AEDF9D633}"/>
              </a:ext>
            </a:extLst>
          </p:cNvPr>
          <p:cNvSpPr/>
          <p:nvPr/>
        </p:nvSpPr>
        <p:spPr>
          <a:xfrm rot="11520294">
            <a:off x="2025650" y="2468563"/>
            <a:ext cx="1112838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54" name="TextovéPole 33">
            <a:extLst>
              <a:ext uri="{FF2B5EF4-FFF2-40B4-BE49-F238E27FC236}">
                <a16:creationId xmlns:a16="http://schemas.microsoft.com/office/drawing/2014/main" id="{07CE60E2-6FA7-B3BB-33D5-412FF8A0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1096963"/>
            <a:ext cx="582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Maximum parsimony is inconsistent estimator</a:t>
            </a:r>
          </a:p>
        </p:txBody>
      </p:sp>
      <p:grpSp>
        <p:nvGrpSpPr>
          <p:cNvPr id="30755" name="Skupina 30">
            <a:extLst>
              <a:ext uri="{FF2B5EF4-FFF2-40B4-BE49-F238E27FC236}">
                <a16:creationId xmlns:a16="http://schemas.microsoft.com/office/drawing/2014/main" id="{C78CA430-6B5F-2910-BFAD-E470F7263423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2143125"/>
            <a:ext cx="2857500" cy="3000375"/>
            <a:chOff x="428596" y="1857364"/>
            <a:chExt cx="2857520" cy="3000396"/>
          </a:xfrm>
        </p:grpSpPr>
        <p:cxnSp>
          <p:nvCxnSpPr>
            <p:cNvPr id="36" name="Přímá spojovací čára 35">
              <a:extLst>
                <a:ext uri="{FF2B5EF4-FFF2-40B4-BE49-F238E27FC236}">
                  <a16:creationId xmlns:a16="http://schemas.microsoft.com/office/drawing/2014/main" id="{86AD8BB7-BB4F-B35E-3946-38ED79383EE1}"/>
                </a:ext>
              </a:extLst>
            </p:cNvPr>
            <p:cNvCxnSpPr/>
            <p:nvPr/>
          </p:nvCxnSpPr>
          <p:spPr>
            <a:xfrm rot="16200000" flipH="1">
              <a:off x="357159" y="2714620"/>
              <a:ext cx="1500197" cy="785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>
              <a:extLst>
                <a:ext uri="{FF2B5EF4-FFF2-40B4-BE49-F238E27FC236}">
                  <a16:creationId xmlns:a16="http://schemas.microsoft.com/office/drawing/2014/main" id="{B8CFA9BE-38BE-E1AF-E362-51430FB3A7C8}"/>
                </a:ext>
              </a:extLst>
            </p:cNvPr>
            <p:cNvCxnSpPr/>
            <p:nvPr/>
          </p:nvCxnSpPr>
          <p:spPr>
            <a:xfrm rot="5400000" flipH="1" flipV="1">
              <a:off x="1866881" y="2692395"/>
              <a:ext cx="1584336" cy="746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čára 37">
              <a:extLst>
                <a:ext uri="{FF2B5EF4-FFF2-40B4-BE49-F238E27FC236}">
                  <a16:creationId xmlns:a16="http://schemas.microsoft.com/office/drawing/2014/main" id="{F26668D7-96D8-9183-1924-BAA3AB037BB8}"/>
                </a:ext>
              </a:extLst>
            </p:cNvPr>
            <p:cNvCxnSpPr/>
            <p:nvPr/>
          </p:nvCxnSpPr>
          <p:spPr>
            <a:xfrm>
              <a:off x="1500167" y="3857628"/>
              <a:ext cx="78581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čára 38">
              <a:extLst>
                <a:ext uri="{FF2B5EF4-FFF2-40B4-BE49-F238E27FC236}">
                  <a16:creationId xmlns:a16="http://schemas.microsoft.com/office/drawing/2014/main" id="{EB6C18A7-65C4-5571-394E-BEB2B91E1FE4}"/>
                </a:ext>
              </a:extLst>
            </p:cNvPr>
            <p:cNvCxnSpPr/>
            <p:nvPr/>
          </p:nvCxnSpPr>
          <p:spPr>
            <a:xfrm rot="5400000">
              <a:off x="1107258" y="4036222"/>
              <a:ext cx="571504" cy="2143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ovací čára 39">
              <a:extLst>
                <a:ext uri="{FF2B5EF4-FFF2-40B4-BE49-F238E27FC236}">
                  <a16:creationId xmlns:a16="http://schemas.microsoft.com/office/drawing/2014/main" id="{76959808-F92D-4354-A306-08801A604C33}"/>
                </a:ext>
              </a:extLst>
            </p:cNvPr>
            <p:cNvCxnSpPr/>
            <p:nvPr/>
          </p:nvCxnSpPr>
          <p:spPr>
            <a:xfrm rot="16200000" flipH="1">
              <a:off x="2143108" y="4000504"/>
              <a:ext cx="571504" cy="285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61" name="TextovéPole 21">
              <a:extLst>
                <a:ext uri="{FF2B5EF4-FFF2-40B4-BE49-F238E27FC236}">
                  <a16:creationId xmlns:a16="http://schemas.microsoft.com/office/drawing/2014/main" id="{6CD17395-4589-865A-E84D-7C2064B94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48" y="285749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p</a:t>
              </a:r>
            </a:p>
          </p:txBody>
        </p:sp>
        <p:sp>
          <p:nvSpPr>
            <p:cNvPr id="30762" name="TextovéPole 22">
              <a:extLst>
                <a:ext uri="{FF2B5EF4-FFF2-40B4-BE49-F238E27FC236}">
                  <a16:creationId xmlns:a16="http://schemas.microsoft.com/office/drawing/2014/main" id="{00480110-576D-4B1B-17CD-C3A4F56C4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248" y="285749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p</a:t>
              </a:r>
            </a:p>
          </p:txBody>
        </p:sp>
        <p:sp>
          <p:nvSpPr>
            <p:cNvPr id="30763" name="TextovéPole 23">
              <a:extLst>
                <a:ext uri="{FF2B5EF4-FFF2-40B4-BE49-F238E27FC236}">
                  <a16:creationId xmlns:a16="http://schemas.microsoft.com/office/drawing/2014/main" id="{A627B0EF-F5B3-02D0-9087-FDB79FFA2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80" y="3429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q</a:t>
              </a:r>
            </a:p>
          </p:txBody>
        </p:sp>
        <p:sp>
          <p:nvSpPr>
            <p:cNvPr id="30764" name="TextovéPole 24">
              <a:extLst>
                <a:ext uri="{FF2B5EF4-FFF2-40B4-BE49-F238E27FC236}">
                  <a16:creationId xmlns:a16="http://schemas.microsoft.com/office/drawing/2014/main" id="{E1421095-6D64-3202-934C-9A0F39D24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90" y="396746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q</a:t>
              </a:r>
            </a:p>
          </p:txBody>
        </p:sp>
        <p:sp>
          <p:nvSpPr>
            <p:cNvPr id="30765" name="TextovéPole 25">
              <a:extLst>
                <a:ext uri="{FF2B5EF4-FFF2-40B4-BE49-F238E27FC236}">
                  <a16:creationId xmlns:a16="http://schemas.microsoft.com/office/drawing/2014/main" id="{8BB25CFF-9FDF-A9E1-2C25-A1868B5A3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1744" y="396746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q</a:t>
              </a:r>
            </a:p>
          </p:txBody>
        </p:sp>
        <p:sp>
          <p:nvSpPr>
            <p:cNvPr id="30766" name="TextovéPole 26">
              <a:extLst>
                <a:ext uri="{FF2B5EF4-FFF2-40B4-BE49-F238E27FC236}">
                  <a16:creationId xmlns:a16="http://schemas.microsoft.com/office/drawing/2014/main" id="{2518D1C3-BF73-5234-A363-10386566C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96" y="1967203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0767" name="TextovéPole 27">
              <a:extLst>
                <a:ext uri="{FF2B5EF4-FFF2-40B4-BE49-F238E27FC236}">
                  <a16:creationId xmlns:a16="http://schemas.microsoft.com/office/drawing/2014/main" id="{CA2894AD-710E-8E06-167E-13893D12A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632" y="1857364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0768" name="TextovéPole 28">
              <a:extLst>
                <a:ext uri="{FF2B5EF4-FFF2-40B4-BE49-F238E27FC236}">
                  <a16:creationId xmlns:a16="http://schemas.microsoft.com/office/drawing/2014/main" id="{0791159E-E87F-B7D7-15C0-2F99D3971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439609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769" name="TextovéPole 29">
              <a:extLst>
                <a:ext uri="{FF2B5EF4-FFF2-40B4-BE49-F238E27FC236}">
                  <a16:creationId xmlns:a16="http://schemas.microsoft.com/office/drawing/2014/main" id="{213FA103-E49A-C0D4-C9AA-7AE529262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860" y="439609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Zaoblený obdélník 115">
            <a:extLst>
              <a:ext uri="{FF2B5EF4-FFF2-40B4-BE49-F238E27FC236}">
                <a16:creationId xmlns:a16="http://schemas.microsoft.com/office/drawing/2014/main" id="{CCF9DED0-4E11-E9C4-DFED-028D559D7AF6}"/>
              </a:ext>
            </a:extLst>
          </p:cNvPr>
          <p:cNvSpPr/>
          <p:nvPr/>
        </p:nvSpPr>
        <p:spPr>
          <a:xfrm>
            <a:off x="42863" y="2928938"/>
            <a:ext cx="2536825" cy="26828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4F72C85E-8D61-4B71-DBC5-271F776CD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FELSENSTEIN ZONE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ovéPole 46">
            <a:extLst>
              <a:ext uri="{FF2B5EF4-FFF2-40B4-BE49-F238E27FC236}">
                <a16:creationId xmlns:a16="http://schemas.microsoft.com/office/drawing/2014/main" id="{60FAA96A-2FEF-DE20-7300-B664124D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4627563"/>
            <a:ext cx="38115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000" b="1"/>
              <a:t>P</a:t>
            </a:r>
            <a:r>
              <a:rPr lang="en-US" altLang="cs-CZ" sz="3000" b="1" baseline="-25000"/>
              <a:t>ij </a:t>
            </a:r>
            <a:r>
              <a:rPr lang="en-US" altLang="cs-CZ" sz="3000" b="1"/>
              <a:t>= ¼ - ¼ </a:t>
            </a:r>
            <a:r>
              <a:rPr lang="cs-CZ" altLang="cs-CZ" sz="3000" b="1" i="1">
                <a:cs typeface="Arial" panose="020B0604020202020204" pitchFamily="34" charset="0"/>
              </a:rPr>
              <a:t>e</a:t>
            </a:r>
            <a:r>
              <a:rPr lang="en-US" altLang="cs-CZ" sz="3000" b="1" i="1" baseline="30000">
                <a:cs typeface="Arial" panose="020B0604020202020204" pitchFamily="34" charset="0"/>
              </a:rPr>
              <a:t>-</a:t>
            </a:r>
            <a:r>
              <a:rPr lang="en-US" altLang="cs-CZ" b="1" i="1" baseline="30000">
                <a:cs typeface="Arial" panose="020B0604020202020204" pitchFamily="34" charset="0"/>
              </a:rPr>
              <a:t> -</a:t>
            </a:r>
            <a:r>
              <a:rPr lang="cs-CZ" altLang="cs-CZ" b="1" i="1" baseline="30000">
                <a:cs typeface="Arial" panose="020B0604020202020204" pitchFamily="34" charset="0"/>
              </a:rPr>
              <a:t>4/3</a:t>
            </a:r>
            <a:r>
              <a:rPr lang="en-US" altLang="cs-CZ" sz="3000" b="1" i="1" baseline="300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3000" b="1" i="1">
                <a:solidFill>
                  <a:srgbClr val="FF0000"/>
                </a:solidFill>
                <a:cs typeface="Arial" panose="020B0604020202020204" pitchFamily="34" charset="0"/>
              </a:rPr>
              <a:t>= 1/4</a:t>
            </a:r>
            <a:endParaRPr lang="cs-CZ" altLang="cs-CZ" sz="30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3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000" b="1"/>
              <a:t>P</a:t>
            </a:r>
            <a:r>
              <a:rPr lang="en-US" altLang="cs-CZ" sz="3000" b="1" baseline="-25000"/>
              <a:t>ii </a:t>
            </a:r>
            <a:r>
              <a:rPr lang="en-US" altLang="cs-CZ" sz="3000" b="1"/>
              <a:t>= ¼ + ¾ </a:t>
            </a:r>
            <a:r>
              <a:rPr lang="cs-CZ" altLang="cs-CZ" sz="3000" b="1" i="1">
                <a:cs typeface="Arial" panose="020B0604020202020204" pitchFamily="34" charset="0"/>
              </a:rPr>
              <a:t>e</a:t>
            </a:r>
            <a:r>
              <a:rPr lang="en-US" altLang="cs-CZ" sz="3000" b="1" i="1" baseline="30000">
                <a:cs typeface="Arial" panose="020B0604020202020204" pitchFamily="34" charset="0"/>
              </a:rPr>
              <a:t>-</a:t>
            </a:r>
            <a:r>
              <a:rPr lang="en-US" altLang="cs-CZ" b="1" i="1" baseline="30000">
                <a:cs typeface="Arial" panose="020B0604020202020204" pitchFamily="34" charset="0"/>
              </a:rPr>
              <a:t> -</a:t>
            </a:r>
            <a:r>
              <a:rPr lang="cs-CZ" altLang="cs-CZ" b="1" i="1" baseline="30000">
                <a:cs typeface="Arial" panose="020B0604020202020204" pitchFamily="34" charset="0"/>
              </a:rPr>
              <a:t>4/3</a:t>
            </a:r>
            <a:r>
              <a:rPr lang="en-US" altLang="cs-CZ" sz="3000" b="1" i="1" baseline="30000">
                <a:solidFill>
                  <a:srgbClr val="FF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3000" b="1" i="1">
                <a:solidFill>
                  <a:srgbClr val="FF0000"/>
                </a:solidFill>
                <a:cs typeface="Arial" panose="020B0604020202020204" pitchFamily="34" charset="0"/>
              </a:rPr>
              <a:t>=0,99</a:t>
            </a:r>
            <a:endParaRPr lang="en-US" altLang="cs-CZ" sz="3000" b="1" i="1" baseline="30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000" b="1"/>
          </a:p>
        </p:txBody>
      </p:sp>
      <p:grpSp>
        <p:nvGrpSpPr>
          <p:cNvPr id="31749" name="Skupina 36">
            <a:extLst>
              <a:ext uri="{FF2B5EF4-FFF2-40B4-BE49-F238E27FC236}">
                <a16:creationId xmlns:a16="http://schemas.microsoft.com/office/drawing/2014/main" id="{CA3DB9AE-BEFC-0825-B8C0-6B2B21A3DF40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3833813"/>
            <a:ext cx="2416175" cy="2468562"/>
            <a:chOff x="1010197" y="3701529"/>
            <a:chExt cx="1377439" cy="1365588"/>
          </a:xfrm>
        </p:grpSpPr>
        <p:cxnSp>
          <p:nvCxnSpPr>
            <p:cNvPr id="23" name="Přímá spojovací čára 22">
              <a:extLst>
                <a:ext uri="{FF2B5EF4-FFF2-40B4-BE49-F238E27FC236}">
                  <a16:creationId xmlns:a16="http://schemas.microsoft.com/office/drawing/2014/main" id="{FA7C36BF-9196-98BE-6353-E89ABE2C062E}"/>
                </a:ext>
              </a:extLst>
            </p:cNvPr>
            <p:cNvCxnSpPr/>
            <p:nvPr/>
          </p:nvCxnSpPr>
          <p:spPr>
            <a:xfrm rot="16200000" flipH="1">
              <a:off x="861752" y="4077426"/>
              <a:ext cx="709579" cy="4126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ovací čára 23">
              <a:extLst>
                <a:ext uri="{FF2B5EF4-FFF2-40B4-BE49-F238E27FC236}">
                  <a16:creationId xmlns:a16="http://schemas.microsoft.com/office/drawing/2014/main" id="{FF255017-CF09-A2FA-A647-6A9E306C654A}"/>
                </a:ext>
              </a:extLst>
            </p:cNvPr>
            <p:cNvCxnSpPr/>
            <p:nvPr/>
          </p:nvCxnSpPr>
          <p:spPr>
            <a:xfrm rot="5400000" flipH="1" flipV="1">
              <a:off x="1653319" y="4043616"/>
              <a:ext cx="777199" cy="4126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čára 24">
              <a:extLst>
                <a:ext uri="{FF2B5EF4-FFF2-40B4-BE49-F238E27FC236}">
                  <a16:creationId xmlns:a16="http://schemas.microsoft.com/office/drawing/2014/main" id="{C6A299A0-C2D1-B55E-0580-057B0A1E5864}"/>
                </a:ext>
              </a:extLst>
            </p:cNvPr>
            <p:cNvCxnSpPr/>
            <p:nvPr/>
          </p:nvCxnSpPr>
          <p:spPr>
            <a:xfrm>
              <a:off x="1422886" y="4638559"/>
              <a:ext cx="41268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25">
              <a:extLst>
                <a:ext uri="{FF2B5EF4-FFF2-40B4-BE49-F238E27FC236}">
                  <a16:creationId xmlns:a16="http://schemas.microsoft.com/office/drawing/2014/main" id="{938A74C5-A6B9-16BA-17AA-A6AF0AA869F1}"/>
                </a:ext>
              </a:extLst>
            </p:cNvPr>
            <p:cNvCxnSpPr/>
            <p:nvPr/>
          </p:nvCxnSpPr>
          <p:spPr>
            <a:xfrm rot="5400000">
              <a:off x="1231533" y="4717690"/>
              <a:ext cx="270483" cy="1122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ovací čára 26">
              <a:extLst>
                <a:ext uri="{FF2B5EF4-FFF2-40B4-BE49-F238E27FC236}">
                  <a16:creationId xmlns:a16="http://schemas.microsoft.com/office/drawing/2014/main" id="{D3ECB6CF-A3AD-BDC3-E157-28A778115D34}"/>
                </a:ext>
              </a:extLst>
            </p:cNvPr>
            <p:cNvCxnSpPr/>
            <p:nvPr/>
          </p:nvCxnSpPr>
          <p:spPr>
            <a:xfrm rot="16200000" flipH="1">
              <a:off x="1774997" y="4699137"/>
              <a:ext cx="270483" cy="1493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34">
              <a:extLst>
                <a:ext uri="{FF2B5EF4-FFF2-40B4-BE49-F238E27FC236}">
                  <a16:creationId xmlns:a16="http://schemas.microsoft.com/office/drawing/2014/main" id="{346CF32D-22EF-2D4F-9764-F1390556F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387" y="3701529"/>
              <a:ext cx="207249" cy="2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8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31821" name="TextovéPole 35">
              <a:extLst>
                <a:ext uri="{FF2B5EF4-FFF2-40B4-BE49-F238E27FC236}">
                  <a16:creationId xmlns:a16="http://schemas.microsoft.com/office/drawing/2014/main" id="{18C487DC-27E4-0F96-B63B-97B5D8411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2367" y="4862863"/>
              <a:ext cx="200308" cy="20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822" name="TextovéPole 36">
              <a:extLst>
                <a:ext uri="{FF2B5EF4-FFF2-40B4-BE49-F238E27FC236}">
                  <a16:creationId xmlns:a16="http://schemas.microsoft.com/office/drawing/2014/main" id="{134F44D4-23F6-225A-0AAA-511A21E1C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05" y="4856181"/>
              <a:ext cx="200308" cy="20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823" name="TextovéPole 39">
              <a:extLst>
                <a:ext uri="{FF2B5EF4-FFF2-40B4-BE49-F238E27FC236}">
                  <a16:creationId xmlns:a16="http://schemas.microsoft.com/office/drawing/2014/main" id="{A771104E-56C8-87A9-1459-C8A4EB1B7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2917" y="4177410"/>
              <a:ext cx="176569" cy="20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p</a:t>
              </a:r>
            </a:p>
          </p:txBody>
        </p:sp>
        <p:sp>
          <p:nvSpPr>
            <p:cNvPr id="31824" name="TextovéPole 40">
              <a:extLst>
                <a:ext uri="{FF2B5EF4-FFF2-40B4-BE49-F238E27FC236}">
                  <a16:creationId xmlns:a16="http://schemas.microsoft.com/office/drawing/2014/main" id="{ED5DBA14-5A32-1399-06C8-3F236A9ED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658" y="4194722"/>
              <a:ext cx="171066" cy="20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p</a:t>
              </a:r>
            </a:p>
          </p:txBody>
        </p:sp>
        <p:sp>
          <p:nvSpPr>
            <p:cNvPr id="31825" name="TextovéPole 45">
              <a:extLst>
                <a:ext uri="{FF2B5EF4-FFF2-40B4-BE49-F238E27FC236}">
                  <a16:creationId xmlns:a16="http://schemas.microsoft.com/office/drawing/2014/main" id="{8FE7E2E8-414E-9819-9677-065A493FC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886" y="4417015"/>
              <a:ext cx="171066" cy="20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/>
                <a:t>q</a:t>
              </a:r>
              <a:endParaRPr lang="cs-CZ" altLang="cs-CZ" sz="1800" i="1"/>
            </a:p>
          </p:txBody>
        </p:sp>
        <p:sp>
          <p:nvSpPr>
            <p:cNvPr id="31826" name="TextovéPole 46">
              <a:extLst>
                <a:ext uri="{FF2B5EF4-FFF2-40B4-BE49-F238E27FC236}">
                  <a16:creationId xmlns:a16="http://schemas.microsoft.com/office/drawing/2014/main" id="{FFED043E-9F5C-4AE8-4024-4EAB015D0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158" y="4673957"/>
              <a:ext cx="171066" cy="20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/>
                <a:t>q</a:t>
              </a:r>
              <a:endParaRPr lang="cs-CZ" altLang="cs-CZ" sz="1800" i="1"/>
            </a:p>
          </p:txBody>
        </p:sp>
        <p:sp>
          <p:nvSpPr>
            <p:cNvPr id="31827" name="TextovéPole 47">
              <a:extLst>
                <a:ext uri="{FF2B5EF4-FFF2-40B4-BE49-F238E27FC236}">
                  <a16:creationId xmlns:a16="http://schemas.microsoft.com/office/drawing/2014/main" id="{43716901-D7F9-B3BE-F8E0-26DD32A9D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12" y="4662890"/>
              <a:ext cx="171066" cy="20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i="1"/>
                <a:t>q</a:t>
              </a:r>
              <a:endParaRPr lang="cs-CZ" altLang="cs-CZ" sz="1800" i="1"/>
            </a:p>
          </p:txBody>
        </p:sp>
      </p:grpSp>
      <p:sp>
        <p:nvSpPr>
          <p:cNvPr id="31750" name="TextovéPole 36">
            <a:extLst>
              <a:ext uri="{FF2B5EF4-FFF2-40B4-BE49-F238E27FC236}">
                <a16:creationId xmlns:a16="http://schemas.microsoft.com/office/drawing/2014/main" id="{E7BAE3B5-D0D3-5D0A-79E8-019E46CC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53546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751" name="TextovéPole 36">
            <a:extLst>
              <a:ext uri="{FF2B5EF4-FFF2-40B4-BE49-F238E27FC236}">
                <a16:creationId xmlns:a16="http://schemas.microsoft.com/office/drawing/2014/main" id="{747D4EF0-7187-6B94-9FC9-8AB103AD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5407025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A442B58B-FE88-7FD3-496F-A7D35C9092EC}"/>
              </a:ext>
            </a:extLst>
          </p:cNvPr>
          <p:cNvCxnSpPr/>
          <p:nvPr/>
        </p:nvCxnSpPr>
        <p:spPr>
          <a:xfrm flipH="1" flipV="1">
            <a:off x="4148138" y="5564188"/>
            <a:ext cx="1223962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>
            <a:extLst>
              <a:ext uri="{FF2B5EF4-FFF2-40B4-BE49-F238E27FC236}">
                <a16:creationId xmlns:a16="http://schemas.microsoft.com/office/drawing/2014/main" id="{BA1CF869-14DB-3D38-A431-A9705AE3E348}"/>
              </a:ext>
            </a:extLst>
          </p:cNvPr>
          <p:cNvCxnSpPr>
            <a:stCxn id="25614" idx="1"/>
          </p:cNvCxnSpPr>
          <p:nvPr/>
        </p:nvCxnSpPr>
        <p:spPr>
          <a:xfrm flipH="1">
            <a:off x="4308475" y="2392363"/>
            <a:ext cx="720725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4" name="Skupina 48">
            <a:extLst>
              <a:ext uri="{FF2B5EF4-FFF2-40B4-BE49-F238E27FC236}">
                <a16:creationId xmlns:a16="http://schemas.microsoft.com/office/drawing/2014/main" id="{E70B8320-A420-ED73-1B5B-CC9490097874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1100138"/>
            <a:ext cx="1881188" cy="2384425"/>
            <a:chOff x="2031553" y="1529943"/>
            <a:chExt cx="1353648" cy="1940815"/>
          </a:xfrm>
        </p:grpSpPr>
        <p:sp>
          <p:nvSpPr>
            <p:cNvPr id="59" name="TextovéPole 25">
              <a:extLst>
                <a:ext uri="{FF2B5EF4-FFF2-40B4-BE49-F238E27FC236}">
                  <a16:creationId xmlns:a16="http://schemas.microsoft.com/office/drawing/2014/main" id="{67B8D7BB-0389-0D85-4937-00986BB6C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1553" y="3169686"/>
              <a:ext cx="262733" cy="30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cs-C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799" name="Skupina 47">
              <a:extLst>
                <a:ext uri="{FF2B5EF4-FFF2-40B4-BE49-F238E27FC236}">
                  <a16:creationId xmlns:a16="http://schemas.microsoft.com/office/drawing/2014/main" id="{E367EB82-5B8C-969D-A696-51738E683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1553" y="1529943"/>
              <a:ext cx="1353648" cy="1743383"/>
              <a:chOff x="309314" y="1825034"/>
              <a:chExt cx="1353648" cy="1743383"/>
            </a:xfrm>
          </p:grpSpPr>
          <p:cxnSp>
            <p:nvCxnSpPr>
              <p:cNvPr id="53" name="Přímá spojovací čára 52">
                <a:extLst>
                  <a:ext uri="{FF2B5EF4-FFF2-40B4-BE49-F238E27FC236}">
                    <a16:creationId xmlns:a16="http://schemas.microsoft.com/office/drawing/2014/main" id="{2DFBFAF0-3502-20AC-8320-0C5E54AB60F4}"/>
                  </a:ext>
                </a:extLst>
              </p:cNvPr>
              <p:cNvCxnSpPr/>
              <p:nvPr/>
            </p:nvCxnSpPr>
            <p:spPr>
              <a:xfrm rot="16200000" flipH="1">
                <a:off x="386985" y="2244894"/>
                <a:ext cx="709392" cy="412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ovací čára 53">
                <a:extLst>
                  <a:ext uri="{FF2B5EF4-FFF2-40B4-BE49-F238E27FC236}">
                    <a16:creationId xmlns:a16="http://schemas.microsoft.com/office/drawing/2014/main" id="{5FA20EA9-2B15-7638-7AFE-D578F80B4B45}"/>
                  </a:ext>
                </a:extLst>
              </p:cNvPr>
              <p:cNvCxnSpPr/>
              <p:nvPr/>
            </p:nvCxnSpPr>
            <p:spPr>
              <a:xfrm rot="5400000" flipH="1" flipV="1">
                <a:off x="355103" y="2973097"/>
                <a:ext cx="776584" cy="41351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ovací čára 54">
                <a:extLst>
                  <a:ext uri="{FF2B5EF4-FFF2-40B4-BE49-F238E27FC236}">
                    <a16:creationId xmlns:a16="http://schemas.microsoft.com/office/drawing/2014/main" id="{3C0F069C-156C-B937-0338-BF5134ADE78D}"/>
                  </a:ext>
                </a:extLst>
              </p:cNvPr>
              <p:cNvCxnSpPr/>
              <p:nvPr/>
            </p:nvCxnSpPr>
            <p:spPr>
              <a:xfrm>
                <a:off x="947871" y="2805778"/>
                <a:ext cx="41237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ovací čára 55">
                <a:extLst>
                  <a:ext uri="{FF2B5EF4-FFF2-40B4-BE49-F238E27FC236}">
                    <a16:creationId xmlns:a16="http://schemas.microsoft.com/office/drawing/2014/main" id="{88DA3A5C-9051-2888-EB2F-DB021FC94920}"/>
                  </a:ext>
                </a:extLst>
              </p:cNvPr>
              <p:cNvCxnSpPr/>
              <p:nvPr/>
            </p:nvCxnSpPr>
            <p:spPr>
              <a:xfrm rot="5400000">
                <a:off x="1293185" y="2610327"/>
                <a:ext cx="270061" cy="11309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ovací čára 56">
                <a:extLst>
                  <a:ext uri="{FF2B5EF4-FFF2-40B4-BE49-F238E27FC236}">
                    <a16:creationId xmlns:a16="http://schemas.microsoft.com/office/drawing/2014/main" id="{E68BDECA-8531-8167-F063-7C6406B9E82F}"/>
                  </a:ext>
                </a:extLst>
              </p:cNvPr>
              <p:cNvCxnSpPr/>
              <p:nvPr/>
            </p:nvCxnSpPr>
            <p:spPr>
              <a:xfrm rot="16200000" flipH="1">
                <a:off x="1300610" y="2865416"/>
                <a:ext cx="270061" cy="15078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ovéPole 24">
                <a:extLst>
                  <a:ext uri="{FF2B5EF4-FFF2-40B4-BE49-F238E27FC236}">
                    <a16:creationId xmlns:a16="http://schemas.microsoft.com/office/drawing/2014/main" id="{6ACE03DB-8493-D890-BF22-B46C36531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314" y="1825034"/>
                <a:ext cx="262733" cy="301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cs-CZ" sz="18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06" name="TextovéPole 26">
                <a:extLst>
                  <a:ext uri="{FF2B5EF4-FFF2-40B4-BE49-F238E27FC236}">
                    <a16:creationId xmlns:a16="http://schemas.microsoft.com/office/drawing/2014/main" id="{8D153228-648F-687B-88C9-0CD3A0ADF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956" y="2235118"/>
                <a:ext cx="252964" cy="300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07" name="TextovéPole 27">
                <a:extLst>
                  <a:ext uri="{FF2B5EF4-FFF2-40B4-BE49-F238E27FC236}">
                    <a16:creationId xmlns:a16="http://schemas.microsoft.com/office/drawing/2014/main" id="{3CD0375B-1E31-2DDF-3BAC-16F02B732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9998" y="3060417"/>
                <a:ext cx="252964" cy="300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08" name="TextovéPole 37">
                <a:extLst>
                  <a:ext uri="{FF2B5EF4-FFF2-40B4-BE49-F238E27FC236}">
                    <a16:creationId xmlns:a16="http://schemas.microsoft.com/office/drawing/2014/main" id="{3FD1DEEA-4963-9D8C-91E9-904F33BCB6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885" y="3136617"/>
                <a:ext cx="216035" cy="300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800" i="1"/>
                  <a:t>p</a:t>
                </a:r>
              </a:p>
            </p:txBody>
          </p:sp>
          <p:sp>
            <p:nvSpPr>
              <p:cNvPr id="31809" name="TextovéPole 38">
                <a:extLst>
                  <a:ext uri="{FF2B5EF4-FFF2-40B4-BE49-F238E27FC236}">
                    <a16:creationId xmlns:a16="http://schemas.microsoft.com/office/drawing/2014/main" id="{B400F5E6-5058-9989-E283-7958378E1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2098591"/>
                <a:ext cx="216035" cy="300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800" i="1"/>
                  <a:t>p</a:t>
                </a:r>
              </a:p>
            </p:txBody>
          </p:sp>
          <p:sp>
            <p:nvSpPr>
              <p:cNvPr id="31810" name="TextovéPole 42">
                <a:extLst>
                  <a:ext uri="{FF2B5EF4-FFF2-40B4-BE49-F238E27FC236}">
                    <a16:creationId xmlns:a16="http://schemas.microsoft.com/office/drawing/2014/main" id="{23098080-E1C9-BEA2-86D9-333CF5EED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075" y="2762369"/>
                <a:ext cx="207360" cy="525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800" i="1"/>
                  <a:t>q</a:t>
                </a:r>
                <a:r>
                  <a:rPr lang="cs-CZ" altLang="cs-CZ" sz="1800" i="1"/>
                  <a:t> </a:t>
                </a:r>
              </a:p>
            </p:txBody>
          </p:sp>
          <p:sp>
            <p:nvSpPr>
              <p:cNvPr id="31811" name="TextovéPole 43">
                <a:extLst>
                  <a:ext uri="{FF2B5EF4-FFF2-40B4-BE49-F238E27FC236}">
                    <a16:creationId xmlns:a16="http://schemas.microsoft.com/office/drawing/2014/main" id="{66488854-EA6E-7A12-ECFD-BB6BEA63E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074" y="2429372"/>
                <a:ext cx="216035" cy="300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800" i="1"/>
                  <a:t>q</a:t>
                </a:r>
                <a:endParaRPr lang="cs-CZ" altLang="cs-CZ" sz="1800" i="1"/>
              </a:p>
            </p:txBody>
          </p:sp>
          <p:sp>
            <p:nvSpPr>
              <p:cNvPr id="31812" name="TextovéPole 44">
                <a:extLst>
                  <a:ext uri="{FF2B5EF4-FFF2-40B4-BE49-F238E27FC236}">
                    <a16:creationId xmlns:a16="http://schemas.microsoft.com/office/drawing/2014/main" id="{F30C8C41-BB42-1205-4369-4EDF3B4323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8158" y="2821230"/>
                <a:ext cx="216035" cy="300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cs-CZ" sz="1800" i="1"/>
                  <a:t>q</a:t>
                </a:r>
                <a:endParaRPr lang="cs-CZ" altLang="cs-CZ" sz="1800" i="1"/>
              </a:p>
            </p:txBody>
          </p:sp>
          <p:sp>
            <p:nvSpPr>
              <p:cNvPr id="31813" name="TextovéPole 36">
                <a:extLst>
                  <a:ext uri="{FF2B5EF4-FFF2-40B4-BE49-F238E27FC236}">
                    <a16:creationId xmlns:a16="http://schemas.microsoft.com/office/drawing/2014/main" id="{A46480EE-2DEB-5F1D-C647-A88ECD367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440" y="2652848"/>
                <a:ext cx="252964" cy="300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9" name="TextovéPole 36">
                <a:extLst>
                  <a:ext uri="{FF2B5EF4-FFF2-40B4-BE49-F238E27FC236}">
                    <a16:creationId xmlns:a16="http://schemas.microsoft.com/office/drawing/2014/main" id="{FB190C5F-4985-2842-6E5B-0CA03CCD0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568" y="2655889"/>
                <a:ext cx="261591" cy="301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cs-CZ" sz="1800" b="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</a:p>
            </p:txBody>
          </p:sp>
        </p:grpSp>
      </p:grpSp>
      <p:sp>
        <p:nvSpPr>
          <p:cNvPr id="25612" name="TextovéPole 69">
            <a:extLst>
              <a:ext uri="{FF2B5EF4-FFF2-40B4-BE49-F238E27FC236}">
                <a16:creationId xmlns:a16="http://schemas.microsoft.com/office/drawing/2014/main" id="{EA1D2217-588F-77EA-04DA-4ED02CFA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6356350"/>
            <a:ext cx="104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L=0,0625</a:t>
            </a:r>
          </a:p>
        </p:txBody>
      </p:sp>
      <p:sp>
        <p:nvSpPr>
          <p:cNvPr id="25613" name="TextovéPole 70">
            <a:extLst>
              <a:ext uri="{FF2B5EF4-FFF2-40B4-BE49-F238E27FC236}">
                <a16:creationId xmlns:a16="http://schemas.microsoft.com/office/drawing/2014/main" id="{384360B9-0D1B-311F-63A4-7CE8B48B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332163"/>
            <a:ext cx="2028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L=0,000000001875</a:t>
            </a:r>
          </a:p>
        </p:txBody>
      </p:sp>
      <p:sp>
        <p:nvSpPr>
          <p:cNvPr id="25614" name="TextovéPole 46">
            <a:extLst>
              <a:ext uri="{FF2B5EF4-FFF2-40B4-BE49-F238E27FC236}">
                <a16:creationId xmlns:a16="http://schemas.microsoft.com/office/drawing/2014/main" id="{1B83BB58-1C6B-2A32-DD75-125FBAE7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40957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900" b="1"/>
              <a:t>P</a:t>
            </a:r>
            <a:r>
              <a:rPr lang="en-US" altLang="cs-CZ" sz="2900" b="1" baseline="-25000"/>
              <a:t>ij </a:t>
            </a:r>
            <a:r>
              <a:rPr lang="en-US" altLang="cs-CZ" sz="2900" b="1"/>
              <a:t>= ¼ - ¼ </a:t>
            </a:r>
            <a:r>
              <a:rPr lang="cs-CZ" altLang="cs-CZ" sz="2900" b="1" i="1">
                <a:cs typeface="Arial" panose="020B0604020202020204" pitchFamily="34" charset="0"/>
              </a:rPr>
              <a:t>e</a:t>
            </a:r>
            <a:r>
              <a:rPr lang="en-US" altLang="cs-CZ" sz="2900" b="1" i="1" baseline="30000">
                <a:cs typeface="Arial" panose="020B0604020202020204" pitchFamily="34" charset="0"/>
              </a:rPr>
              <a:t>- -</a:t>
            </a:r>
            <a:r>
              <a:rPr lang="cs-CZ" altLang="cs-CZ" sz="2900" b="1" i="1" baseline="30000">
                <a:cs typeface="Arial" panose="020B0604020202020204" pitchFamily="34" charset="0"/>
              </a:rPr>
              <a:t>4/3</a:t>
            </a:r>
            <a:r>
              <a:rPr lang="cs-CZ" altLang="cs-CZ" sz="2900" b="1" i="1" baseline="30000">
                <a:solidFill>
                  <a:srgbClr val="FF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000" b="1" i="1">
                <a:solidFill>
                  <a:srgbClr val="FF0000"/>
                </a:solidFill>
                <a:cs typeface="Arial" panose="020B0604020202020204" pitchFamily="34" charset="0"/>
              </a:rPr>
              <a:t>=0,0000003</a:t>
            </a:r>
            <a:endParaRPr lang="cs-CZ" altLang="cs-CZ" sz="20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900" b="1"/>
              <a:t>P</a:t>
            </a:r>
            <a:r>
              <a:rPr lang="en-US" altLang="cs-CZ" sz="2900" b="1" baseline="-25000"/>
              <a:t>ii </a:t>
            </a:r>
            <a:r>
              <a:rPr lang="en-US" altLang="cs-CZ" sz="2900" b="1"/>
              <a:t>= ¼ + ¾ </a:t>
            </a:r>
            <a:r>
              <a:rPr lang="cs-CZ" altLang="cs-CZ" sz="2900" b="1" i="1">
                <a:cs typeface="Arial" panose="020B0604020202020204" pitchFamily="34" charset="0"/>
              </a:rPr>
              <a:t>e</a:t>
            </a:r>
            <a:r>
              <a:rPr lang="en-US" altLang="cs-CZ" sz="2900" b="1" i="1" baseline="30000">
                <a:cs typeface="Arial" panose="020B0604020202020204" pitchFamily="34" charset="0"/>
              </a:rPr>
              <a:t>- -</a:t>
            </a:r>
            <a:r>
              <a:rPr lang="cs-CZ" altLang="cs-CZ" sz="2900" b="1" i="1" baseline="30000">
                <a:cs typeface="Arial" panose="020B0604020202020204" pitchFamily="34" charset="0"/>
              </a:rPr>
              <a:t>4/3</a:t>
            </a:r>
            <a:r>
              <a:rPr lang="en-US" altLang="cs-CZ" sz="2900" b="1" i="1" baseline="30000">
                <a:solidFill>
                  <a:srgbClr val="FF0000"/>
                </a:solidFill>
                <a:cs typeface="Arial" panose="020B0604020202020204" pitchFamily="34" charset="0"/>
              </a:rPr>
              <a:t>q</a:t>
            </a:r>
            <a:r>
              <a:rPr lang="cs-CZ" altLang="cs-CZ" sz="2900" b="1" i="1">
                <a:solidFill>
                  <a:srgbClr val="FF0000"/>
                </a:solidFill>
                <a:cs typeface="Arial" panose="020B0604020202020204" pitchFamily="34" charset="0"/>
              </a:rPr>
              <a:t>=0,9999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900" b="1"/>
              <a:t>P</a:t>
            </a:r>
            <a:r>
              <a:rPr lang="en-US" altLang="cs-CZ" sz="2900" b="1" baseline="-25000"/>
              <a:t>i</a:t>
            </a:r>
            <a:r>
              <a:rPr lang="cs-CZ" altLang="cs-CZ" sz="2900" b="1" baseline="-25000"/>
              <a:t>i</a:t>
            </a:r>
            <a:r>
              <a:rPr lang="en-US" altLang="cs-CZ" sz="2900" b="1" baseline="-25000"/>
              <a:t> </a:t>
            </a:r>
            <a:r>
              <a:rPr lang="en-US" altLang="cs-CZ" sz="2900" b="1"/>
              <a:t>= ¼ + ¾ </a:t>
            </a:r>
            <a:r>
              <a:rPr lang="cs-CZ" altLang="cs-CZ" sz="2900" b="1" i="1">
                <a:cs typeface="Arial" panose="020B0604020202020204" pitchFamily="34" charset="0"/>
              </a:rPr>
              <a:t>e</a:t>
            </a:r>
            <a:r>
              <a:rPr lang="en-US" altLang="cs-CZ" sz="2900" b="1" i="1" baseline="30000">
                <a:cs typeface="Arial" panose="020B0604020202020204" pitchFamily="34" charset="0"/>
              </a:rPr>
              <a:t>-</a:t>
            </a:r>
            <a:r>
              <a:rPr lang="cs-CZ" altLang="cs-CZ" sz="2900" b="1" i="1" baseline="30000">
                <a:cs typeface="Arial" panose="020B0604020202020204" pitchFamily="34" charset="0"/>
              </a:rPr>
              <a:t>4/3</a:t>
            </a:r>
            <a:r>
              <a:rPr lang="en-US" altLang="cs-CZ" sz="2900" b="1" i="1" baseline="300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cs-CZ" altLang="cs-CZ" sz="2900" b="1" i="1">
                <a:solidFill>
                  <a:srgbClr val="FF0000"/>
                </a:solidFill>
                <a:cs typeface="Arial" panose="020B0604020202020204" pitchFamily="34" charset="0"/>
              </a:rPr>
              <a:t>= 1/4</a:t>
            </a:r>
            <a:endParaRPr lang="cs-CZ" altLang="cs-CZ" sz="2900" b="1"/>
          </a:p>
        </p:txBody>
      </p:sp>
      <p:cxnSp>
        <p:nvCxnSpPr>
          <p:cNvPr id="79" name="Přímá spojovací šipka 78">
            <a:extLst>
              <a:ext uri="{FF2B5EF4-FFF2-40B4-BE49-F238E27FC236}">
                <a16:creationId xmlns:a16="http://schemas.microsoft.com/office/drawing/2014/main" id="{EED19F5A-43A2-C966-593C-B10B2E2F222F}"/>
              </a:ext>
            </a:extLst>
          </p:cNvPr>
          <p:cNvCxnSpPr/>
          <p:nvPr/>
        </p:nvCxnSpPr>
        <p:spPr>
          <a:xfrm flipH="1">
            <a:off x="3876675" y="1963738"/>
            <a:ext cx="1223963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šipka 95">
            <a:extLst>
              <a:ext uri="{FF2B5EF4-FFF2-40B4-BE49-F238E27FC236}">
                <a16:creationId xmlns:a16="http://schemas.microsoft.com/office/drawing/2014/main" id="{E2B8812D-3DE7-D7E3-0859-C89ED768EE30}"/>
              </a:ext>
            </a:extLst>
          </p:cNvPr>
          <p:cNvCxnSpPr/>
          <p:nvPr/>
        </p:nvCxnSpPr>
        <p:spPr>
          <a:xfrm flipH="1" flipV="1">
            <a:off x="4940300" y="4700588"/>
            <a:ext cx="487363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34">
            <a:extLst>
              <a:ext uri="{FF2B5EF4-FFF2-40B4-BE49-F238E27FC236}">
                <a16:creationId xmlns:a16="http://schemas.microsoft.com/office/drawing/2014/main" id="{B9914E12-2795-A1D2-40C4-306AEAF3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3919538"/>
            <a:ext cx="4730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grpSp>
        <p:nvGrpSpPr>
          <p:cNvPr id="31761" name="Skupina 36">
            <a:extLst>
              <a:ext uri="{FF2B5EF4-FFF2-40B4-BE49-F238E27FC236}">
                <a16:creationId xmlns:a16="http://schemas.microsoft.com/office/drawing/2014/main" id="{6B55C010-2B4E-2E96-2E3F-B225098517F1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2867025"/>
            <a:ext cx="2438400" cy="2609850"/>
            <a:chOff x="2690564" y="1800063"/>
            <a:chExt cx="3616671" cy="3756315"/>
          </a:xfrm>
        </p:grpSpPr>
        <p:sp>
          <p:nvSpPr>
            <p:cNvPr id="31772" name="TextovéPole 3">
              <a:extLst>
                <a:ext uri="{FF2B5EF4-FFF2-40B4-BE49-F238E27FC236}">
                  <a16:creationId xmlns:a16="http://schemas.microsoft.com/office/drawing/2014/main" id="{3A4D8058-41F9-1A78-CF72-2B3EBBBD3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263" y="1829698"/>
              <a:ext cx="64294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400" b="1">
                  <a:latin typeface="Arial" panose="020B0604020202020204" pitchFamily="34" charset="0"/>
                  <a:cs typeface="Arial" panose="020B0604020202020204" pitchFamily="34" charset="0"/>
                </a:rPr>
                <a:t>A                           </a:t>
              </a:r>
            </a:p>
          </p:txBody>
        </p:sp>
        <p:sp>
          <p:nvSpPr>
            <p:cNvPr id="31773" name="TextovéPole 4">
              <a:extLst>
                <a:ext uri="{FF2B5EF4-FFF2-40B4-BE49-F238E27FC236}">
                  <a16:creationId xmlns:a16="http://schemas.microsoft.com/office/drawing/2014/main" id="{9D081D0C-A02E-8B47-7667-1B71204C3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1706" y="1800063"/>
              <a:ext cx="64294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400" b="1">
                  <a:latin typeface="Arial" panose="020B0604020202020204" pitchFamily="34" charset="0"/>
                  <a:cs typeface="Arial" panose="020B0604020202020204" pitchFamily="34" charset="0"/>
                </a:rPr>
                <a:t>G                           </a:t>
              </a:r>
            </a:p>
          </p:txBody>
        </p:sp>
        <p:sp>
          <p:nvSpPr>
            <p:cNvPr id="31774" name="TextovéPole 5">
              <a:extLst>
                <a:ext uri="{FF2B5EF4-FFF2-40B4-BE49-F238E27FC236}">
                  <a16:creationId xmlns:a16="http://schemas.microsoft.com/office/drawing/2014/main" id="{BD3C4311-39FA-2C28-C582-8A0F8B418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400" b="1">
                  <a:latin typeface="Arial" panose="020B0604020202020204" pitchFamily="34" charset="0"/>
                  <a:cs typeface="Arial" panose="020B0604020202020204" pitchFamily="34" charset="0"/>
                </a:rPr>
                <a:t>C                           </a:t>
              </a:r>
            </a:p>
          </p:txBody>
        </p:sp>
        <p:sp>
          <p:nvSpPr>
            <p:cNvPr id="31775" name="TextovéPole 6">
              <a:extLst>
                <a:ext uri="{FF2B5EF4-FFF2-40B4-BE49-F238E27FC236}">
                  <a16:creationId xmlns:a16="http://schemas.microsoft.com/office/drawing/2014/main" id="{BA0A1C9E-70E5-8453-8C83-C84BB3A83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312" y="4786936"/>
              <a:ext cx="642943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400" b="1">
                  <a:latin typeface="Arial" panose="020B0604020202020204" pitchFamily="34" charset="0"/>
                  <a:cs typeface="Arial" panose="020B0604020202020204" pitchFamily="34" charset="0"/>
                </a:rPr>
                <a:t>T                           </a:t>
              </a:r>
            </a:p>
          </p:txBody>
        </p:sp>
        <p:cxnSp>
          <p:nvCxnSpPr>
            <p:cNvPr id="90" name="Přímá spojovací šipka 89">
              <a:extLst>
                <a:ext uri="{FF2B5EF4-FFF2-40B4-BE49-F238E27FC236}">
                  <a16:creationId xmlns:a16="http://schemas.microsoft.com/office/drawing/2014/main" id="{41372B3D-82E1-F2AC-7549-9FEAC0ED0F7A}"/>
                </a:ext>
              </a:extLst>
            </p:cNvPr>
            <p:cNvCxnSpPr/>
            <p:nvPr/>
          </p:nvCxnSpPr>
          <p:spPr>
            <a:xfrm>
              <a:off x="3714816" y="2499231"/>
              <a:ext cx="1857783" cy="2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šipka 90">
              <a:extLst>
                <a:ext uri="{FF2B5EF4-FFF2-40B4-BE49-F238E27FC236}">
                  <a16:creationId xmlns:a16="http://schemas.microsoft.com/office/drawing/2014/main" id="{44888B61-DFF1-7CCA-98AF-5ABE0979D1A4}"/>
                </a:ext>
              </a:extLst>
            </p:cNvPr>
            <p:cNvCxnSpPr/>
            <p:nvPr/>
          </p:nvCxnSpPr>
          <p:spPr>
            <a:xfrm rot="10800000" flipV="1">
              <a:off x="3571186" y="2499231"/>
              <a:ext cx="24017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ovací šipka 91">
              <a:extLst>
                <a:ext uri="{FF2B5EF4-FFF2-40B4-BE49-F238E27FC236}">
                  <a16:creationId xmlns:a16="http://schemas.microsoft.com/office/drawing/2014/main" id="{419A1D1D-9F95-2E7F-17AA-69D5E3A04B0A}"/>
                </a:ext>
              </a:extLst>
            </p:cNvPr>
            <p:cNvCxnSpPr/>
            <p:nvPr/>
          </p:nvCxnSpPr>
          <p:spPr>
            <a:xfrm>
              <a:off x="3714816" y="4998871"/>
              <a:ext cx="1857783" cy="2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ovací šipka 92">
              <a:extLst>
                <a:ext uri="{FF2B5EF4-FFF2-40B4-BE49-F238E27FC236}">
                  <a16:creationId xmlns:a16="http://schemas.microsoft.com/office/drawing/2014/main" id="{5C5EBAD8-F02D-C4D4-95A0-2E51FC126D72}"/>
                </a:ext>
              </a:extLst>
            </p:cNvPr>
            <p:cNvCxnSpPr/>
            <p:nvPr/>
          </p:nvCxnSpPr>
          <p:spPr>
            <a:xfrm rot="10800000" flipV="1">
              <a:off x="3571186" y="4998871"/>
              <a:ext cx="24017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80" name="Skupina 16">
              <a:extLst>
                <a:ext uri="{FF2B5EF4-FFF2-40B4-BE49-F238E27FC236}">
                  <a16:creationId xmlns:a16="http://schemas.microsoft.com/office/drawing/2014/main" id="{D7E2C941-A747-6B65-F694-51C1E03FCF8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143902" y="3785396"/>
              <a:ext cx="2000264" cy="1588"/>
              <a:chOff x="3724269" y="5008572"/>
              <a:chExt cx="2000264" cy="1588"/>
            </a:xfrm>
          </p:grpSpPr>
          <p:cxnSp>
            <p:nvCxnSpPr>
              <p:cNvPr id="111" name="Přímá spojovací šipka 14">
                <a:extLst>
                  <a:ext uri="{FF2B5EF4-FFF2-40B4-BE49-F238E27FC236}">
                    <a16:creationId xmlns:a16="http://schemas.microsoft.com/office/drawing/2014/main" id="{6567CEDC-07C3-37EF-B17D-91DB7BFD910D}"/>
                  </a:ext>
                </a:extLst>
              </p:cNvPr>
              <p:cNvCxnSpPr/>
              <p:nvPr/>
            </p:nvCxnSpPr>
            <p:spPr>
              <a:xfrm>
                <a:off x="3866995" y="5008398"/>
                <a:ext cx="1857595" cy="23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ovací šipka 15">
                <a:extLst>
                  <a:ext uri="{FF2B5EF4-FFF2-40B4-BE49-F238E27FC236}">
                    <a16:creationId xmlns:a16="http://schemas.microsoft.com/office/drawing/2014/main" id="{A6FB682D-EDB8-63C3-074D-D818E456C5EC}"/>
                  </a:ext>
                </a:extLst>
              </p:cNvPr>
              <p:cNvCxnSpPr/>
              <p:nvPr/>
            </p:nvCxnSpPr>
            <p:spPr>
              <a:xfrm rot="10800000" flipV="1">
                <a:off x="3755038" y="493756"/>
                <a:ext cx="23762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81" name="Skupina 17">
              <a:extLst>
                <a:ext uri="{FF2B5EF4-FFF2-40B4-BE49-F238E27FC236}">
                  <a16:creationId xmlns:a16="http://schemas.microsoft.com/office/drawing/2014/main" id="{CB740CFB-D4FD-9843-8E74-FFFC2521BE4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109" name="Přímá spojovací šipka 108">
                <a:extLst>
                  <a:ext uri="{FF2B5EF4-FFF2-40B4-BE49-F238E27FC236}">
                    <a16:creationId xmlns:a16="http://schemas.microsoft.com/office/drawing/2014/main" id="{C119DAFD-195E-0223-3C8B-A52ED2FFD8C6}"/>
                  </a:ext>
                </a:extLst>
              </p:cNvPr>
              <p:cNvCxnSpPr/>
              <p:nvPr/>
            </p:nvCxnSpPr>
            <p:spPr>
              <a:xfrm>
                <a:off x="3866996" y="5008983"/>
                <a:ext cx="185759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ovací šipka 109">
                <a:extLst>
                  <a:ext uri="{FF2B5EF4-FFF2-40B4-BE49-F238E27FC236}">
                    <a16:creationId xmlns:a16="http://schemas.microsoft.com/office/drawing/2014/main" id="{B85FF66C-F6F8-A3D3-8715-82A49C508167}"/>
                  </a:ext>
                </a:extLst>
              </p:cNvPr>
              <p:cNvCxnSpPr/>
              <p:nvPr/>
            </p:nvCxnSpPr>
            <p:spPr>
              <a:xfrm rot="10800000" flipV="1">
                <a:off x="3725334" y="5008983"/>
                <a:ext cx="23762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82" name="Skupina 20">
              <a:extLst>
                <a:ext uri="{FF2B5EF4-FFF2-40B4-BE49-F238E27FC236}">
                  <a16:creationId xmlns:a16="http://schemas.microsoft.com/office/drawing/2014/main" id="{9B8A132A-AF49-08A0-419E-839C13341C45}"/>
                </a:ext>
              </a:extLst>
            </p:cNvPr>
            <p:cNvGrpSpPr>
              <a:grpSpLocks/>
            </p:cNvGrpSpPr>
            <p:nvPr/>
          </p:nvGrpSpPr>
          <p:grpSpPr bwMode="auto">
            <a:xfrm rot="2553266">
              <a:off x="3359535" y="2729831"/>
              <a:ext cx="2316491" cy="1805011"/>
              <a:chOff x="3768625" y="4998695"/>
              <a:chExt cx="1663324" cy="21287"/>
            </a:xfrm>
          </p:grpSpPr>
          <p:cxnSp>
            <p:nvCxnSpPr>
              <p:cNvPr id="107" name="Přímá spojovací šipka 106">
                <a:extLst>
                  <a:ext uri="{FF2B5EF4-FFF2-40B4-BE49-F238E27FC236}">
                    <a16:creationId xmlns:a16="http://schemas.microsoft.com/office/drawing/2014/main" id="{276AC25E-E313-2E3C-672B-7EA42D951B94}"/>
                  </a:ext>
                </a:extLst>
              </p:cNvPr>
              <p:cNvCxnSpPr/>
              <p:nvPr/>
            </p:nvCxnSpPr>
            <p:spPr>
              <a:xfrm rot="19046734">
                <a:off x="4038884" y="4998730"/>
                <a:ext cx="1384675" cy="2134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ovací šipka 107">
                <a:extLst>
                  <a:ext uri="{FF2B5EF4-FFF2-40B4-BE49-F238E27FC236}">
                    <a16:creationId xmlns:a16="http://schemas.microsoft.com/office/drawing/2014/main" id="{FD18E489-3C84-4A9C-583B-6847A39EB310}"/>
                  </a:ext>
                </a:extLst>
              </p:cNvPr>
              <p:cNvCxnSpPr/>
              <p:nvPr/>
            </p:nvCxnSpPr>
            <p:spPr>
              <a:xfrm rot="8246734">
                <a:off x="3755988" y="5009426"/>
                <a:ext cx="57483" cy="83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83" name="Skupina 27">
              <a:extLst>
                <a:ext uri="{FF2B5EF4-FFF2-40B4-BE49-F238E27FC236}">
                  <a16:creationId xmlns:a16="http://schemas.microsoft.com/office/drawing/2014/main" id="{603D35E7-094F-EAEE-6C97-D16C191A4E15}"/>
                </a:ext>
              </a:extLst>
            </p:cNvPr>
            <p:cNvGrpSpPr>
              <a:grpSpLocks/>
            </p:cNvGrpSpPr>
            <p:nvPr/>
          </p:nvGrpSpPr>
          <p:grpSpPr bwMode="auto">
            <a:xfrm rot="8183834">
              <a:off x="3603304" y="2800217"/>
              <a:ext cx="2306981" cy="1798651"/>
              <a:chOff x="3766243" y="4998729"/>
              <a:chExt cx="1656496" cy="21212"/>
            </a:xfrm>
          </p:grpSpPr>
          <p:cxnSp>
            <p:nvCxnSpPr>
              <p:cNvPr id="105" name="Přímá spojovací šipka 104">
                <a:extLst>
                  <a:ext uri="{FF2B5EF4-FFF2-40B4-BE49-F238E27FC236}">
                    <a16:creationId xmlns:a16="http://schemas.microsoft.com/office/drawing/2014/main" id="{EF16451B-D5A0-CE04-265E-FE2915C98A71}"/>
                  </a:ext>
                </a:extLst>
              </p:cNvPr>
              <p:cNvCxnSpPr/>
              <p:nvPr/>
            </p:nvCxnSpPr>
            <p:spPr>
              <a:xfrm rot="19046734">
                <a:off x="4042391" y="4998735"/>
                <a:ext cx="1376223" cy="212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ovací šipka 105">
                <a:extLst>
                  <a:ext uri="{FF2B5EF4-FFF2-40B4-BE49-F238E27FC236}">
                    <a16:creationId xmlns:a16="http://schemas.microsoft.com/office/drawing/2014/main" id="{52F275DB-5AFD-6DA2-17D0-89294CAC5E96}"/>
                  </a:ext>
                </a:extLst>
              </p:cNvPr>
              <p:cNvCxnSpPr/>
              <p:nvPr/>
            </p:nvCxnSpPr>
            <p:spPr>
              <a:xfrm rot="8246734">
                <a:off x="3765350" y="5009450"/>
                <a:ext cx="59174" cy="8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84" name="TextovéPole 30">
              <a:extLst>
                <a:ext uri="{FF2B5EF4-FFF2-40B4-BE49-F238E27FC236}">
                  <a16:creationId xmlns:a16="http://schemas.microsoft.com/office/drawing/2014/main" id="{F69A0CC6-6EE4-845D-32A4-FACCE3B8B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394" y="4894116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1785" name="TextovéPole 31">
              <a:extLst>
                <a:ext uri="{FF2B5EF4-FFF2-40B4-BE49-F238E27FC236}">
                  <a16:creationId xmlns:a16="http://schemas.microsoft.com/office/drawing/2014/main" id="{44E8294B-3A7B-575C-D117-111A481FD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760" y="3500438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1786" name="TextovéPole 32">
              <a:extLst>
                <a:ext uri="{FF2B5EF4-FFF2-40B4-BE49-F238E27FC236}">
                  <a16:creationId xmlns:a16="http://schemas.microsoft.com/office/drawing/2014/main" id="{B458C4E5-8C12-C2E5-4DE5-94E62C551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564" y="3393587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1787" name="TextovéPole 33">
              <a:extLst>
                <a:ext uri="{FF2B5EF4-FFF2-40B4-BE49-F238E27FC236}">
                  <a16:creationId xmlns:a16="http://schemas.microsoft.com/office/drawing/2014/main" id="{1D925A20-DEC5-28F1-A79E-31816CD85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248" y="1893059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1788" name="TextovéPole 34">
              <a:extLst>
                <a:ext uri="{FF2B5EF4-FFF2-40B4-BE49-F238E27FC236}">
                  <a16:creationId xmlns:a16="http://schemas.microsoft.com/office/drawing/2014/main" id="{ABEFC01A-6F7E-993B-8F35-90A08C6E9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5534" y="3607948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1789" name="TextovéPole 35">
              <a:extLst>
                <a:ext uri="{FF2B5EF4-FFF2-40B4-BE49-F238E27FC236}">
                  <a16:creationId xmlns:a16="http://schemas.microsoft.com/office/drawing/2014/main" id="{1BFE9A5D-2994-04D0-E4A7-D7924A9B2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791" y="3607948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</p:grpSp>
      <p:sp>
        <p:nvSpPr>
          <p:cNvPr id="76" name="AutoShape 19">
            <a:extLst>
              <a:ext uri="{FF2B5EF4-FFF2-40B4-BE49-F238E27FC236}">
                <a16:creationId xmlns:a16="http://schemas.microsoft.com/office/drawing/2014/main" id="{F61A04EF-87D6-2BDB-A515-908442079A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07607" y="1829593"/>
            <a:ext cx="457200" cy="150813"/>
          </a:xfrm>
          <a:prstGeom prst="rightArrow">
            <a:avLst>
              <a:gd name="adj1" fmla="val 50000"/>
              <a:gd name="adj2" fmla="val 7578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77" name="AutoShape 19">
            <a:extLst>
              <a:ext uri="{FF2B5EF4-FFF2-40B4-BE49-F238E27FC236}">
                <a16:creationId xmlns:a16="http://schemas.microsoft.com/office/drawing/2014/main" id="{C6C896DE-427D-4115-4F63-9321ABAD5A5F}"/>
              </a:ext>
            </a:extLst>
          </p:cNvPr>
          <p:cNvSpPr>
            <a:spLocks noChangeArrowheads="1"/>
          </p:cNvSpPr>
          <p:nvPr/>
        </p:nvSpPr>
        <p:spPr bwMode="auto">
          <a:xfrm rot="2397924">
            <a:off x="4343400" y="4468813"/>
            <a:ext cx="457200" cy="150812"/>
          </a:xfrm>
          <a:prstGeom prst="rightArrow">
            <a:avLst>
              <a:gd name="adj1" fmla="val 50000"/>
              <a:gd name="adj2" fmla="val 7578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78" name="AutoShape 19">
            <a:extLst>
              <a:ext uri="{FF2B5EF4-FFF2-40B4-BE49-F238E27FC236}">
                <a16:creationId xmlns:a16="http://schemas.microsoft.com/office/drawing/2014/main" id="{DD4A8E7E-DC3E-C724-D52F-4CE737D1BCBB}"/>
              </a:ext>
            </a:extLst>
          </p:cNvPr>
          <p:cNvSpPr>
            <a:spLocks noChangeArrowheads="1"/>
          </p:cNvSpPr>
          <p:nvPr/>
        </p:nvSpPr>
        <p:spPr bwMode="auto">
          <a:xfrm rot="9313532">
            <a:off x="3278188" y="4500563"/>
            <a:ext cx="457200" cy="150812"/>
          </a:xfrm>
          <a:prstGeom prst="rightArrow">
            <a:avLst>
              <a:gd name="adj1" fmla="val 50000"/>
              <a:gd name="adj2" fmla="val 7578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cxnSp>
        <p:nvCxnSpPr>
          <p:cNvPr id="82" name="Přímá spojovací šipka 74">
            <a:extLst>
              <a:ext uri="{FF2B5EF4-FFF2-40B4-BE49-F238E27FC236}">
                <a16:creationId xmlns:a16="http://schemas.microsoft.com/office/drawing/2014/main" id="{6226D07D-2881-2439-0F96-27D7451BC540}"/>
              </a:ext>
            </a:extLst>
          </p:cNvPr>
          <p:cNvCxnSpPr/>
          <p:nvPr/>
        </p:nvCxnSpPr>
        <p:spPr>
          <a:xfrm flipH="1">
            <a:off x="3089275" y="2868613"/>
            <a:ext cx="1995488" cy="247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1C87105A-CE89-AC57-53A6-7AEF5165C134}"/>
              </a:ext>
            </a:extLst>
          </p:cNvPr>
          <p:cNvSpPr txBox="1"/>
          <p:nvPr/>
        </p:nvSpPr>
        <p:spPr>
          <a:xfrm>
            <a:off x="949325" y="1547813"/>
            <a:ext cx="1531938" cy="646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/>
              <a:t>p=∞</a:t>
            </a:r>
          </a:p>
          <a:p>
            <a:pPr eaLnBrk="1" hangingPunct="1">
              <a:defRPr/>
            </a:pPr>
            <a:r>
              <a:rPr lang="en-US" b="1" dirty="0"/>
              <a:t>q</a:t>
            </a:r>
            <a:r>
              <a:rPr lang="cs-CZ" b="1" dirty="0"/>
              <a:t>=0,00000001</a:t>
            </a:r>
          </a:p>
        </p:txBody>
      </p:sp>
      <p:sp>
        <p:nvSpPr>
          <p:cNvPr id="83" name="Text Box 56">
            <a:extLst>
              <a:ext uri="{FF2B5EF4-FFF2-40B4-BE49-F238E27FC236}">
                <a16:creationId xmlns:a16="http://schemas.microsoft.com/office/drawing/2014/main" id="{27B2CF3C-0376-55CF-41C0-60F373E99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260475"/>
            <a:ext cx="360363" cy="1322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768" name="TextovéPole 84">
            <a:extLst>
              <a:ext uri="{FF2B5EF4-FFF2-40B4-BE49-F238E27FC236}">
                <a16:creationId xmlns:a16="http://schemas.microsoft.com/office/drawing/2014/main" id="{6E4C6D71-95A3-A9DF-8E0D-52C44A97E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246188"/>
            <a:ext cx="377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100"/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/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/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/>
              <a:t>D</a:t>
            </a:r>
          </a:p>
        </p:txBody>
      </p:sp>
      <p:sp>
        <p:nvSpPr>
          <p:cNvPr id="86" name="Obdélník 85">
            <a:extLst>
              <a:ext uri="{FF2B5EF4-FFF2-40B4-BE49-F238E27FC236}">
                <a16:creationId xmlns:a16="http://schemas.microsoft.com/office/drawing/2014/main" id="{DB04A9E7-D2DD-FB0B-B3DE-821C9A034372}"/>
              </a:ext>
            </a:extLst>
          </p:cNvPr>
          <p:cNvSpPr/>
          <p:nvPr/>
        </p:nvSpPr>
        <p:spPr>
          <a:xfrm>
            <a:off x="142875" y="1246188"/>
            <a:ext cx="735013" cy="13366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CE61F85-64BB-8B7D-8B1E-5C96622EF13E}"/>
              </a:ext>
            </a:extLst>
          </p:cNvPr>
          <p:cNvSpPr/>
          <p:nvPr/>
        </p:nvSpPr>
        <p:spPr>
          <a:xfrm>
            <a:off x="5040313" y="1711325"/>
            <a:ext cx="4037012" cy="544513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CF945033-57F1-F42C-C3E0-B43C97D3F1AC}"/>
              </a:ext>
            </a:extLst>
          </p:cNvPr>
          <p:cNvSpPr/>
          <p:nvPr/>
        </p:nvSpPr>
        <p:spPr>
          <a:xfrm>
            <a:off x="5354638" y="6029325"/>
            <a:ext cx="3743325" cy="5461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12" grpId="0"/>
      <p:bldP spid="25613" grpId="0"/>
      <p:bldP spid="25614" grpId="0"/>
      <p:bldP spid="2" grpId="0" animBg="1"/>
      <p:bldP spid="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8B62694-EF0D-EA0F-A838-BAF27FF41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663" y="857250"/>
            <a:ext cx="7772400" cy="1143000"/>
          </a:xfrm>
        </p:spPr>
        <p:txBody>
          <a:bodyPr/>
          <a:lstStyle/>
          <a:p>
            <a:r>
              <a:rPr lang="en-US" altLang="cs-CZ" sz="3600">
                <a:latin typeface="Arial" panose="020B0604020202020204" pitchFamily="34" charset="0"/>
                <a:cs typeface="Arial" panose="020B0604020202020204" pitchFamily="34" charset="0"/>
              </a:rPr>
              <a:t>Likelihood vs. </a:t>
            </a: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cs-CZ" sz="3600">
                <a:latin typeface="Arial" panose="020B0604020202020204" pitchFamily="34" charset="0"/>
                <a:cs typeface="Arial" panose="020B0604020202020204" pitchFamily="34" charset="0"/>
              </a:rPr>
              <a:t>arsimon</a:t>
            </a:r>
            <a:r>
              <a:rPr lang="cs-CZ" altLang="cs-CZ" sz="360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endParaRPr lang="en-US" altLang="cs-CZ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C45C8DCD-B858-CCD6-0439-76920FD72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857375"/>
            <a:ext cx="5857875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6">
            <a:extLst>
              <a:ext uri="{FF2B5EF4-FFF2-40B4-BE49-F238E27FC236}">
                <a16:creationId xmlns:a16="http://schemas.microsoft.com/office/drawing/2014/main" id="{8C3A1623-713E-E2DA-8393-EF0D1C4EF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6365875"/>
            <a:ext cx="398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Swofford et al,. </a:t>
            </a:r>
            <a:r>
              <a:rPr lang="en-US" altLang="cs-CZ" sz="2400" i="1">
                <a:latin typeface="Calibri" panose="020F0502020204030204" pitchFamily="34" charset="0"/>
              </a:rPr>
              <a:t>Systematic Biology</a:t>
            </a:r>
            <a:r>
              <a:rPr lang="en-US" altLang="cs-CZ" sz="2400">
                <a:latin typeface="Calibri" panose="020F0502020204030204" pitchFamily="34" charset="0"/>
              </a:rPr>
              <a:t>, 2001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B86506E0-515D-8D1F-E243-CF7907A8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 BRANCH ATTRACTION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9567AA1-5F1F-31F5-6713-52A5F7C0A99C}"/>
              </a:ext>
            </a:extLst>
          </p:cNvPr>
          <p:cNvCxnSpPr/>
          <p:nvPr/>
        </p:nvCxnSpPr>
        <p:spPr>
          <a:xfrm>
            <a:off x="3954463" y="203200"/>
            <a:ext cx="503237" cy="43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D2F123-92ED-8FB9-2E0D-77C063E00660}"/>
              </a:ext>
            </a:extLst>
          </p:cNvPr>
          <p:cNvCxnSpPr>
            <a:cxnSpLocks/>
          </p:cNvCxnSpPr>
          <p:nvPr/>
        </p:nvCxnSpPr>
        <p:spPr>
          <a:xfrm flipV="1">
            <a:off x="4446588" y="203200"/>
            <a:ext cx="515937" cy="43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638022A-CE32-A583-349C-EBBB86A0C01B}"/>
              </a:ext>
            </a:extLst>
          </p:cNvPr>
          <p:cNvCxnSpPr>
            <a:cxnSpLocks/>
          </p:cNvCxnSpPr>
          <p:nvPr/>
        </p:nvCxnSpPr>
        <p:spPr>
          <a:xfrm>
            <a:off x="4457700" y="635000"/>
            <a:ext cx="0" cy="5762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9BD1F10-AFC8-B737-B133-570A3FA4DF20}"/>
              </a:ext>
            </a:extLst>
          </p:cNvPr>
          <p:cNvCxnSpPr>
            <a:cxnSpLocks/>
          </p:cNvCxnSpPr>
          <p:nvPr/>
        </p:nvCxnSpPr>
        <p:spPr>
          <a:xfrm>
            <a:off x="6669088" y="214313"/>
            <a:ext cx="287337" cy="407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377C7E1-5790-CE51-6074-3B35D4070819}"/>
              </a:ext>
            </a:extLst>
          </p:cNvPr>
          <p:cNvCxnSpPr>
            <a:cxnSpLocks/>
          </p:cNvCxnSpPr>
          <p:nvPr/>
        </p:nvCxnSpPr>
        <p:spPr>
          <a:xfrm flipV="1">
            <a:off x="6956425" y="215900"/>
            <a:ext cx="280988" cy="430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8B61A38-F25E-ABC7-E4EF-CB33E5C4F971}"/>
              </a:ext>
            </a:extLst>
          </p:cNvPr>
          <p:cNvCxnSpPr>
            <a:cxnSpLocks/>
          </p:cNvCxnSpPr>
          <p:nvPr/>
        </p:nvCxnSpPr>
        <p:spPr>
          <a:xfrm flipH="1">
            <a:off x="7308850" y="214313"/>
            <a:ext cx="301625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37A298A-5776-2166-1CDC-CEF41ADF183B}"/>
              </a:ext>
            </a:extLst>
          </p:cNvPr>
          <p:cNvCxnSpPr>
            <a:cxnSpLocks/>
          </p:cNvCxnSpPr>
          <p:nvPr/>
        </p:nvCxnSpPr>
        <p:spPr>
          <a:xfrm>
            <a:off x="6972300" y="638175"/>
            <a:ext cx="346075" cy="201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1EEA2303-7DAC-4BD7-DB23-00CD152B01C8}"/>
              </a:ext>
            </a:extLst>
          </p:cNvPr>
          <p:cNvCxnSpPr>
            <a:cxnSpLocks/>
          </p:cNvCxnSpPr>
          <p:nvPr/>
        </p:nvCxnSpPr>
        <p:spPr>
          <a:xfrm>
            <a:off x="7308850" y="836613"/>
            <a:ext cx="0" cy="144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ulka 20">
            <a:extLst>
              <a:ext uri="{FF2B5EF4-FFF2-40B4-BE49-F238E27FC236}">
                <a16:creationId xmlns:a16="http://schemas.microsoft.com/office/drawing/2014/main" id="{5F587B60-AE54-F904-136B-582610FAC4C7}"/>
              </a:ext>
            </a:extLst>
          </p:cNvPr>
          <p:cNvGraphicFramePr>
            <a:graphicFrameLocks noGrp="1"/>
          </p:cNvGraphicFramePr>
          <p:nvPr/>
        </p:nvGraphicFramePr>
        <p:xfrm>
          <a:off x="1403350" y="1268413"/>
          <a:ext cx="7272338" cy="101123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5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outer branches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inner branches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outer branches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inner branches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  <a:endParaRPr lang="cs-CZ" sz="1800" dirty="0"/>
                    </a:p>
                  </a:txBody>
                  <a:tcPr marL="91454" marR="91454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82AB2AA-1C04-E7A6-3E02-AAD4A0D52A85}"/>
              </a:ext>
            </a:extLst>
          </p:cNvPr>
          <p:cNvCxnSpPr>
            <a:cxnSpLocks/>
          </p:cNvCxnSpPr>
          <p:nvPr/>
        </p:nvCxnSpPr>
        <p:spPr>
          <a:xfrm>
            <a:off x="5795963" y="203200"/>
            <a:ext cx="0" cy="207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6" name="TextovéPole 3">
            <a:extLst>
              <a:ext uri="{FF2B5EF4-FFF2-40B4-BE49-F238E27FC236}">
                <a16:creationId xmlns:a16="http://schemas.microsoft.com/office/drawing/2014/main" id="{0BA1CBB1-BDD4-C61F-2A59-BFFD6384BBB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69150" y="930275"/>
            <a:ext cx="427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8D35F6A0-6A78-2EBC-6010-E5B2619F0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FELSENSTEIN ZONE</a:t>
            </a:r>
            <a:endParaRPr lang="cs-CZ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Obrázek 2" descr="Felsenstein-zone1.jpg">
            <a:extLst>
              <a:ext uri="{FF2B5EF4-FFF2-40B4-BE49-F238E27FC236}">
                <a16:creationId xmlns:a16="http://schemas.microsoft.com/office/drawing/2014/main" id="{6F60D544-94C7-9585-CEE0-6C07D0001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890713" y="1963738"/>
            <a:ext cx="4060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6265814B-45E6-EF5A-A847-C15751E77B7E}"/>
              </a:ext>
            </a:extLst>
          </p:cNvPr>
          <p:cNvCxnSpPr/>
          <p:nvPr/>
        </p:nvCxnSpPr>
        <p:spPr>
          <a:xfrm rot="16200000" flipH="1">
            <a:off x="334169" y="1823244"/>
            <a:ext cx="709612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DFEAC5FB-3A52-74B2-FFB0-8D62177F7892}"/>
              </a:ext>
            </a:extLst>
          </p:cNvPr>
          <p:cNvCxnSpPr/>
          <p:nvPr/>
        </p:nvCxnSpPr>
        <p:spPr>
          <a:xfrm rot="5400000" flipH="1" flipV="1">
            <a:off x="302419" y="2551907"/>
            <a:ext cx="776287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>
            <a:extLst>
              <a:ext uri="{FF2B5EF4-FFF2-40B4-BE49-F238E27FC236}">
                <a16:creationId xmlns:a16="http://schemas.microsoft.com/office/drawing/2014/main" id="{9B417E84-53F0-1D81-0EF7-8A3371D2A72F}"/>
              </a:ext>
            </a:extLst>
          </p:cNvPr>
          <p:cNvCxnSpPr/>
          <p:nvPr/>
        </p:nvCxnSpPr>
        <p:spPr>
          <a:xfrm>
            <a:off x="895350" y="2384425"/>
            <a:ext cx="412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5784BAC3-EC75-6E12-296B-905CE42D7295}"/>
              </a:ext>
            </a:extLst>
          </p:cNvPr>
          <p:cNvCxnSpPr/>
          <p:nvPr/>
        </p:nvCxnSpPr>
        <p:spPr>
          <a:xfrm rot="5400000">
            <a:off x="1240631" y="2188370"/>
            <a:ext cx="269875" cy="112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057FD50E-5E77-275C-87CF-B8F4AB82F580}"/>
              </a:ext>
            </a:extLst>
          </p:cNvPr>
          <p:cNvCxnSpPr/>
          <p:nvPr/>
        </p:nvCxnSpPr>
        <p:spPr>
          <a:xfrm rot="16200000" flipH="1">
            <a:off x="1248569" y="2443956"/>
            <a:ext cx="269875" cy="150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ovéPole 24">
            <a:extLst>
              <a:ext uri="{FF2B5EF4-FFF2-40B4-BE49-F238E27FC236}">
                <a16:creationId xmlns:a16="http://schemas.microsoft.com/office/drawing/2014/main" id="{FE05262B-CB9A-6980-4B09-8AE1E674B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8587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802" name="TextovéPole 25">
            <a:extLst>
              <a:ext uri="{FF2B5EF4-FFF2-40B4-BE49-F238E27FC236}">
                <a16:creationId xmlns:a16="http://schemas.microsoft.com/office/drawing/2014/main" id="{32DF8B6F-1A42-D513-C759-D8DDF366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31305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803" name="TextovéPole 26">
            <a:extLst>
              <a:ext uri="{FF2B5EF4-FFF2-40B4-BE49-F238E27FC236}">
                <a16:creationId xmlns:a16="http://schemas.microsoft.com/office/drawing/2014/main" id="{5F04E759-EEFB-01D9-7613-F6A28B982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7145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804" name="TextovéPole 27">
            <a:extLst>
              <a:ext uri="{FF2B5EF4-FFF2-40B4-BE49-F238E27FC236}">
                <a16:creationId xmlns:a16="http://schemas.microsoft.com/office/drawing/2014/main" id="{BA1D7BF3-520C-FB2B-0E68-042D28D5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63842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29" name="Přímá spojovací čára 28">
            <a:extLst>
              <a:ext uri="{FF2B5EF4-FFF2-40B4-BE49-F238E27FC236}">
                <a16:creationId xmlns:a16="http://schemas.microsoft.com/office/drawing/2014/main" id="{FFE9E14F-61B1-98EE-DF63-EA5CDA0DEED4}"/>
              </a:ext>
            </a:extLst>
          </p:cNvPr>
          <p:cNvCxnSpPr/>
          <p:nvPr/>
        </p:nvCxnSpPr>
        <p:spPr>
          <a:xfrm rot="16200000" flipH="1">
            <a:off x="272257" y="4887119"/>
            <a:ext cx="709612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>
            <a:extLst>
              <a:ext uri="{FF2B5EF4-FFF2-40B4-BE49-F238E27FC236}">
                <a16:creationId xmlns:a16="http://schemas.microsoft.com/office/drawing/2014/main" id="{8F1B9C83-CCC8-D29A-76DF-4B00FC03BFC2}"/>
              </a:ext>
            </a:extLst>
          </p:cNvPr>
          <p:cNvCxnSpPr/>
          <p:nvPr/>
        </p:nvCxnSpPr>
        <p:spPr>
          <a:xfrm rot="5400000" flipH="1" flipV="1">
            <a:off x="1063625" y="4852988"/>
            <a:ext cx="777875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>
            <a:extLst>
              <a:ext uri="{FF2B5EF4-FFF2-40B4-BE49-F238E27FC236}">
                <a16:creationId xmlns:a16="http://schemas.microsoft.com/office/drawing/2014/main" id="{F7E4C660-684C-9669-BD8A-8B1F58FCCB24}"/>
              </a:ext>
            </a:extLst>
          </p:cNvPr>
          <p:cNvCxnSpPr/>
          <p:nvPr/>
        </p:nvCxnSpPr>
        <p:spPr>
          <a:xfrm>
            <a:off x="833438" y="5448300"/>
            <a:ext cx="412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>
            <a:extLst>
              <a:ext uri="{FF2B5EF4-FFF2-40B4-BE49-F238E27FC236}">
                <a16:creationId xmlns:a16="http://schemas.microsoft.com/office/drawing/2014/main" id="{0780365F-E858-E4E4-0C3E-7D689C5145EE}"/>
              </a:ext>
            </a:extLst>
          </p:cNvPr>
          <p:cNvCxnSpPr/>
          <p:nvPr/>
        </p:nvCxnSpPr>
        <p:spPr>
          <a:xfrm rot="5400000">
            <a:off x="642144" y="5526881"/>
            <a:ext cx="269875" cy="112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57364C2D-42DE-67B1-0844-21C0B559EB83}"/>
              </a:ext>
            </a:extLst>
          </p:cNvPr>
          <p:cNvCxnSpPr/>
          <p:nvPr/>
        </p:nvCxnSpPr>
        <p:spPr>
          <a:xfrm rot="16200000" flipH="1">
            <a:off x="1185863" y="5508625"/>
            <a:ext cx="269875" cy="14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TextovéPole 33">
            <a:extLst>
              <a:ext uri="{FF2B5EF4-FFF2-40B4-BE49-F238E27FC236}">
                <a16:creationId xmlns:a16="http://schemas.microsoft.com/office/drawing/2014/main" id="{F447E6C3-12C0-9207-EEA6-9DDBC4227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3497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811" name="TextovéPole 34">
            <a:extLst>
              <a:ext uri="{FF2B5EF4-FFF2-40B4-BE49-F238E27FC236}">
                <a16:creationId xmlns:a16="http://schemas.microsoft.com/office/drawing/2014/main" id="{A1E38B73-C7FD-236A-AFC6-B75B7269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34975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812" name="TextovéPole 35">
            <a:extLst>
              <a:ext uri="{FF2B5EF4-FFF2-40B4-BE49-F238E27FC236}">
                <a16:creationId xmlns:a16="http://schemas.microsoft.com/office/drawing/2014/main" id="{83838A94-DD0D-E854-5C4D-C3734F2F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702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813" name="TextovéPole 36">
            <a:extLst>
              <a:ext uri="{FF2B5EF4-FFF2-40B4-BE49-F238E27FC236}">
                <a16:creationId xmlns:a16="http://schemas.microsoft.com/office/drawing/2014/main" id="{CDCE3E0F-7F73-C05A-E78F-80C60098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702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814" name="TextovéPole 37">
            <a:extLst>
              <a:ext uri="{FF2B5EF4-FFF2-40B4-BE49-F238E27FC236}">
                <a16:creationId xmlns:a16="http://schemas.microsoft.com/office/drawing/2014/main" id="{248693BE-1752-0C11-883C-D0AA32672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7146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p</a:t>
            </a:r>
          </a:p>
        </p:txBody>
      </p:sp>
      <p:sp>
        <p:nvSpPr>
          <p:cNvPr id="33815" name="TextovéPole 38">
            <a:extLst>
              <a:ext uri="{FF2B5EF4-FFF2-40B4-BE49-F238E27FC236}">
                <a16:creationId xmlns:a16="http://schemas.microsoft.com/office/drawing/2014/main" id="{92D514B3-CA3C-B177-9E28-4CF72971A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5001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p</a:t>
            </a:r>
          </a:p>
        </p:txBody>
      </p:sp>
      <p:sp>
        <p:nvSpPr>
          <p:cNvPr id="33816" name="TextovéPole 39">
            <a:extLst>
              <a:ext uri="{FF2B5EF4-FFF2-40B4-BE49-F238E27FC236}">
                <a16:creationId xmlns:a16="http://schemas.microsoft.com/office/drawing/2014/main" id="{D64D3EAA-B0C8-3D07-6D90-7E73CEDA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p</a:t>
            </a:r>
          </a:p>
        </p:txBody>
      </p:sp>
      <p:sp>
        <p:nvSpPr>
          <p:cNvPr id="33817" name="TextovéPole 40">
            <a:extLst>
              <a:ext uri="{FF2B5EF4-FFF2-40B4-BE49-F238E27FC236}">
                <a16:creationId xmlns:a16="http://schemas.microsoft.com/office/drawing/2014/main" id="{C639B166-A442-EA5E-F849-FF219C5A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7244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p</a:t>
            </a:r>
          </a:p>
        </p:txBody>
      </p:sp>
      <p:sp>
        <p:nvSpPr>
          <p:cNvPr id="33818" name="TextovéPole 42">
            <a:extLst>
              <a:ext uri="{FF2B5EF4-FFF2-40B4-BE49-F238E27FC236}">
                <a16:creationId xmlns:a16="http://schemas.microsoft.com/office/drawing/2014/main" id="{5B93AFBF-3DE7-ED76-507B-16C89E2B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066925"/>
            <a:ext cx="35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/>
              <a:t>q</a:t>
            </a:r>
            <a:r>
              <a:rPr lang="cs-CZ" altLang="cs-CZ" sz="1800" i="1"/>
              <a:t> </a:t>
            </a:r>
          </a:p>
        </p:txBody>
      </p:sp>
      <p:sp>
        <p:nvSpPr>
          <p:cNvPr id="33819" name="TextovéPole 43">
            <a:extLst>
              <a:ext uri="{FF2B5EF4-FFF2-40B4-BE49-F238E27FC236}">
                <a16:creationId xmlns:a16="http://schemas.microsoft.com/office/drawing/2014/main" id="{B9440A52-7047-3A60-7BA8-128A7228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9288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/>
              <a:t>q</a:t>
            </a:r>
            <a:endParaRPr lang="cs-CZ" altLang="cs-CZ" sz="1800" i="1"/>
          </a:p>
        </p:txBody>
      </p:sp>
      <p:sp>
        <p:nvSpPr>
          <p:cNvPr id="33820" name="TextovéPole 44">
            <a:extLst>
              <a:ext uri="{FF2B5EF4-FFF2-40B4-BE49-F238E27FC236}">
                <a16:creationId xmlns:a16="http://schemas.microsoft.com/office/drawing/2014/main" id="{88258521-7271-4814-BF32-D65496E7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225266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/>
              <a:t>q</a:t>
            </a:r>
            <a:endParaRPr lang="cs-CZ" altLang="cs-CZ" sz="1800" i="1"/>
          </a:p>
        </p:txBody>
      </p:sp>
      <p:sp>
        <p:nvSpPr>
          <p:cNvPr id="33821" name="TextovéPole 45">
            <a:extLst>
              <a:ext uri="{FF2B5EF4-FFF2-40B4-BE49-F238E27FC236}">
                <a16:creationId xmlns:a16="http://schemas.microsoft.com/office/drawing/2014/main" id="{C8E64FD0-53EA-A420-923B-FCB42337D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1292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/>
              <a:t>q</a:t>
            </a:r>
            <a:endParaRPr lang="cs-CZ" altLang="cs-CZ" sz="1800" i="1"/>
          </a:p>
        </p:txBody>
      </p:sp>
      <p:sp>
        <p:nvSpPr>
          <p:cNvPr id="33822" name="TextovéPole 46">
            <a:extLst>
              <a:ext uri="{FF2B5EF4-FFF2-40B4-BE49-F238E27FC236}">
                <a16:creationId xmlns:a16="http://schemas.microsoft.com/office/drawing/2014/main" id="{8F43373B-3CF4-E5B3-9640-3997A822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53578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/>
              <a:t>q</a:t>
            </a:r>
            <a:endParaRPr lang="cs-CZ" altLang="cs-CZ" sz="1800" i="1"/>
          </a:p>
        </p:txBody>
      </p:sp>
      <p:sp>
        <p:nvSpPr>
          <p:cNvPr id="33823" name="TextovéPole 47">
            <a:extLst>
              <a:ext uri="{FF2B5EF4-FFF2-40B4-BE49-F238E27FC236}">
                <a16:creationId xmlns:a16="http://schemas.microsoft.com/office/drawing/2014/main" id="{F18DF676-3D5A-FEF2-C027-D4ADC815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53578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i="1"/>
              <a:t>q</a:t>
            </a:r>
            <a:endParaRPr lang="cs-CZ" altLang="cs-CZ" sz="1800" i="1"/>
          </a:p>
        </p:txBody>
      </p:sp>
      <p:sp>
        <p:nvSpPr>
          <p:cNvPr id="49" name="Šipka doprava 48">
            <a:extLst>
              <a:ext uri="{FF2B5EF4-FFF2-40B4-BE49-F238E27FC236}">
                <a16:creationId xmlns:a16="http://schemas.microsoft.com/office/drawing/2014/main" id="{5E25FCEB-1C74-A181-EFDC-636543ACADA8}"/>
              </a:ext>
            </a:extLst>
          </p:cNvPr>
          <p:cNvSpPr/>
          <p:nvPr/>
        </p:nvSpPr>
        <p:spPr>
          <a:xfrm rot="10325058">
            <a:off x="1803400" y="4735513"/>
            <a:ext cx="1436688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0" name="Šipka doprava 49">
            <a:extLst>
              <a:ext uri="{FF2B5EF4-FFF2-40B4-BE49-F238E27FC236}">
                <a16:creationId xmlns:a16="http://schemas.microsoft.com/office/drawing/2014/main" id="{DD9743F0-89E5-DD98-0C6F-4946F1CB5C65}"/>
              </a:ext>
            </a:extLst>
          </p:cNvPr>
          <p:cNvSpPr/>
          <p:nvPr/>
        </p:nvSpPr>
        <p:spPr>
          <a:xfrm rot="11520294">
            <a:off x="2025650" y="2468563"/>
            <a:ext cx="1112838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3826" name="TextovéPole 33">
            <a:extLst>
              <a:ext uri="{FF2B5EF4-FFF2-40B4-BE49-F238E27FC236}">
                <a16:creationId xmlns:a16="http://schemas.microsoft.com/office/drawing/2014/main" id="{AB5AF2F2-AA3D-AEDA-05B3-D22B5121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071563"/>
            <a:ext cx="614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Maximum likelihood is inconsistent estimator if the substitution model does not reflect reality</a:t>
            </a:r>
          </a:p>
        </p:txBody>
      </p:sp>
      <p:sp>
        <p:nvSpPr>
          <p:cNvPr id="52" name="Volný tvar 51">
            <a:extLst>
              <a:ext uri="{FF2B5EF4-FFF2-40B4-BE49-F238E27FC236}">
                <a16:creationId xmlns:a16="http://schemas.microsoft.com/office/drawing/2014/main" id="{8C821114-121B-8AA7-D466-A51CBADDA145}"/>
              </a:ext>
            </a:extLst>
          </p:cNvPr>
          <p:cNvSpPr/>
          <p:nvPr/>
        </p:nvSpPr>
        <p:spPr>
          <a:xfrm>
            <a:off x="2700338" y="2076450"/>
            <a:ext cx="3114675" cy="3092450"/>
          </a:xfrm>
          <a:custGeom>
            <a:avLst/>
            <a:gdLst>
              <a:gd name="connsiteX0" fmla="*/ 19050 w 3114675"/>
              <a:gd name="connsiteY0" fmla="*/ 3048000 h 3093128"/>
              <a:gd name="connsiteX1" fmla="*/ 47625 w 3114675"/>
              <a:gd name="connsiteY1" fmla="*/ 0 h 3093128"/>
              <a:gd name="connsiteX2" fmla="*/ 3114675 w 3114675"/>
              <a:gd name="connsiteY2" fmla="*/ 19050 h 3093128"/>
              <a:gd name="connsiteX3" fmla="*/ 3114675 w 3114675"/>
              <a:gd name="connsiteY3" fmla="*/ 19050 h 3093128"/>
              <a:gd name="connsiteX4" fmla="*/ 2343150 w 3114675"/>
              <a:gd name="connsiteY4" fmla="*/ 28575 h 3093128"/>
              <a:gd name="connsiteX5" fmla="*/ 2295525 w 3114675"/>
              <a:gd name="connsiteY5" fmla="*/ 38100 h 3093128"/>
              <a:gd name="connsiteX6" fmla="*/ 2209800 w 3114675"/>
              <a:gd name="connsiteY6" fmla="*/ 47625 h 3093128"/>
              <a:gd name="connsiteX7" fmla="*/ 2171700 w 3114675"/>
              <a:gd name="connsiteY7" fmla="*/ 57150 h 3093128"/>
              <a:gd name="connsiteX8" fmla="*/ 2076450 w 3114675"/>
              <a:gd name="connsiteY8" fmla="*/ 76200 h 3093128"/>
              <a:gd name="connsiteX9" fmla="*/ 2019300 w 3114675"/>
              <a:gd name="connsiteY9" fmla="*/ 95250 h 3093128"/>
              <a:gd name="connsiteX10" fmla="*/ 1962150 w 3114675"/>
              <a:gd name="connsiteY10" fmla="*/ 104775 h 3093128"/>
              <a:gd name="connsiteX11" fmla="*/ 1895475 w 3114675"/>
              <a:gd name="connsiteY11" fmla="*/ 114300 h 3093128"/>
              <a:gd name="connsiteX12" fmla="*/ 1819275 w 3114675"/>
              <a:gd name="connsiteY12" fmla="*/ 133350 h 3093128"/>
              <a:gd name="connsiteX13" fmla="*/ 1704975 w 3114675"/>
              <a:gd name="connsiteY13" fmla="*/ 171450 h 3093128"/>
              <a:gd name="connsiteX14" fmla="*/ 1647825 w 3114675"/>
              <a:gd name="connsiteY14" fmla="*/ 190500 h 3093128"/>
              <a:gd name="connsiteX15" fmla="*/ 1609725 w 3114675"/>
              <a:gd name="connsiteY15" fmla="*/ 200025 h 3093128"/>
              <a:gd name="connsiteX16" fmla="*/ 1581150 w 3114675"/>
              <a:gd name="connsiteY16" fmla="*/ 209550 h 3093128"/>
              <a:gd name="connsiteX17" fmla="*/ 1552575 w 3114675"/>
              <a:gd name="connsiteY17" fmla="*/ 228600 h 3093128"/>
              <a:gd name="connsiteX18" fmla="*/ 1495425 w 3114675"/>
              <a:gd name="connsiteY18" fmla="*/ 247650 h 3093128"/>
              <a:gd name="connsiteX19" fmla="*/ 1438275 w 3114675"/>
              <a:gd name="connsiteY19" fmla="*/ 266700 h 3093128"/>
              <a:gd name="connsiteX20" fmla="*/ 1409700 w 3114675"/>
              <a:gd name="connsiteY20" fmla="*/ 276225 h 3093128"/>
              <a:gd name="connsiteX21" fmla="*/ 1381125 w 3114675"/>
              <a:gd name="connsiteY21" fmla="*/ 285750 h 3093128"/>
              <a:gd name="connsiteX22" fmla="*/ 1352550 w 3114675"/>
              <a:gd name="connsiteY22" fmla="*/ 304800 h 3093128"/>
              <a:gd name="connsiteX23" fmla="*/ 1314450 w 3114675"/>
              <a:gd name="connsiteY23" fmla="*/ 314325 h 3093128"/>
              <a:gd name="connsiteX24" fmla="*/ 1285875 w 3114675"/>
              <a:gd name="connsiteY24" fmla="*/ 323850 h 3093128"/>
              <a:gd name="connsiteX25" fmla="*/ 1247775 w 3114675"/>
              <a:gd name="connsiteY25" fmla="*/ 333375 h 3093128"/>
              <a:gd name="connsiteX26" fmla="*/ 1190625 w 3114675"/>
              <a:gd name="connsiteY26" fmla="*/ 352425 h 3093128"/>
              <a:gd name="connsiteX27" fmla="*/ 1085850 w 3114675"/>
              <a:gd name="connsiteY27" fmla="*/ 381000 h 3093128"/>
              <a:gd name="connsiteX28" fmla="*/ 1057275 w 3114675"/>
              <a:gd name="connsiteY28" fmla="*/ 400050 h 3093128"/>
              <a:gd name="connsiteX29" fmla="*/ 942975 w 3114675"/>
              <a:gd name="connsiteY29" fmla="*/ 428625 h 3093128"/>
              <a:gd name="connsiteX30" fmla="*/ 904875 w 3114675"/>
              <a:gd name="connsiteY30" fmla="*/ 447675 h 3093128"/>
              <a:gd name="connsiteX31" fmla="*/ 866775 w 3114675"/>
              <a:gd name="connsiteY31" fmla="*/ 457200 h 3093128"/>
              <a:gd name="connsiteX32" fmla="*/ 771525 w 3114675"/>
              <a:gd name="connsiteY32" fmla="*/ 523875 h 3093128"/>
              <a:gd name="connsiteX33" fmla="*/ 742950 w 3114675"/>
              <a:gd name="connsiteY33" fmla="*/ 542925 h 3093128"/>
              <a:gd name="connsiteX34" fmla="*/ 695325 w 3114675"/>
              <a:gd name="connsiteY34" fmla="*/ 600075 h 3093128"/>
              <a:gd name="connsiteX35" fmla="*/ 666750 w 3114675"/>
              <a:gd name="connsiteY35" fmla="*/ 619125 h 3093128"/>
              <a:gd name="connsiteX36" fmla="*/ 609600 w 3114675"/>
              <a:gd name="connsiteY36" fmla="*/ 666750 h 3093128"/>
              <a:gd name="connsiteX37" fmla="*/ 561975 w 3114675"/>
              <a:gd name="connsiteY37" fmla="*/ 723900 h 3093128"/>
              <a:gd name="connsiteX38" fmla="*/ 514350 w 3114675"/>
              <a:gd name="connsiteY38" fmla="*/ 771525 h 3093128"/>
              <a:gd name="connsiteX39" fmla="*/ 438150 w 3114675"/>
              <a:gd name="connsiteY39" fmla="*/ 885825 h 3093128"/>
              <a:gd name="connsiteX40" fmla="*/ 419100 w 3114675"/>
              <a:gd name="connsiteY40" fmla="*/ 914400 h 3093128"/>
              <a:gd name="connsiteX41" fmla="*/ 400050 w 3114675"/>
              <a:gd name="connsiteY41" fmla="*/ 942975 h 3093128"/>
              <a:gd name="connsiteX42" fmla="*/ 371475 w 3114675"/>
              <a:gd name="connsiteY42" fmla="*/ 971550 h 3093128"/>
              <a:gd name="connsiteX43" fmla="*/ 361950 w 3114675"/>
              <a:gd name="connsiteY43" fmla="*/ 1000125 h 3093128"/>
              <a:gd name="connsiteX44" fmla="*/ 323850 w 3114675"/>
              <a:gd name="connsiteY44" fmla="*/ 1057275 h 3093128"/>
              <a:gd name="connsiteX45" fmla="*/ 304800 w 3114675"/>
              <a:gd name="connsiteY45" fmla="*/ 1114425 h 3093128"/>
              <a:gd name="connsiteX46" fmla="*/ 295275 w 3114675"/>
              <a:gd name="connsiteY46" fmla="*/ 1143000 h 3093128"/>
              <a:gd name="connsiteX47" fmla="*/ 276225 w 3114675"/>
              <a:gd name="connsiteY47" fmla="*/ 1171575 h 3093128"/>
              <a:gd name="connsiteX48" fmla="*/ 266700 w 3114675"/>
              <a:gd name="connsiteY48" fmla="*/ 1209675 h 3093128"/>
              <a:gd name="connsiteX49" fmla="*/ 257175 w 3114675"/>
              <a:gd name="connsiteY49" fmla="*/ 1257300 h 3093128"/>
              <a:gd name="connsiteX50" fmla="*/ 247650 w 3114675"/>
              <a:gd name="connsiteY50" fmla="*/ 1285875 h 3093128"/>
              <a:gd name="connsiteX51" fmla="*/ 238125 w 3114675"/>
              <a:gd name="connsiteY51" fmla="*/ 1352550 h 3093128"/>
              <a:gd name="connsiteX52" fmla="*/ 219075 w 3114675"/>
              <a:gd name="connsiteY52" fmla="*/ 1428750 h 3093128"/>
              <a:gd name="connsiteX53" fmla="*/ 200025 w 3114675"/>
              <a:gd name="connsiteY53" fmla="*/ 1514475 h 3093128"/>
              <a:gd name="connsiteX54" fmla="*/ 180975 w 3114675"/>
              <a:gd name="connsiteY54" fmla="*/ 1838325 h 3093128"/>
              <a:gd name="connsiteX55" fmla="*/ 171450 w 3114675"/>
              <a:gd name="connsiteY55" fmla="*/ 1866900 h 3093128"/>
              <a:gd name="connsiteX56" fmla="*/ 161925 w 3114675"/>
              <a:gd name="connsiteY56" fmla="*/ 1905000 h 3093128"/>
              <a:gd name="connsiteX57" fmla="*/ 152400 w 3114675"/>
              <a:gd name="connsiteY57" fmla="*/ 1933575 h 3093128"/>
              <a:gd name="connsiteX58" fmla="*/ 142875 w 3114675"/>
              <a:gd name="connsiteY58" fmla="*/ 1971675 h 3093128"/>
              <a:gd name="connsiteX59" fmla="*/ 123825 w 3114675"/>
              <a:gd name="connsiteY59" fmla="*/ 2028825 h 3093128"/>
              <a:gd name="connsiteX60" fmla="*/ 114300 w 3114675"/>
              <a:gd name="connsiteY60" fmla="*/ 2295525 h 3093128"/>
              <a:gd name="connsiteX61" fmla="*/ 104775 w 3114675"/>
              <a:gd name="connsiteY61" fmla="*/ 2333625 h 3093128"/>
              <a:gd name="connsiteX62" fmla="*/ 95250 w 3114675"/>
              <a:gd name="connsiteY62" fmla="*/ 2476500 h 3093128"/>
              <a:gd name="connsiteX63" fmla="*/ 76200 w 3114675"/>
              <a:gd name="connsiteY63" fmla="*/ 2571750 h 3093128"/>
              <a:gd name="connsiteX64" fmla="*/ 66675 w 3114675"/>
              <a:gd name="connsiteY64" fmla="*/ 2667000 h 3093128"/>
              <a:gd name="connsiteX65" fmla="*/ 57150 w 3114675"/>
              <a:gd name="connsiteY65" fmla="*/ 2695575 h 3093128"/>
              <a:gd name="connsiteX66" fmla="*/ 38100 w 3114675"/>
              <a:gd name="connsiteY66" fmla="*/ 2771775 h 3093128"/>
              <a:gd name="connsiteX67" fmla="*/ 28575 w 3114675"/>
              <a:gd name="connsiteY67" fmla="*/ 2800350 h 3093128"/>
              <a:gd name="connsiteX68" fmla="*/ 9525 w 3114675"/>
              <a:gd name="connsiteY68" fmla="*/ 2886075 h 3093128"/>
              <a:gd name="connsiteX69" fmla="*/ 0 w 3114675"/>
              <a:gd name="connsiteY69" fmla="*/ 2914650 h 3093128"/>
              <a:gd name="connsiteX70" fmla="*/ 9525 w 3114675"/>
              <a:gd name="connsiteY70" fmla="*/ 3019425 h 3093128"/>
              <a:gd name="connsiteX71" fmla="*/ 19050 w 3114675"/>
              <a:gd name="connsiteY71" fmla="*/ 3048000 h 309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14675" h="3093128">
                <a:moveTo>
                  <a:pt x="19050" y="3048000"/>
                </a:moveTo>
                <a:lnTo>
                  <a:pt x="47625" y="0"/>
                </a:lnTo>
                <a:lnTo>
                  <a:pt x="3114675" y="19050"/>
                </a:lnTo>
                <a:lnTo>
                  <a:pt x="3114675" y="19050"/>
                </a:lnTo>
                <a:lnTo>
                  <a:pt x="2343150" y="28575"/>
                </a:lnTo>
                <a:cubicBezTo>
                  <a:pt x="2326965" y="28951"/>
                  <a:pt x="2311552" y="35810"/>
                  <a:pt x="2295525" y="38100"/>
                </a:cubicBezTo>
                <a:cubicBezTo>
                  <a:pt x="2267063" y="42166"/>
                  <a:pt x="2238375" y="44450"/>
                  <a:pt x="2209800" y="47625"/>
                </a:cubicBezTo>
                <a:cubicBezTo>
                  <a:pt x="2197100" y="50800"/>
                  <a:pt x="2184500" y="54407"/>
                  <a:pt x="2171700" y="57150"/>
                </a:cubicBezTo>
                <a:cubicBezTo>
                  <a:pt x="2140040" y="63934"/>
                  <a:pt x="2107167" y="65961"/>
                  <a:pt x="2076450" y="76200"/>
                </a:cubicBezTo>
                <a:cubicBezTo>
                  <a:pt x="2057400" y="82550"/>
                  <a:pt x="2039107" y="91949"/>
                  <a:pt x="2019300" y="95250"/>
                </a:cubicBezTo>
                <a:lnTo>
                  <a:pt x="1962150" y="104775"/>
                </a:lnTo>
                <a:cubicBezTo>
                  <a:pt x="1939960" y="108189"/>
                  <a:pt x="1917490" y="109897"/>
                  <a:pt x="1895475" y="114300"/>
                </a:cubicBezTo>
                <a:cubicBezTo>
                  <a:pt x="1869802" y="119435"/>
                  <a:pt x="1844113" y="125071"/>
                  <a:pt x="1819275" y="133350"/>
                </a:cubicBezTo>
                <a:lnTo>
                  <a:pt x="1704975" y="171450"/>
                </a:lnTo>
                <a:lnTo>
                  <a:pt x="1647825" y="190500"/>
                </a:lnTo>
                <a:cubicBezTo>
                  <a:pt x="1635406" y="194640"/>
                  <a:pt x="1622312" y="196429"/>
                  <a:pt x="1609725" y="200025"/>
                </a:cubicBezTo>
                <a:cubicBezTo>
                  <a:pt x="1600071" y="202783"/>
                  <a:pt x="1590675" y="206375"/>
                  <a:pt x="1581150" y="209550"/>
                </a:cubicBezTo>
                <a:cubicBezTo>
                  <a:pt x="1571625" y="215900"/>
                  <a:pt x="1563036" y="223951"/>
                  <a:pt x="1552575" y="228600"/>
                </a:cubicBezTo>
                <a:cubicBezTo>
                  <a:pt x="1534225" y="236755"/>
                  <a:pt x="1514475" y="241300"/>
                  <a:pt x="1495425" y="247650"/>
                </a:cubicBezTo>
                <a:lnTo>
                  <a:pt x="1438275" y="266700"/>
                </a:lnTo>
                <a:lnTo>
                  <a:pt x="1409700" y="276225"/>
                </a:lnTo>
                <a:lnTo>
                  <a:pt x="1381125" y="285750"/>
                </a:lnTo>
                <a:cubicBezTo>
                  <a:pt x="1371600" y="292100"/>
                  <a:pt x="1363072" y="300291"/>
                  <a:pt x="1352550" y="304800"/>
                </a:cubicBezTo>
                <a:cubicBezTo>
                  <a:pt x="1340518" y="309957"/>
                  <a:pt x="1327037" y="310729"/>
                  <a:pt x="1314450" y="314325"/>
                </a:cubicBezTo>
                <a:cubicBezTo>
                  <a:pt x="1304796" y="317083"/>
                  <a:pt x="1295529" y="321092"/>
                  <a:pt x="1285875" y="323850"/>
                </a:cubicBezTo>
                <a:cubicBezTo>
                  <a:pt x="1273288" y="327446"/>
                  <a:pt x="1260314" y="329613"/>
                  <a:pt x="1247775" y="333375"/>
                </a:cubicBezTo>
                <a:cubicBezTo>
                  <a:pt x="1228541" y="339145"/>
                  <a:pt x="1210106" y="347555"/>
                  <a:pt x="1190625" y="352425"/>
                </a:cubicBezTo>
                <a:cubicBezTo>
                  <a:pt x="1104685" y="373910"/>
                  <a:pt x="1139263" y="363196"/>
                  <a:pt x="1085850" y="381000"/>
                </a:cubicBezTo>
                <a:cubicBezTo>
                  <a:pt x="1076325" y="387350"/>
                  <a:pt x="1067736" y="395401"/>
                  <a:pt x="1057275" y="400050"/>
                </a:cubicBezTo>
                <a:cubicBezTo>
                  <a:pt x="1011992" y="420176"/>
                  <a:pt x="990898" y="420638"/>
                  <a:pt x="942975" y="428625"/>
                </a:cubicBezTo>
                <a:cubicBezTo>
                  <a:pt x="930275" y="434975"/>
                  <a:pt x="918170" y="442689"/>
                  <a:pt x="904875" y="447675"/>
                </a:cubicBezTo>
                <a:cubicBezTo>
                  <a:pt x="892618" y="452272"/>
                  <a:pt x="878484" y="451346"/>
                  <a:pt x="866775" y="457200"/>
                </a:cubicBezTo>
                <a:cubicBezTo>
                  <a:pt x="837579" y="471798"/>
                  <a:pt x="799400" y="503964"/>
                  <a:pt x="771525" y="523875"/>
                </a:cubicBezTo>
                <a:cubicBezTo>
                  <a:pt x="762210" y="530529"/>
                  <a:pt x="751744" y="535596"/>
                  <a:pt x="742950" y="542925"/>
                </a:cubicBezTo>
                <a:cubicBezTo>
                  <a:pt x="649325" y="620946"/>
                  <a:pt x="770250" y="525150"/>
                  <a:pt x="695325" y="600075"/>
                </a:cubicBezTo>
                <a:cubicBezTo>
                  <a:pt x="687230" y="608170"/>
                  <a:pt x="675544" y="611796"/>
                  <a:pt x="666750" y="619125"/>
                </a:cubicBezTo>
                <a:cubicBezTo>
                  <a:pt x="593411" y="680241"/>
                  <a:pt x="680546" y="619452"/>
                  <a:pt x="609600" y="666750"/>
                </a:cubicBezTo>
                <a:cubicBezTo>
                  <a:pt x="562302" y="737696"/>
                  <a:pt x="623091" y="650561"/>
                  <a:pt x="561975" y="723900"/>
                </a:cubicBezTo>
                <a:cubicBezTo>
                  <a:pt x="522287" y="771525"/>
                  <a:pt x="566737" y="736600"/>
                  <a:pt x="514350" y="771525"/>
                </a:cubicBezTo>
                <a:lnTo>
                  <a:pt x="438150" y="885825"/>
                </a:lnTo>
                <a:lnTo>
                  <a:pt x="419100" y="914400"/>
                </a:lnTo>
                <a:cubicBezTo>
                  <a:pt x="412750" y="923925"/>
                  <a:pt x="408145" y="934880"/>
                  <a:pt x="400050" y="942975"/>
                </a:cubicBezTo>
                <a:lnTo>
                  <a:pt x="371475" y="971550"/>
                </a:lnTo>
                <a:cubicBezTo>
                  <a:pt x="368300" y="981075"/>
                  <a:pt x="366826" y="991348"/>
                  <a:pt x="361950" y="1000125"/>
                </a:cubicBezTo>
                <a:cubicBezTo>
                  <a:pt x="350831" y="1020139"/>
                  <a:pt x="331090" y="1035555"/>
                  <a:pt x="323850" y="1057275"/>
                </a:cubicBezTo>
                <a:lnTo>
                  <a:pt x="304800" y="1114425"/>
                </a:lnTo>
                <a:cubicBezTo>
                  <a:pt x="301625" y="1123950"/>
                  <a:pt x="300844" y="1134646"/>
                  <a:pt x="295275" y="1143000"/>
                </a:cubicBezTo>
                <a:lnTo>
                  <a:pt x="276225" y="1171575"/>
                </a:lnTo>
                <a:cubicBezTo>
                  <a:pt x="273050" y="1184275"/>
                  <a:pt x="269540" y="1196896"/>
                  <a:pt x="266700" y="1209675"/>
                </a:cubicBezTo>
                <a:cubicBezTo>
                  <a:pt x="263188" y="1225479"/>
                  <a:pt x="261102" y="1241594"/>
                  <a:pt x="257175" y="1257300"/>
                </a:cubicBezTo>
                <a:cubicBezTo>
                  <a:pt x="254740" y="1267040"/>
                  <a:pt x="250825" y="1276350"/>
                  <a:pt x="247650" y="1285875"/>
                </a:cubicBezTo>
                <a:cubicBezTo>
                  <a:pt x="244475" y="1308100"/>
                  <a:pt x="242528" y="1330535"/>
                  <a:pt x="238125" y="1352550"/>
                </a:cubicBezTo>
                <a:cubicBezTo>
                  <a:pt x="232990" y="1378223"/>
                  <a:pt x="225425" y="1403350"/>
                  <a:pt x="219075" y="1428750"/>
                </a:cubicBezTo>
                <a:cubicBezTo>
                  <a:pt x="205623" y="1482556"/>
                  <a:pt x="212117" y="1454013"/>
                  <a:pt x="200025" y="1514475"/>
                </a:cubicBezTo>
                <a:cubicBezTo>
                  <a:pt x="197192" y="1590972"/>
                  <a:pt x="200663" y="1739886"/>
                  <a:pt x="180975" y="1838325"/>
                </a:cubicBezTo>
                <a:cubicBezTo>
                  <a:pt x="179006" y="1848170"/>
                  <a:pt x="174208" y="1857246"/>
                  <a:pt x="171450" y="1866900"/>
                </a:cubicBezTo>
                <a:cubicBezTo>
                  <a:pt x="167854" y="1879487"/>
                  <a:pt x="165521" y="1892413"/>
                  <a:pt x="161925" y="1905000"/>
                </a:cubicBezTo>
                <a:cubicBezTo>
                  <a:pt x="159167" y="1914654"/>
                  <a:pt x="155158" y="1923921"/>
                  <a:pt x="152400" y="1933575"/>
                </a:cubicBezTo>
                <a:cubicBezTo>
                  <a:pt x="148804" y="1946162"/>
                  <a:pt x="146637" y="1959136"/>
                  <a:pt x="142875" y="1971675"/>
                </a:cubicBezTo>
                <a:cubicBezTo>
                  <a:pt x="137105" y="1990909"/>
                  <a:pt x="123825" y="2028825"/>
                  <a:pt x="123825" y="2028825"/>
                </a:cubicBezTo>
                <a:cubicBezTo>
                  <a:pt x="120650" y="2117725"/>
                  <a:pt x="119849" y="2206742"/>
                  <a:pt x="114300" y="2295525"/>
                </a:cubicBezTo>
                <a:cubicBezTo>
                  <a:pt x="113483" y="2308590"/>
                  <a:pt x="106145" y="2320606"/>
                  <a:pt x="104775" y="2333625"/>
                </a:cubicBezTo>
                <a:cubicBezTo>
                  <a:pt x="99778" y="2381093"/>
                  <a:pt x="99775" y="2428984"/>
                  <a:pt x="95250" y="2476500"/>
                </a:cubicBezTo>
                <a:cubicBezTo>
                  <a:pt x="91657" y="2514226"/>
                  <a:pt x="84929" y="2536833"/>
                  <a:pt x="76200" y="2571750"/>
                </a:cubicBezTo>
                <a:cubicBezTo>
                  <a:pt x="73025" y="2603500"/>
                  <a:pt x="71527" y="2635463"/>
                  <a:pt x="66675" y="2667000"/>
                </a:cubicBezTo>
                <a:cubicBezTo>
                  <a:pt x="65148" y="2676923"/>
                  <a:pt x="59792" y="2685889"/>
                  <a:pt x="57150" y="2695575"/>
                </a:cubicBezTo>
                <a:cubicBezTo>
                  <a:pt x="50261" y="2720834"/>
                  <a:pt x="44450" y="2746375"/>
                  <a:pt x="38100" y="2771775"/>
                </a:cubicBezTo>
                <a:cubicBezTo>
                  <a:pt x="35665" y="2781515"/>
                  <a:pt x="31333" y="2790696"/>
                  <a:pt x="28575" y="2800350"/>
                </a:cubicBezTo>
                <a:cubicBezTo>
                  <a:pt x="9019" y="2868796"/>
                  <a:pt x="29167" y="2807509"/>
                  <a:pt x="9525" y="2886075"/>
                </a:cubicBezTo>
                <a:cubicBezTo>
                  <a:pt x="7090" y="2895815"/>
                  <a:pt x="3175" y="2905125"/>
                  <a:pt x="0" y="2914650"/>
                </a:cubicBezTo>
                <a:cubicBezTo>
                  <a:pt x="3175" y="2949575"/>
                  <a:pt x="4565" y="2984708"/>
                  <a:pt x="9525" y="3019425"/>
                </a:cubicBezTo>
                <a:cubicBezTo>
                  <a:pt x="20054" y="3093128"/>
                  <a:pt x="19050" y="3024641"/>
                  <a:pt x="19050" y="3048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6" name="Zaoblený obdélník 65">
            <a:extLst>
              <a:ext uri="{FF2B5EF4-FFF2-40B4-BE49-F238E27FC236}">
                <a16:creationId xmlns:a16="http://schemas.microsoft.com/office/drawing/2014/main" id="{2E7902C2-39D5-1285-6E07-BDC2B73D7D2E}"/>
              </a:ext>
            </a:extLst>
          </p:cNvPr>
          <p:cNvSpPr/>
          <p:nvPr/>
        </p:nvSpPr>
        <p:spPr>
          <a:xfrm>
            <a:off x="6084888" y="2411413"/>
            <a:ext cx="2771775" cy="25923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grpSp>
        <p:nvGrpSpPr>
          <p:cNvPr id="33829" name="Skupina 36">
            <a:extLst>
              <a:ext uri="{FF2B5EF4-FFF2-40B4-BE49-F238E27FC236}">
                <a16:creationId xmlns:a16="http://schemas.microsoft.com/office/drawing/2014/main" id="{47D8E0FA-4C2E-BAFA-43D1-20392441EF8B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2349500"/>
            <a:ext cx="2627312" cy="2522538"/>
            <a:chOff x="2690564" y="1800063"/>
            <a:chExt cx="3567860" cy="3756316"/>
          </a:xfrm>
        </p:grpSpPr>
        <p:sp>
          <p:nvSpPr>
            <p:cNvPr id="33830" name="TextovéPole 3">
              <a:extLst>
                <a:ext uri="{FF2B5EF4-FFF2-40B4-BE49-F238E27FC236}">
                  <a16:creationId xmlns:a16="http://schemas.microsoft.com/office/drawing/2014/main" id="{597ADA2A-A5BF-198F-FFF4-A82E65BA3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263" y="1829698"/>
              <a:ext cx="64294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400" b="1">
                  <a:latin typeface="Arial" panose="020B0604020202020204" pitchFamily="34" charset="0"/>
                  <a:cs typeface="Arial" panose="020B0604020202020204" pitchFamily="34" charset="0"/>
                </a:rPr>
                <a:t>A                           </a:t>
              </a:r>
            </a:p>
          </p:txBody>
        </p:sp>
        <p:sp>
          <p:nvSpPr>
            <p:cNvPr id="33831" name="TextovéPole 4">
              <a:extLst>
                <a:ext uri="{FF2B5EF4-FFF2-40B4-BE49-F238E27FC236}">
                  <a16:creationId xmlns:a16="http://schemas.microsoft.com/office/drawing/2014/main" id="{30F8CF69-497F-774B-EEE1-8A9A71FE7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1706" y="1800063"/>
              <a:ext cx="64294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400" b="1">
                  <a:latin typeface="Arial" panose="020B0604020202020204" pitchFamily="34" charset="0"/>
                  <a:cs typeface="Arial" panose="020B0604020202020204" pitchFamily="34" charset="0"/>
                </a:rPr>
                <a:t>G                           </a:t>
              </a:r>
            </a:p>
          </p:txBody>
        </p:sp>
        <p:sp>
          <p:nvSpPr>
            <p:cNvPr id="33832" name="TextovéPole 5">
              <a:extLst>
                <a:ext uri="{FF2B5EF4-FFF2-40B4-BE49-F238E27FC236}">
                  <a16:creationId xmlns:a16="http://schemas.microsoft.com/office/drawing/2014/main" id="{CBF1247A-88D5-0758-3C09-22B6A52DD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5482" y="4720664"/>
              <a:ext cx="64294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400" b="1">
                  <a:latin typeface="Arial" panose="020B0604020202020204" pitchFamily="34" charset="0"/>
                  <a:cs typeface="Arial" panose="020B0604020202020204" pitchFamily="34" charset="0"/>
                </a:rPr>
                <a:t>C                           </a:t>
              </a:r>
            </a:p>
          </p:txBody>
        </p:sp>
        <p:sp>
          <p:nvSpPr>
            <p:cNvPr id="33833" name="TextovéPole 6">
              <a:extLst>
                <a:ext uri="{FF2B5EF4-FFF2-40B4-BE49-F238E27FC236}">
                  <a16:creationId xmlns:a16="http://schemas.microsoft.com/office/drawing/2014/main" id="{5B74722B-5F04-DE8E-0F6E-FBD9B278B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312" y="4786937"/>
              <a:ext cx="642943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4400" b="1">
                  <a:latin typeface="Arial" panose="020B0604020202020204" pitchFamily="34" charset="0"/>
                  <a:cs typeface="Arial" panose="020B0604020202020204" pitchFamily="34" charset="0"/>
                </a:rPr>
                <a:t>T                           </a:t>
              </a:r>
            </a:p>
          </p:txBody>
        </p:sp>
        <p:cxnSp>
          <p:nvCxnSpPr>
            <p:cNvPr id="72" name="Přímá spojovací šipka 71">
              <a:extLst>
                <a:ext uri="{FF2B5EF4-FFF2-40B4-BE49-F238E27FC236}">
                  <a16:creationId xmlns:a16="http://schemas.microsoft.com/office/drawing/2014/main" id="{45AEA11C-0577-B309-020F-67F630D321BE}"/>
                </a:ext>
              </a:extLst>
            </p:cNvPr>
            <p:cNvCxnSpPr/>
            <p:nvPr/>
          </p:nvCxnSpPr>
          <p:spPr>
            <a:xfrm>
              <a:off x="3714572" y="2499792"/>
              <a:ext cx="1858306" cy="23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ovací šipka 72">
              <a:extLst>
                <a:ext uri="{FF2B5EF4-FFF2-40B4-BE49-F238E27FC236}">
                  <a16:creationId xmlns:a16="http://schemas.microsoft.com/office/drawing/2014/main" id="{F6F5300C-B868-7AA2-42CE-C560EFC2F69E}"/>
                </a:ext>
              </a:extLst>
            </p:cNvPr>
            <p:cNvCxnSpPr/>
            <p:nvPr/>
          </p:nvCxnSpPr>
          <p:spPr>
            <a:xfrm rot="10800000" flipV="1">
              <a:off x="3572288" y="2499792"/>
              <a:ext cx="2392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ovací šipka 73">
              <a:extLst>
                <a:ext uri="{FF2B5EF4-FFF2-40B4-BE49-F238E27FC236}">
                  <a16:creationId xmlns:a16="http://schemas.microsoft.com/office/drawing/2014/main" id="{BDB3BBA1-E885-609D-AA39-782149EE71B5}"/>
                </a:ext>
              </a:extLst>
            </p:cNvPr>
            <p:cNvCxnSpPr/>
            <p:nvPr/>
          </p:nvCxnSpPr>
          <p:spPr>
            <a:xfrm>
              <a:off x="3714572" y="4998487"/>
              <a:ext cx="1858306" cy="23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ovací šipka 74">
              <a:extLst>
                <a:ext uri="{FF2B5EF4-FFF2-40B4-BE49-F238E27FC236}">
                  <a16:creationId xmlns:a16="http://schemas.microsoft.com/office/drawing/2014/main" id="{41B56BF5-E040-5C5D-51FE-5990BA0765BA}"/>
                </a:ext>
              </a:extLst>
            </p:cNvPr>
            <p:cNvCxnSpPr/>
            <p:nvPr/>
          </p:nvCxnSpPr>
          <p:spPr>
            <a:xfrm rot="10800000" flipV="1">
              <a:off x="3572288" y="4998487"/>
              <a:ext cx="23929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38" name="Skupina 16">
              <a:extLst>
                <a:ext uri="{FF2B5EF4-FFF2-40B4-BE49-F238E27FC236}">
                  <a16:creationId xmlns:a16="http://schemas.microsoft.com/office/drawing/2014/main" id="{A18AE6E7-C553-16E9-8481-58BE5B8CCC5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147035" y="3782214"/>
              <a:ext cx="2000257" cy="7940"/>
              <a:chOff x="3724266" y="5002267"/>
              <a:chExt cx="2000257" cy="7940"/>
            </a:xfrm>
          </p:grpSpPr>
          <p:cxnSp>
            <p:nvCxnSpPr>
              <p:cNvPr id="92" name="Přímá spojovací šipka 14">
                <a:extLst>
                  <a:ext uri="{FF2B5EF4-FFF2-40B4-BE49-F238E27FC236}">
                    <a16:creationId xmlns:a16="http://schemas.microsoft.com/office/drawing/2014/main" id="{A32BE255-1955-451A-6E0F-15A38199B04C}"/>
                  </a:ext>
                </a:extLst>
              </p:cNvPr>
              <p:cNvCxnSpPr/>
              <p:nvPr/>
            </p:nvCxnSpPr>
            <p:spPr>
              <a:xfrm>
                <a:off x="3865877" y="5055388"/>
                <a:ext cx="1858064" cy="1077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ovací šipka 15">
                <a:extLst>
                  <a:ext uri="{FF2B5EF4-FFF2-40B4-BE49-F238E27FC236}">
                    <a16:creationId xmlns:a16="http://schemas.microsoft.com/office/drawing/2014/main" id="{75927161-F5E3-D017-7950-6495AE482E31}"/>
                  </a:ext>
                </a:extLst>
              </p:cNvPr>
              <p:cNvCxnSpPr/>
              <p:nvPr/>
            </p:nvCxnSpPr>
            <p:spPr>
              <a:xfrm rot="10800000" flipV="1">
                <a:off x="3724041" y="5001494"/>
                <a:ext cx="23875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39" name="Skupina 17">
              <a:extLst>
                <a:ext uri="{FF2B5EF4-FFF2-40B4-BE49-F238E27FC236}">
                  <a16:creationId xmlns:a16="http://schemas.microsoft.com/office/drawing/2014/main" id="{5E1ACF5D-3FDA-D013-0F93-B9080046778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929984" y="3785396"/>
              <a:ext cx="2000264" cy="1588"/>
              <a:chOff x="3724269" y="5008572"/>
              <a:chExt cx="2000264" cy="1588"/>
            </a:xfrm>
          </p:grpSpPr>
          <p:cxnSp>
            <p:nvCxnSpPr>
              <p:cNvPr id="90" name="Přímá spojovací šipka 89">
                <a:extLst>
                  <a:ext uri="{FF2B5EF4-FFF2-40B4-BE49-F238E27FC236}">
                    <a16:creationId xmlns:a16="http://schemas.microsoft.com/office/drawing/2014/main" id="{980248CE-4D11-B0EA-3615-55B6368DA5D1}"/>
                  </a:ext>
                </a:extLst>
              </p:cNvPr>
              <p:cNvCxnSpPr/>
              <p:nvPr/>
            </p:nvCxnSpPr>
            <p:spPr>
              <a:xfrm>
                <a:off x="3865880" y="5008740"/>
                <a:ext cx="1858064" cy="21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ovací šipka 90">
                <a:extLst>
                  <a:ext uri="{FF2B5EF4-FFF2-40B4-BE49-F238E27FC236}">
                    <a16:creationId xmlns:a16="http://schemas.microsoft.com/office/drawing/2014/main" id="{99882407-E7AF-EBC5-8736-62D736CC7EA0}"/>
                  </a:ext>
                </a:extLst>
              </p:cNvPr>
              <p:cNvCxnSpPr/>
              <p:nvPr/>
            </p:nvCxnSpPr>
            <p:spPr>
              <a:xfrm rot="10800000" flipV="1">
                <a:off x="3724043" y="3380582"/>
                <a:ext cx="23875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40" name="Skupina 20">
              <a:extLst>
                <a:ext uri="{FF2B5EF4-FFF2-40B4-BE49-F238E27FC236}">
                  <a16:creationId xmlns:a16="http://schemas.microsoft.com/office/drawing/2014/main" id="{5B6CB531-E83A-9EBE-FBB7-22CE403FA47A}"/>
                </a:ext>
              </a:extLst>
            </p:cNvPr>
            <p:cNvGrpSpPr>
              <a:grpSpLocks/>
            </p:cNvGrpSpPr>
            <p:nvPr/>
          </p:nvGrpSpPr>
          <p:grpSpPr bwMode="auto">
            <a:xfrm rot="2553266">
              <a:off x="3364531" y="2720052"/>
              <a:ext cx="2294223" cy="1805011"/>
              <a:chOff x="3768625" y="4998659"/>
              <a:chExt cx="1647335" cy="21287"/>
            </a:xfrm>
          </p:grpSpPr>
          <p:cxnSp>
            <p:nvCxnSpPr>
              <p:cNvPr id="88" name="Přímá spojovací šipka 87">
                <a:extLst>
                  <a:ext uri="{FF2B5EF4-FFF2-40B4-BE49-F238E27FC236}">
                    <a16:creationId xmlns:a16="http://schemas.microsoft.com/office/drawing/2014/main" id="{F21994FC-F69C-C718-2FE9-377C19F62969}"/>
                  </a:ext>
                </a:extLst>
              </p:cNvPr>
              <p:cNvCxnSpPr/>
              <p:nvPr/>
            </p:nvCxnSpPr>
            <p:spPr>
              <a:xfrm rot="19046734">
                <a:off x="4034818" y="4998652"/>
                <a:ext cx="1380769" cy="212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ovací šipka 88">
                <a:extLst>
                  <a:ext uri="{FF2B5EF4-FFF2-40B4-BE49-F238E27FC236}">
                    <a16:creationId xmlns:a16="http://schemas.microsoft.com/office/drawing/2014/main" id="{0CA4E30F-15B1-A5D9-7F1D-AC41A6B9D44E}"/>
                  </a:ext>
                </a:extLst>
              </p:cNvPr>
              <p:cNvCxnSpPr/>
              <p:nvPr/>
            </p:nvCxnSpPr>
            <p:spPr>
              <a:xfrm rot="8246734">
                <a:off x="3768988" y="5009423"/>
                <a:ext cx="57275" cy="8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41" name="Skupina 27">
              <a:extLst>
                <a:ext uri="{FF2B5EF4-FFF2-40B4-BE49-F238E27FC236}">
                  <a16:creationId xmlns:a16="http://schemas.microsoft.com/office/drawing/2014/main" id="{C86AB2BF-251B-F6A8-C09D-422E4AFEB31A}"/>
                </a:ext>
              </a:extLst>
            </p:cNvPr>
            <p:cNvGrpSpPr>
              <a:grpSpLocks/>
            </p:cNvGrpSpPr>
            <p:nvPr/>
          </p:nvGrpSpPr>
          <p:grpSpPr bwMode="auto">
            <a:xfrm rot="8183834">
              <a:off x="3598856" y="2815139"/>
              <a:ext cx="2322657" cy="1798651"/>
              <a:chOff x="3766243" y="4998574"/>
              <a:chExt cx="1667752" cy="21212"/>
            </a:xfrm>
          </p:grpSpPr>
          <p:cxnSp>
            <p:nvCxnSpPr>
              <p:cNvPr id="86" name="Přímá spojovací šipka 85">
                <a:extLst>
                  <a:ext uri="{FF2B5EF4-FFF2-40B4-BE49-F238E27FC236}">
                    <a16:creationId xmlns:a16="http://schemas.microsoft.com/office/drawing/2014/main" id="{BA717FDA-1373-436F-73A9-EB47620F3D58}"/>
                  </a:ext>
                </a:extLst>
              </p:cNvPr>
              <p:cNvCxnSpPr/>
              <p:nvPr/>
            </p:nvCxnSpPr>
            <p:spPr>
              <a:xfrm rot="19046734">
                <a:off x="4056539" y="4998638"/>
                <a:ext cx="1382317" cy="212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ovací šipka 86">
                <a:extLst>
                  <a:ext uri="{FF2B5EF4-FFF2-40B4-BE49-F238E27FC236}">
                    <a16:creationId xmlns:a16="http://schemas.microsoft.com/office/drawing/2014/main" id="{0D60D3A2-9A4B-1867-5467-422A0C8031F1}"/>
                  </a:ext>
                </a:extLst>
              </p:cNvPr>
              <p:cNvCxnSpPr/>
              <p:nvPr/>
            </p:nvCxnSpPr>
            <p:spPr>
              <a:xfrm rot="8246734">
                <a:off x="3768248" y="5009876"/>
                <a:ext cx="58822" cy="8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842" name="TextovéPole 30">
              <a:extLst>
                <a:ext uri="{FF2B5EF4-FFF2-40B4-BE49-F238E27FC236}">
                  <a16:creationId xmlns:a16="http://schemas.microsoft.com/office/drawing/2014/main" id="{579D7ABA-06F6-1ADD-E5AD-58DF4253A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372" y="4845635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3843" name="TextovéPole 31">
              <a:extLst>
                <a:ext uri="{FF2B5EF4-FFF2-40B4-BE49-F238E27FC236}">
                  <a16:creationId xmlns:a16="http://schemas.microsoft.com/office/drawing/2014/main" id="{0C57E813-C1A2-CD18-98D8-9591D1BA9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8709" y="3514104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3844" name="TextovéPole 32">
              <a:extLst>
                <a:ext uri="{FF2B5EF4-FFF2-40B4-BE49-F238E27FC236}">
                  <a16:creationId xmlns:a16="http://schemas.microsoft.com/office/drawing/2014/main" id="{D1BCEA4F-A245-A267-9D64-42E330089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564" y="3488098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3845" name="TextovéPole 33">
              <a:extLst>
                <a:ext uri="{FF2B5EF4-FFF2-40B4-BE49-F238E27FC236}">
                  <a16:creationId xmlns:a16="http://schemas.microsoft.com/office/drawing/2014/main" id="{F5E079A4-9AC2-178A-2924-80BC0B0D5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135" y="1893059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3846" name="TextovéPole 34">
              <a:extLst>
                <a:ext uri="{FF2B5EF4-FFF2-40B4-BE49-F238E27FC236}">
                  <a16:creationId xmlns:a16="http://schemas.microsoft.com/office/drawing/2014/main" id="{073B923A-F746-1918-76D7-959A0466E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088" y="3685104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  <p:sp>
          <p:nvSpPr>
            <p:cNvPr id="33847" name="TextovéPole 35">
              <a:extLst>
                <a:ext uri="{FF2B5EF4-FFF2-40B4-BE49-F238E27FC236}">
                  <a16:creationId xmlns:a16="http://schemas.microsoft.com/office/drawing/2014/main" id="{1EE432C0-86E9-EB85-7773-0C1298DEC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859" y="3672765"/>
              <a:ext cx="30647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 i="1"/>
                <a:t>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0AEFD71-95A9-0E36-7DA8-19625B6F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43200"/>
            <a:ext cx="2443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Prob (H  D) =</a:t>
            </a: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48ECF7D8-F162-0499-8A00-2D363E41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67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/>
              <a:t>Prob (H)  Prob (D  H)</a:t>
            </a:r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5902FB1B-6DA9-B41A-F760-EFE6B54A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6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/>
              <a:t>        Prob (H)  Prob (D  H)</a:t>
            </a:r>
          </a:p>
        </p:txBody>
      </p:sp>
      <p:sp>
        <p:nvSpPr>
          <p:cNvPr id="34821" name="Line 6">
            <a:extLst>
              <a:ext uri="{FF2B5EF4-FFF2-40B4-BE49-F238E27FC236}">
                <a16:creationId xmlns:a16="http://schemas.microsoft.com/office/drawing/2014/main" id="{E8D9FCBD-2049-569F-9632-770D348473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6163" y="2897188"/>
            <a:ext cx="0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2" name="Line 10">
            <a:extLst>
              <a:ext uri="{FF2B5EF4-FFF2-40B4-BE49-F238E27FC236}">
                <a16:creationId xmlns:a16="http://schemas.microsoft.com/office/drawing/2014/main" id="{DB859D31-D207-9A13-A929-1EF84FAFB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19400"/>
            <a:ext cx="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3" name="Line 11">
            <a:extLst>
              <a:ext uri="{FF2B5EF4-FFF2-40B4-BE49-F238E27FC236}">
                <a16:creationId xmlns:a16="http://schemas.microsoft.com/office/drawing/2014/main" id="{6FFF14F3-FD8E-BA9A-4751-8306D71575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6613" y="344487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4" name="Line 12">
            <a:extLst>
              <a:ext uri="{FF2B5EF4-FFF2-40B4-BE49-F238E27FC236}">
                <a16:creationId xmlns:a16="http://schemas.microsoft.com/office/drawing/2014/main" id="{E6B7D580-D45F-3744-6FDC-D5D6DC25F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00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5" name="Line 13">
            <a:extLst>
              <a:ext uri="{FF2B5EF4-FFF2-40B4-BE49-F238E27FC236}">
                <a16:creationId xmlns:a16="http://schemas.microsoft.com/office/drawing/2014/main" id="{D3666B57-DA64-1FBF-A356-6FE7995086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6" name="Line 14">
            <a:extLst>
              <a:ext uri="{FF2B5EF4-FFF2-40B4-BE49-F238E27FC236}">
                <a16:creationId xmlns:a16="http://schemas.microsoft.com/office/drawing/2014/main" id="{7EDDF645-D6BF-A364-A46B-21F60C6B3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352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7" name="Line 15">
            <a:extLst>
              <a:ext uri="{FF2B5EF4-FFF2-40B4-BE49-F238E27FC236}">
                <a16:creationId xmlns:a16="http://schemas.microsoft.com/office/drawing/2014/main" id="{1230CD31-42D1-1D53-9F2C-216F6BEBC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505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" name="Line 16">
            <a:extLst>
              <a:ext uri="{FF2B5EF4-FFF2-40B4-BE49-F238E27FC236}">
                <a16:creationId xmlns:a16="http://schemas.microsoft.com/office/drawing/2014/main" id="{4885F820-4B95-BEC0-C28D-56E4B0771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9" name="Text Box 17">
            <a:extLst>
              <a:ext uri="{FF2B5EF4-FFF2-40B4-BE49-F238E27FC236}">
                <a16:creationId xmlns:a16="http://schemas.microsoft.com/office/drawing/2014/main" id="{F3082F81-2DF7-FDB4-92D2-797C2087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429000"/>
            <a:ext cx="376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aseline="-25000"/>
              <a:t>H</a:t>
            </a:r>
          </a:p>
        </p:txBody>
      </p:sp>
      <p:sp>
        <p:nvSpPr>
          <p:cNvPr id="34830" name="Text Box 16">
            <a:extLst>
              <a:ext uri="{FF2B5EF4-FFF2-40B4-BE49-F238E27FC236}">
                <a16:creationId xmlns:a16="http://schemas.microsoft.com/office/drawing/2014/main" id="{80DCB353-EDF0-E170-DA45-8D360F86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METHOD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3">
            <a:extLst>
              <a:ext uri="{FF2B5EF4-FFF2-40B4-BE49-F238E27FC236}">
                <a16:creationId xmlns:a16="http://schemas.microsoft.com/office/drawing/2014/main" id="{11F28577-DB68-3DBB-65A2-A8742D31B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43" name="Oval 4">
            <a:extLst>
              <a:ext uri="{FF2B5EF4-FFF2-40B4-BE49-F238E27FC236}">
                <a16:creationId xmlns:a16="http://schemas.microsoft.com/office/drawing/2014/main" id="{C4E3BABE-327C-FE54-C1E5-7129CAD0E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44" name="Oval 5">
            <a:extLst>
              <a:ext uri="{FF2B5EF4-FFF2-40B4-BE49-F238E27FC236}">
                <a16:creationId xmlns:a16="http://schemas.microsoft.com/office/drawing/2014/main" id="{D8E49581-B178-C30E-B9FC-63BE476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45" name="Oval 6">
            <a:extLst>
              <a:ext uri="{FF2B5EF4-FFF2-40B4-BE49-F238E27FC236}">
                <a16:creationId xmlns:a16="http://schemas.microsoft.com/office/drawing/2014/main" id="{57D35E4E-C0E5-CF2E-235B-3B34F946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46" name="Oval 7">
            <a:extLst>
              <a:ext uri="{FF2B5EF4-FFF2-40B4-BE49-F238E27FC236}">
                <a16:creationId xmlns:a16="http://schemas.microsoft.com/office/drawing/2014/main" id="{EC49ED6D-3C11-79F3-66BF-53EB459C3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47" name="Oval 8">
            <a:extLst>
              <a:ext uri="{FF2B5EF4-FFF2-40B4-BE49-F238E27FC236}">
                <a16:creationId xmlns:a16="http://schemas.microsoft.com/office/drawing/2014/main" id="{578B0EDB-1D73-F27E-658C-38CF35880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48" name="Oval 9">
            <a:extLst>
              <a:ext uri="{FF2B5EF4-FFF2-40B4-BE49-F238E27FC236}">
                <a16:creationId xmlns:a16="http://schemas.microsoft.com/office/drawing/2014/main" id="{F899BC56-D34A-63DC-B3B6-4882DE1D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49" name="Oval 10">
            <a:extLst>
              <a:ext uri="{FF2B5EF4-FFF2-40B4-BE49-F238E27FC236}">
                <a16:creationId xmlns:a16="http://schemas.microsoft.com/office/drawing/2014/main" id="{324C054B-C2BB-0B76-C8BF-143458329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50" name="Oval 12">
            <a:extLst>
              <a:ext uri="{FF2B5EF4-FFF2-40B4-BE49-F238E27FC236}">
                <a16:creationId xmlns:a16="http://schemas.microsoft.com/office/drawing/2014/main" id="{01958FEF-29C2-68F0-56EC-DE8CE647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51" name="Oval 13">
            <a:extLst>
              <a:ext uri="{FF2B5EF4-FFF2-40B4-BE49-F238E27FC236}">
                <a16:creationId xmlns:a16="http://schemas.microsoft.com/office/drawing/2014/main" id="{8DE2C8AE-40FD-DF5D-B3EB-E93B65CFF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52" name="Oval 14">
            <a:extLst>
              <a:ext uri="{FF2B5EF4-FFF2-40B4-BE49-F238E27FC236}">
                <a16:creationId xmlns:a16="http://schemas.microsoft.com/office/drawing/2014/main" id="{EFB3F702-21CD-BF08-8CE1-EE69E559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95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53" name="Oval 15">
            <a:extLst>
              <a:ext uri="{FF2B5EF4-FFF2-40B4-BE49-F238E27FC236}">
                <a16:creationId xmlns:a16="http://schemas.microsoft.com/office/drawing/2014/main" id="{5D0085E2-125F-CA58-D966-9E5F0B870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54" name="Oval 16">
            <a:extLst>
              <a:ext uri="{FF2B5EF4-FFF2-40B4-BE49-F238E27FC236}">
                <a16:creationId xmlns:a16="http://schemas.microsoft.com/office/drawing/2014/main" id="{7FD55064-AF3C-9C02-1A18-0127CEAE2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55" name="Oval 17">
            <a:extLst>
              <a:ext uri="{FF2B5EF4-FFF2-40B4-BE49-F238E27FC236}">
                <a16:creationId xmlns:a16="http://schemas.microsoft.com/office/drawing/2014/main" id="{E0143173-574C-1B59-FD3A-1A1039D30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56" name="Line 19">
            <a:extLst>
              <a:ext uri="{FF2B5EF4-FFF2-40B4-BE49-F238E27FC236}">
                <a16:creationId xmlns:a16="http://schemas.microsoft.com/office/drawing/2014/main" id="{649796DC-F572-F0F5-2500-3C33DC0AA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7" name="Line 20">
            <a:extLst>
              <a:ext uri="{FF2B5EF4-FFF2-40B4-BE49-F238E27FC236}">
                <a16:creationId xmlns:a16="http://schemas.microsoft.com/office/drawing/2014/main" id="{16644410-5002-517F-3455-871CE2F8E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352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8" name="Line 21">
            <a:extLst>
              <a:ext uri="{FF2B5EF4-FFF2-40B4-BE49-F238E27FC236}">
                <a16:creationId xmlns:a16="http://schemas.microsoft.com/office/drawing/2014/main" id="{91E45D96-840C-EFBB-AB42-0C6726F1C5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048000"/>
            <a:ext cx="685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9" name="Line 22">
            <a:extLst>
              <a:ext uri="{FF2B5EF4-FFF2-40B4-BE49-F238E27FC236}">
                <a16:creationId xmlns:a16="http://schemas.microsoft.com/office/drawing/2014/main" id="{55BEAFA3-65C8-9B87-2773-A8BDEC5B5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8956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0" name="Line 23">
            <a:extLst>
              <a:ext uri="{FF2B5EF4-FFF2-40B4-BE49-F238E27FC236}">
                <a16:creationId xmlns:a16="http://schemas.microsoft.com/office/drawing/2014/main" id="{E9DF5001-5C1E-3929-4DAE-E8876C3AA4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352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1" name="Line 24">
            <a:extLst>
              <a:ext uri="{FF2B5EF4-FFF2-40B4-BE49-F238E27FC236}">
                <a16:creationId xmlns:a16="http://schemas.microsoft.com/office/drawing/2014/main" id="{ACD6E077-63C5-096B-CB01-246A3108F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91000"/>
            <a:ext cx="8207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2" name="Line 25">
            <a:extLst>
              <a:ext uri="{FF2B5EF4-FFF2-40B4-BE49-F238E27FC236}">
                <a16:creationId xmlns:a16="http://schemas.microsoft.com/office/drawing/2014/main" id="{7C17DDA7-0EA0-A8E4-4C9B-4CFC250ED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886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3" name="Oval 27">
            <a:extLst>
              <a:ext uri="{FF2B5EF4-FFF2-40B4-BE49-F238E27FC236}">
                <a16:creationId xmlns:a16="http://schemas.microsoft.com/office/drawing/2014/main" id="{00E4C09F-001B-59A6-925F-C2835F6A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64" name="Oval 28">
            <a:extLst>
              <a:ext uri="{FF2B5EF4-FFF2-40B4-BE49-F238E27FC236}">
                <a16:creationId xmlns:a16="http://schemas.microsoft.com/office/drawing/2014/main" id="{E3BC1456-BA6A-124C-4357-500094496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65" name="Oval 29">
            <a:extLst>
              <a:ext uri="{FF2B5EF4-FFF2-40B4-BE49-F238E27FC236}">
                <a16:creationId xmlns:a16="http://schemas.microsoft.com/office/drawing/2014/main" id="{C4DE1B8F-431D-0481-D5BB-7611F7ED1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66" name="Oval 30">
            <a:extLst>
              <a:ext uri="{FF2B5EF4-FFF2-40B4-BE49-F238E27FC236}">
                <a16:creationId xmlns:a16="http://schemas.microsoft.com/office/drawing/2014/main" id="{F6EAB21D-BC57-6230-1274-E162E2F0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67" name="Oval 31">
            <a:extLst>
              <a:ext uri="{FF2B5EF4-FFF2-40B4-BE49-F238E27FC236}">
                <a16:creationId xmlns:a16="http://schemas.microsoft.com/office/drawing/2014/main" id="{549455FF-C7E1-A5EC-4840-F90BE2FF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68" name="Oval 32">
            <a:extLst>
              <a:ext uri="{FF2B5EF4-FFF2-40B4-BE49-F238E27FC236}">
                <a16:creationId xmlns:a16="http://schemas.microsoft.com/office/drawing/2014/main" id="{A2D6F08B-7CB7-655A-41A2-0567BF101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69" name="Oval 33">
            <a:extLst>
              <a:ext uri="{FF2B5EF4-FFF2-40B4-BE49-F238E27FC236}">
                <a16:creationId xmlns:a16="http://schemas.microsoft.com/office/drawing/2014/main" id="{440B0F4E-9840-4803-46F6-98D9C735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5870" name="Line 34">
            <a:extLst>
              <a:ext uri="{FF2B5EF4-FFF2-40B4-BE49-F238E27FC236}">
                <a16:creationId xmlns:a16="http://schemas.microsoft.com/office/drawing/2014/main" id="{DED0E806-9B5B-3652-64F1-C3A1C68A2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810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1" name="Line 35">
            <a:extLst>
              <a:ext uri="{FF2B5EF4-FFF2-40B4-BE49-F238E27FC236}">
                <a16:creationId xmlns:a16="http://schemas.microsoft.com/office/drawing/2014/main" id="{972D9088-C1C3-8F91-8DE1-5198532258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038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2" name="Line 36">
            <a:extLst>
              <a:ext uri="{FF2B5EF4-FFF2-40B4-BE49-F238E27FC236}">
                <a16:creationId xmlns:a16="http://schemas.microsoft.com/office/drawing/2014/main" id="{EC2B03ED-A3BE-B1EB-7591-32CDDE1715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3886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3" name="Line 37">
            <a:extLst>
              <a:ext uri="{FF2B5EF4-FFF2-40B4-BE49-F238E27FC236}">
                <a16:creationId xmlns:a16="http://schemas.microsoft.com/office/drawing/2014/main" id="{833FF662-6B4C-9186-F7A4-1C5DD0224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886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4" name="Line 38">
            <a:extLst>
              <a:ext uri="{FF2B5EF4-FFF2-40B4-BE49-F238E27FC236}">
                <a16:creationId xmlns:a16="http://schemas.microsoft.com/office/drawing/2014/main" id="{27B908E8-4B5E-EB30-1FAC-6F51A26ED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5" name="Line 39">
            <a:extLst>
              <a:ext uri="{FF2B5EF4-FFF2-40B4-BE49-F238E27FC236}">
                <a16:creationId xmlns:a16="http://schemas.microsoft.com/office/drawing/2014/main" id="{909A48D4-CCB2-7292-6AEA-76815B4CD9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3962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6" name="Line 40">
            <a:extLst>
              <a:ext uri="{FF2B5EF4-FFF2-40B4-BE49-F238E27FC236}">
                <a16:creationId xmlns:a16="http://schemas.microsoft.com/office/drawing/2014/main" id="{2FB7DBEF-2EDB-6EDA-0BF2-BAF3B7B49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7" name="Line 41">
            <a:extLst>
              <a:ext uri="{FF2B5EF4-FFF2-40B4-BE49-F238E27FC236}">
                <a16:creationId xmlns:a16="http://schemas.microsoft.com/office/drawing/2014/main" id="{76D3E0E3-EFD6-5658-DBE2-D1518E31AC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038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8" name="Line 42">
            <a:extLst>
              <a:ext uri="{FF2B5EF4-FFF2-40B4-BE49-F238E27FC236}">
                <a16:creationId xmlns:a16="http://schemas.microsoft.com/office/drawing/2014/main" id="{F4F810C9-D6B0-2733-BC49-204D278EC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9" name="Text Box 43">
            <a:extLst>
              <a:ext uri="{FF2B5EF4-FFF2-40B4-BE49-F238E27FC236}">
                <a16:creationId xmlns:a16="http://schemas.microsoft.com/office/drawing/2014/main" id="{EC904495-C098-F720-6A41-EA673076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87007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T1</a:t>
            </a:r>
          </a:p>
        </p:txBody>
      </p:sp>
      <p:sp>
        <p:nvSpPr>
          <p:cNvPr id="35880" name="Text Box 44">
            <a:extLst>
              <a:ext uri="{FF2B5EF4-FFF2-40B4-BE49-F238E27FC236}">
                <a16:creationId xmlns:a16="http://schemas.microsoft.com/office/drawing/2014/main" id="{E556CB29-D9BA-933C-2E14-635CF5C7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01307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T2</a:t>
            </a:r>
          </a:p>
        </p:txBody>
      </p:sp>
      <p:sp>
        <p:nvSpPr>
          <p:cNvPr id="35881" name="Text Box 46">
            <a:extLst>
              <a:ext uri="{FF2B5EF4-FFF2-40B4-BE49-F238E27FC236}">
                <a16:creationId xmlns:a16="http://schemas.microsoft.com/office/drawing/2014/main" id="{97C55627-D883-5963-7001-8B256BAF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975350"/>
            <a:ext cx="565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Probability of step from T1 to T2 depends at</a:t>
            </a:r>
          </a:p>
        </p:txBody>
      </p:sp>
      <p:sp>
        <p:nvSpPr>
          <p:cNvPr id="35882" name="Text Box 48">
            <a:extLst>
              <a:ext uri="{FF2B5EF4-FFF2-40B4-BE49-F238E27FC236}">
                <a16:creationId xmlns:a16="http://schemas.microsoft.com/office/drawing/2014/main" id="{C4430F64-831D-1C90-FD6E-EEF158DA3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791200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Prob (T2  D)</a:t>
            </a:r>
          </a:p>
        </p:txBody>
      </p:sp>
      <p:sp>
        <p:nvSpPr>
          <p:cNvPr id="35883" name="Line 49">
            <a:extLst>
              <a:ext uri="{FF2B5EF4-FFF2-40B4-BE49-F238E27FC236}">
                <a16:creationId xmlns:a16="http://schemas.microsoft.com/office/drawing/2014/main" id="{940747ED-CA1E-4AB7-FB2B-41B833F0B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907088"/>
            <a:ext cx="1588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84" name="Text Box 52">
            <a:extLst>
              <a:ext uri="{FF2B5EF4-FFF2-40B4-BE49-F238E27FC236}">
                <a16:creationId xmlns:a16="http://schemas.microsoft.com/office/drawing/2014/main" id="{DA2753C4-4A5D-A497-33A1-F96915833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248400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Prob (T1  D)</a:t>
            </a:r>
          </a:p>
        </p:txBody>
      </p:sp>
      <p:sp>
        <p:nvSpPr>
          <p:cNvPr id="35885" name="Line 53">
            <a:extLst>
              <a:ext uri="{FF2B5EF4-FFF2-40B4-BE49-F238E27FC236}">
                <a16:creationId xmlns:a16="http://schemas.microsoft.com/office/drawing/2014/main" id="{DC3B826E-C99B-5A13-F4B7-5B957171C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6248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86" name="Line 54">
            <a:extLst>
              <a:ext uri="{FF2B5EF4-FFF2-40B4-BE49-F238E27FC236}">
                <a16:creationId xmlns:a16="http://schemas.microsoft.com/office/drawing/2014/main" id="{C8B4D1E1-119B-12C3-7DFA-BB3D3A050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5100" y="6354763"/>
            <a:ext cx="1588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87" name="Line 55">
            <a:extLst>
              <a:ext uri="{FF2B5EF4-FFF2-40B4-BE49-F238E27FC236}">
                <a16:creationId xmlns:a16="http://schemas.microsoft.com/office/drawing/2014/main" id="{13B3ABB6-B856-D58A-D7D1-FD2D43AEF6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2590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88" name="Text Box 56">
            <a:extLst>
              <a:ext uri="{FF2B5EF4-FFF2-40B4-BE49-F238E27FC236}">
                <a16:creationId xmlns:a16="http://schemas.microsoft.com/office/drawing/2014/main" id="{6FBCEBDE-442D-3FF0-B893-E584DDD8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82403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Equlibrium</a:t>
            </a:r>
          </a:p>
        </p:txBody>
      </p:sp>
      <p:sp>
        <p:nvSpPr>
          <p:cNvPr id="35889" name="Text Box 16">
            <a:extLst>
              <a:ext uri="{FF2B5EF4-FFF2-40B4-BE49-F238E27FC236}">
                <a16:creationId xmlns:a16="http://schemas.microsoft.com/office/drawing/2014/main" id="{38D5C6CB-B356-69DF-11F7-0A89B357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MARCOV CHAIN MONTE CARLO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0" name="Oval 11">
            <a:extLst>
              <a:ext uri="{FF2B5EF4-FFF2-40B4-BE49-F238E27FC236}">
                <a16:creationId xmlns:a16="http://schemas.microsoft.com/office/drawing/2014/main" id="{CE10FFC1-E99E-BFA5-BC02-A962F519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3">
            <a:extLst>
              <a:ext uri="{FF2B5EF4-FFF2-40B4-BE49-F238E27FC236}">
                <a16:creationId xmlns:a16="http://schemas.microsoft.com/office/drawing/2014/main" id="{C0F4B498-926B-3D08-8079-6F7D98392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19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67" name="Oval 4">
            <a:extLst>
              <a:ext uri="{FF2B5EF4-FFF2-40B4-BE49-F238E27FC236}">
                <a16:creationId xmlns:a16="http://schemas.microsoft.com/office/drawing/2014/main" id="{738C8553-7000-60D0-5F2D-92A7DE867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57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68" name="Oval 5">
            <a:extLst>
              <a:ext uri="{FF2B5EF4-FFF2-40B4-BE49-F238E27FC236}">
                <a16:creationId xmlns:a16="http://schemas.microsoft.com/office/drawing/2014/main" id="{663164D6-26E8-2063-F52F-8C95D79E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36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69" name="Oval 6">
            <a:extLst>
              <a:ext uri="{FF2B5EF4-FFF2-40B4-BE49-F238E27FC236}">
                <a16:creationId xmlns:a16="http://schemas.microsoft.com/office/drawing/2014/main" id="{D99EE554-A0D1-64FD-962A-83BC3E0CA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657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0" name="Oval 7">
            <a:extLst>
              <a:ext uri="{FF2B5EF4-FFF2-40B4-BE49-F238E27FC236}">
                <a16:creationId xmlns:a16="http://schemas.microsoft.com/office/drawing/2014/main" id="{41C6142B-53DE-7EF3-30D3-1D4CFF56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67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1" name="Oval 8">
            <a:extLst>
              <a:ext uri="{FF2B5EF4-FFF2-40B4-BE49-F238E27FC236}">
                <a16:creationId xmlns:a16="http://schemas.microsoft.com/office/drawing/2014/main" id="{7A3D1270-F947-8270-8291-1831C4BAC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43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2" name="Oval 9">
            <a:extLst>
              <a:ext uri="{FF2B5EF4-FFF2-40B4-BE49-F238E27FC236}">
                <a16:creationId xmlns:a16="http://schemas.microsoft.com/office/drawing/2014/main" id="{6D9EF812-5A73-DE21-B4A2-D285FBD7E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276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3" name="Oval 10">
            <a:extLst>
              <a:ext uri="{FF2B5EF4-FFF2-40B4-BE49-F238E27FC236}">
                <a16:creationId xmlns:a16="http://schemas.microsoft.com/office/drawing/2014/main" id="{666A769D-5436-2392-471C-404F9718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62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4" name="Oval 12">
            <a:extLst>
              <a:ext uri="{FF2B5EF4-FFF2-40B4-BE49-F238E27FC236}">
                <a16:creationId xmlns:a16="http://schemas.microsoft.com/office/drawing/2014/main" id="{FA8559BB-3B56-6CB5-1ED3-28C99FEB3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267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5" name="Oval 13">
            <a:extLst>
              <a:ext uri="{FF2B5EF4-FFF2-40B4-BE49-F238E27FC236}">
                <a16:creationId xmlns:a16="http://schemas.microsoft.com/office/drawing/2014/main" id="{44155269-AC3C-87E0-AB77-EA065297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048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6" name="Oval 14">
            <a:extLst>
              <a:ext uri="{FF2B5EF4-FFF2-40B4-BE49-F238E27FC236}">
                <a16:creationId xmlns:a16="http://schemas.microsoft.com/office/drawing/2014/main" id="{803ED45D-2068-4920-8EDC-C8BF10D2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133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7" name="Oval 15">
            <a:extLst>
              <a:ext uri="{FF2B5EF4-FFF2-40B4-BE49-F238E27FC236}">
                <a16:creationId xmlns:a16="http://schemas.microsoft.com/office/drawing/2014/main" id="{9C5ED431-C3A9-8CE0-4B85-AEC45D11C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72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8" name="Oval 16">
            <a:extLst>
              <a:ext uri="{FF2B5EF4-FFF2-40B4-BE49-F238E27FC236}">
                <a16:creationId xmlns:a16="http://schemas.microsoft.com/office/drawing/2014/main" id="{A9DC7C5A-3754-4CD7-5BC0-5848CDD9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5054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79" name="Oval 17">
            <a:extLst>
              <a:ext uri="{FF2B5EF4-FFF2-40B4-BE49-F238E27FC236}">
                <a16:creationId xmlns:a16="http://schemas.microsoft.com/office/drawing/2014/main" id="{2CCB1D83-857D-1FF8-A161-0961A4F31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667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80" name="Line 19">
            <a:extLst>
              <a:ext uri="{FF2B5EF4-FFF2-40B4-BE49-F238E27FC236}">
                <a16:creationId xmlns:a16="http://schemas.microsoft.com/office/drawing/2014/main" id="{CE949CB1-D412-D0C7-BE5C-F02A4B7D5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4805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1" name="Line 20">
            <a:extLst>
              <a:ext uri="{FF2B5EF4-FFF2-40B4-BE49-F238E27FC236}">
                <a16:creationId xmlns:a16="http://schemas.microsoft.com/office/drawing/2014/main" id="{495944E7-4FD6-4EA1-7CE1-333A298A6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59105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2" name="Line 21">
            <a:extLst>
              <a:ext uri="{FF2B5EF4-FFF2-40B4-BE49-F238E27FC236}">
                <a16:creationId xmlns:a16="http://schemas.microsoft.com/office/drawing/2014/main" id="{6838EDAC-53FE-4ED0-907F-AB7321980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286250"/>
            <a:ext cx="685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3" name="Line 22">
            <a:extLst>
              <a:ext uri="{FF2B5EF4-FFF2-40B4-BE49-F238E27FC236}">
                <a16:creationId xmlns:a16="http://schemas.microsoft.com/office/drawing/2014/main" id="{AEBF4FE6-40E1-647A-3C25-A29984179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3385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4" name="Line 23">
            <a:extLst>
              <a:ext uri="{FF2B5EF4-FFF2-40B4-BE49-F238E27FC236}">
                <a16:creationId xmlns:a16="http://schemas.microsoft.com/office/drawing/2014/main" id="{453D2596-F3B6-50A2-5324-377B1617E9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5910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5" name="Line 25">
            <a:extLst>
              <a:ext uri="{FF2B5EF4-FFF2-40B4-BE49-F238E27FC236}">
                <a16:creationId xmlns:a16="http://schemas.microsoft.com/office/drawing/2014/main" id="{3FDAEE2B-279A-BD51-A43C-8CE02F6CA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512445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6" name="Oval 27">
            <a:extLst>
              <a:ext uri="{FF2B5EF4-FFF2-40B4-BE49-F238E27FC236}">
                <a16:creationId xmlns:a16="http://schemas.microsoft.com/office/drawing/2014/main" id="{6C31F428-78EA-4311-CFF4-CF33A3D7C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343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87" name="Oval 28">
            <a:extLst>
              <a:ext uri="{FF2B5EF4-FFF2-40B4-BE49-F238E27FC236}">
                <a16:creationId xmlns:a16="http://schemas.microsoft.com/office/drawing/2014/main" id="{C736DC8D-2AD3-9E0C-9748-362AD750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657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88" name="Oval 29">
            <a:extLst>
              <a:ext uri="{FF2B5EF4-FFF2-40B4-BE49-F238E27FC236}">
                <a16:creationId xmlns:a16="http://schemas.microsoft.com/office/drawing/2014/main" id="{8A10D128-CF70-A252-F640-9B95C83B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480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89" name="Oval 30">
            <a:extLst>
              <a:ext uri="{FF2B5EF4-FFF2-40B4-BE49-F238E27FC236}">
                <a16:creationId xmlns:a16="http://schemas.microsoft.com/office/drawing/2014/main" id="{DC4819D6-942A-1928-0F5B-4F2EEB47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76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90" name="Oval 31">
            <a:extLst>
              <a:ext uri="{FF2B5EF4-FFF2-40B4-BE49-F238E27FC236}">
                <a16:creationId xmlns:a16="http://schemas.microsoft.com/office/drawing/2014/main" id="{5D2EB0E4-ECE9-73A5-4781-FB3F9C757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8196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91" name="Oval 33">
            <a:extLst>
              <a:ext uri="{FF2B5EF4-FFF2-40B4-BE49-F238E27FC236}">
                <a16:creationId xmlns:a16="http://schemas.microsoft.com/office/drawing/2014/main" id="{56DF1798-7EA6-8D8F-FD54-5DD39BBA0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10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92" name="Line 34">
            <a:extLst>
              <a:ext uri="{FF2B5EF4-FFF2-40B4-BE49-F238E27FC236}">
                <a16:creationId xmlns:a16="http://schemas.microsoft.com/office/drawing/2014/main" id="{DBB744C0-4650-49D7-A6A1-6C7B84EE6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04825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3" name="Line 35">
            <a:extLst>
              <a:ext uri="{FF2B5EF4-FFF2-40B4-BE49-F238E27FC236}">
                <a16:creationId xmlns:a16="http://schemas.microsoft.com/office/drawing/2014/main" id="{AA1E69C2-F643-E854-C14F-F9D7FAE416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527685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4" name="Line 36">
            <a:extLst>
              <a:ext uri="{FF2B5EF4-FFF2-40B4-BE49-F238E27FC236}">
                <a16:creationId xmlns:a16="http://schemas.microsoft.com/office/drawing/2014/main" id="{02FA40B5-D007-E1C4-32A6-259D1ACD75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512445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5" name="Line 37">
            <a:extLst>
              <a:ext uri="{FF2B5EF4-FFF2-40B4-BE49-F238E27FC236}">
                <a16:creationId xmlns:a16="http://schemas.microsoft.com/office/drawing/2014/main" id="{8B817322-2DE8-1A26-C2E6-2F6B0F160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12445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6" name="Line 38">
            <a:extLst>
              <a:ext uri="{FF2B5EF4-FFF2-40B4-BE49-F238E27FC236}">
                <a16:creationId xmlns:a16="http://schemas.microsoft.com/office/drawing/2014/main" id="{1B7A68FA-971C-DDCA-59C7-1A901CD54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2006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7" name="Line 39">
            <a:extLst>
              <a:ext uri="{FF2B5EF4-FFF2-40B4-BE49-F238E27FC236}">
                <a16:creationId xmlns:a16="http://schemas.microsoft.com/office/drawing/2014/main" id="{BC9AA22E-00F3-64BF-8E66-D723DF49E3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52006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8" name="Line 40">
            <a:extLst>
              <a:ext uri="{FF2B5EF4-FFF2-40B4-BE49-F238E27FC236}">
                <a16:creationId xmlns:a16="http://schemas.microsoft.com/office/drawing/2014/main" id="{45C5D2F0-8CE0-E2EF-B02D-EF725C746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1244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9" name="Line 41">
            <a:extLst>
              <a:ext uri="{FF2B5EF4-FFF2-40B4-BE49-F238E27FC236}">
                <a16:creationId xmlns:a16="http://schemas.microsoft.com/office/drawing/2014/main" id="{4915BF32-4D07-9476-F660-EE074925B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527685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0" name="Line 42">
            <a:extLst>
              <a:ext uri="{FF2B5EF4-FFF2-40B4-BE49-F238E27FC236}">
                <a16:creationId xmlns:a16="http://schemas.microsoft.com/office/drawing/2014/main" id="{6EF4B171-112D-3542-43CD-3CD5A8A5C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50482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1" name="Text Box 43">
            <a:extLst>
              <a:ext uri="{FF2B5EF4-FFF2-40B4-BE49-F238E27FC236}">
                <a16:creationId xmlns:a16="http://schemas.microsoft.com/office/drawing/2014/main" id="{9085D4CF-BBCD-CD05-F7E0-7B21A42E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10832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T1</a:t>
            </a:r>
          </a:p>
        </p:txBody>
      </p:sp>
      <p:sp>
        <p:nvSpPr>
          <p:cNvPr id="36902" name="Text Box 44">
            <a:extLst>
              <a:ext uri="{FF2B5EF4-FFF2-40B4-BE49-F238E27FC236}">
                <a16:creationId xmlns:a16="http://schemas.microsoft.com/office/drawing/2014/main" id="{CE5D748E-A4EC-1211-C3DF-9AA470AB3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25132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T2</a:t>
            </a:r>
          </a:p>
        </p:txBody>
      </p:sp>
      <p:sp>
        <p:nvSpPr>
          <p:cNvPr id="36903" name="Line 55">
            <a:extLst>
              <a:ext uri="{FF2B5EF4-FFF2-40B4-BE49-F238E27FC236}">
                <a16:creationId xmlns:a16="http://schemas.microsoft.com/office/drawing/2014/main" id="{A18FCE31-C85E-1D5D-293B-F7EDB69A6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82905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4" name="Text Box 56">
            <a:extLst>
              <a:ext uri="{FF2B5EF4-FFF2-40B4-BE49-F238E27FC236}">
                <a16:creationId xmlns:a16="http://schemas.microsoft.com/office/drawing/2014/main" id="{B1A86024-B655-AF81-F99C-BDFF8ED71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62288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Equilibrium</a:t>
            </a:r>
          </a:p>
        </p:txBody>
      </p:sp>
      <p:sp>
        <p:nvSpPr>
          <p:cNvPr id="36905" name="TextovéPole 50">
            <a:extLst>
              <a:ext uri="{FF2B5EF4-FFF2-40B4-BE49-F238E27FC236}">
                <a16:creationId xmlns:a16="http://schemas.microsoft.com/office/drawing/2014/main" id="{BC4194EE-85C9-FC52-84CE-BB95386F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Frequency, with which the hypothesis is visited during the equilibrium, is estimate of its posterior probability.</a:t>
            </a:r>
          </a:p>
        </p:txBody>
      </p:sp>
      <p:sp>
        <p:nvSpPr>
          <p:cNvPr id="36906" name="Text Box 16">
            <a:extLst>
              <a:ext uri="{FF2B5EF4-FFF2-40B4-BE49-F238E27FC236}">
                <a16:creationId xmlns:a16="http://schemas.microsoft.com/office/drawing/2014/main" id="{6FA58E07-DE1E-7AC9-17F7-A01E27B4C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PROBABILITIES</a:t>
            </a:r>
            <a:endParaRPr lang="cs-CZ" altLang="cs-CZ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07" name="Line 24">
            <a:extLst>
              <a:ext uri="{FF2B5EF4-FFF2-40B4-BE49-F238E27FC236}">
                <a16:creationId xmlns:a16="http://schemas.microsoft.com/office/drawing/2014/main" id="{0C5FE014-D524-9AD4-7691-DD49A30D8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29250"/>
            <a:ext cx="820738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Oval 11">
            <a:extLst>
              <a:ext uri="{FF2B5EF4-FFF2-40B4-BE49-F238E27FC236}">
                <a16:creationId xmlns:a16="http://schemas.microsoft.com/office/drawing/2014/main" id="{89EEBB4C-A049-C303-2927-0F621D48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657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1EC26D30-A2E7-1AC8-4053-C1ECB941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46713" y="60848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BA798-B0A2-44A0-B86B-FBDBEE2D16E1}" type="slidenum">
              <a:rPr lang="en-US" altLang="cs-CZ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6B09039-355C-A3F4-1C91-78D4C1D2F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The progress can be evaluated by plotting the likelihoods </a:t>
            </a: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2D78FAB5-C187-D663-4028-299672BE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524125"/>
            <a:ext cx="6043612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A1EB2E26-7CD6-32D8-39A9-8571B63E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4441825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lnL</a:t>
            </a:r>
          </a:p>
        </p:txBody>
      </p:sp>
      <p:sp>
        <p:nvSpPr>
          <p:cNvPr id="37894" name="Text Box 7">
            <a:extLst>
              <a:ext uri="{FF2B5EF4-FFF2-40B4-BE49-F238E27FC236}">
                <a16:creationId xmlns:a16="http://schemas.microsoft.com/office/drawing/2014/main" id="{83C4ABD5-BD1E-DEB7-E0D7-8594271C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2071688"/>
            <a:ext cx="160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generations</a:t>
            </a:r>
            <a:endParaRPr lang="en-US" altLang="cs-CZ" sz="240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A43D6193-4C93-573E-0F44-A2BEEB7414E7}"/>
              </a:ext>
            </a:extLst>
          </p:cNvPr>
          <p:cNvGrpSpPr>
            <a:grpSpLocks/>
          </p:cNvGrpSpPr>
          <p:nvPr/>
        </p:nvGrpSpPr>
        <p:grpSpPr bwMode="auto">
          <a:xfrm>
            <a:off x="298450" y="3663950"/>
            <a:ext cx="2433638" cy="3030538"/>
            <a:chOff x="885" y="2411"/>
            <a:chExt cx="1533" cy="1909"/>
          </a:xfrm>
        </p:grpSpPr>
        <p:sp>
          <p:nvSpPr>
            <p:cNvPr id="37901" name="Oval 9">
              <a:extLst>
                <a:ext uri="{FF2B5EF4-FFF2-40B4-BE49-F238E27FC236}">
                  <a16:creationId xmlns:a16="http://schemas.microsoft.com/office/drawing/2014/main" id="{52A20F88-8CEC-28A5-F279-2D8866EA1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2411"/>
              <a:ext cx="427" cy="19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7902" name="Line 10">
              <a:extLst>
                <a:ext uri="{FF2B5EF4-FFF2-40B4-BE49-F238E27FC236}">
                  <a16:creationId xmlns:a16="http://schemas.microsoft.com/office/drawing/2014/main" id="{19B390B3-5357-3CD6-6D79-5852D0608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6" y="3463"/>
              <a:ext cx="505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3" name="Text Box 11">
              <a:extLst>
                <a:ext uri="{FF2B5EF4-FFF2-40B4-BE49-F238E27FC236}">
                  <a16:creationId xmlns:a16="http://schemas.microsoft.com/office/drawing/2014/main" id="{DF85018F-3306-F2D0-7EBC-14B6DB033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3579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400"/>
                <a:t>Burn-in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A15EBAE0-0BF1-FF23-924B-E621994DA409}"/>
              </a:ext>
            </a:extLst>
          </p:cNvPr>
          <p:cNvGrpSpPr>
            <a:grpSpLocks/>
          </p:cNvGrpSpPr>
          <p:nvPr/>
        </p:nvGrpSpPr>
        <p:grpSpPr bwMode="auto">
          <a:xfrm>
            <a:off x="2595563" y="3001963"/>
            <a:ext cx="5295900" cy="1201737"/>
            <a:chOff x="2332" y="1994"/>
            <a:chExt cx="3336" cy="757"/>
          </a:xfrm>
        </p:grpSpPr>
        <p:sp>
          <p:nvSpPr>
            <p:cNvPr id="37898" name="Oval 13">
              <a:extLst>
                <a:ext uri="{FF2B5EF4-FFF2-40B4-BE49-F238E27FC236}">
                  <a16:creationId xmlns:a16="http://schemas.microsoft.com/office/drawing/2014/main" id="{A1489D7B-4F2C-EF6D-E3FD-B6A8B81C4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2481"/>
              <a:ext cx="3336" cy="2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7899" name="Line 14">
              <a:extLst>
                <a:ext uri="{FF2B5EF4-FFF2-40B4-BE49-F238E27FC236}">
                  <a16:creationId xmlns:a16="http://schemas.microsoft.com/office/drawing/2014/main" id="{6CDB6270-B730-4684-7F46-1B5AAC39F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9" y="2234"/>
              <a:ext cx="22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900" name="Text Box 15">
              <a:extLst>
                <a:ext uri="{FF2B5EF4-FFF2-40B4-BE49-F238E27FC236}">
                  <a16:creationId xmlns:a16="http://schemas.microsoft.com/office/drawing/2014/main" id="{FDC9EADA-7E42-3D91-D362-60D1C8F24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" y="1994"/>
              <a:ext cx="27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Equilibrium distribution of hypotheses </a:t>
              </a:r>
              <a:r>
                <a:rPr lang="en-US" altLang="cs-CZ" sz="1800"/>
                <a:t>(</a:t>
              </a:r>
              <a:r>
                <a:rPr lang="cs-CZ" altLang="cs-CZ" sz="1800"/>
                <a:t>trees</a:t>
              </a:r>
              <a:r>
                <a:rPr lang="en-US" altLang="cs-CZ" sz="1800"/>
                <a:t>)</a:t>
              </a:r>
            </a:p>
          </p:txBody>
        </p:sp>
      </p:grpSp>
      <p:sp>
        <p:nvSpPr>
          <p:cNvPr id="37897" name="Text Box 16">
            <a:extLst>
              <a:ext uri="{FF2B5EF4-FFF2-40B4-BE49-F238E27FC236}">
                <a16:creationId xmlns:a16="http://schemas.microsoft.com/office/drawing/2014/main" id="{E0272AEE-4CBD-B20D-E1BB-CE74536D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CHAIN IN ACTION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0C63D934-1557-70DF-CC8A-D0D4759A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6200" y="62055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1FC4F-93FB-4D74-A4A1-5782E1009B6D}" type="slidenum">
              <a:rPr lang="en-US" altLang="cs-CZ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cs-CZ" sz="1400">
              <a:latin typeface="Arial" panose="020B060402020202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7222250-0461-65B4-DAB9-E690DF87A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84275"/>
            <a:ext cx="885666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Sometimes a problem may arrise particularly in hypotheses with many parameters, where it takes a lot of time to sample the space well.</a:t>
            </a:r>
            <a:endParaRPr lang="en-US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FE88F252-649A-053E-7D67-D74B72E2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4562475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lnL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B0DE9765-681A-51E8-00F2-0957B17A2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2452688"/>
            <a:ext cx="672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0                                                                                   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8E7E8440-6EC9-E19E-819A-F2F80359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324100"/>
            <a:ext cx="1481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genera</a:t>
            </a:r>
            <a:r>
              <a:rPr lang="cs-CZ" altLang="cs-CZ" sz="2400"/>
              <a:t>tion</a:t>
            </a:r>
            <a:endParaRPr lang="en-US" altLang="cs-CZ" sz="2400"/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951B603F-63B4-FED0-8E91-DC27225B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638425"/>
            <a:ext cx="628015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Oval 8">
            <a:extLst>
              <a:ext uri="{FF2B5EF4-FFF2-40B4-BE49-F238E27FC236}">
                <a16:creationId xmlns:a16="http://schemas.microsoft.com/office/drawing/2014/main" id="{4EC7E0D3-B730-0F0A-8290-84509C23E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3875088"/>
            <a:ext cx="711200" cy="428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1FA94BE2-6D87-81A8-EB15-D0E410BB1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775" y="3479800"/>
            <a:ext cx="700088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38B63267-62D0-B431-0BC3-5AD4B149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1448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:(</a:t>
            </a:r>
            <a:endParaRPr lang="en-US" altLang="cs-CZ" sz="2400"/>
          </a:p>
        </p:txBody>
      </p:sp>
      <p:sp>
        <p:nvSpPr>
          <p:cNvPr id="38923" name="Text Box 16">
            <a:extLst>
              <a:ext uri="{FF2B5EF4-FFF2-40B4-BE49-F238E27FC236}">
                <a16:creationId xmlns:a16="http://schemas.microsoft.com/office/drawing/2014/main" id="{0A6689D3-41F0-1557-020B-F8E4039EF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CHAIN IN ACTION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6">
            <a:extLst>
              <a:ext uri="{FF2B5EF4-FFF2-40B4-BE49-F238E27FC236}">
                <a16:creationId xmlns:a16="http://schemas.microsoft.com/office/drawing/2014/main" id="{353961F3-F61C-289A-0315-968762061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 METHOD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0B20A41-F349-0F9D-CC6A-73EE60C1A8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25" y="669925"/>
            <a:ext cx="8929688" cy="6143625"/>
          </a:xfrm>
        </p:spPr>
        <p:txBody>
          <a:bodyPr/>
          <a:lstStyle/>
          <a:p>
            <a:endParaRPr lang="en-US" altLang="cs-CZ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cs-CZ" sz="2700">
                <a:latin typeface="Arial" panose="020B0604020202020204" pitchFamily="34" charset="0"/>
                <a:cs typeface="Arial" panose="020B0604020202020204" pitchFamily="34" charset="0"/>
              </a:rPr>
              <a:t>Related to the maximum likelihood method.</a:t>
            </a:r>
          </a:p>
          <a:p>
            <a:r>
              <a:rPr lang="en-US" altLang="cs-CZ" sz="2700">
                <a:latin typeface="Arial" panose="020B0604020202020204" pitchFamily="34" charset="0"/>
                <a:cs typeface="Arial" panose="020B0604020202020204" pitchFamily="34" charset="0"/>
              </a:rPr>
              <a:t>It uses the same substitution models to calculate probabilities.</a:t>
            </a:r>
          </a:p>
          <a:p>
            <a:r>
              <a:rPr lang="cs-CZ" altLang="cs-CZ" sz="2700">
                <a:latin typeface="Arial" panose="020B0604020202020204" pitchFamily="34" charset="0"/>
                <a:cs typeface="Arial" panose="020B0604020202020204" pitchFamily="34" charset="0"/>
              </a:rPr>
              <a:t>Estimates </a:t>
            </a:r>
            <a:r>
              <a:rPr lang="en-US" altLang="cs-CZ" sz="2700">
                <a:latin typeface="Arial" panose="020B0604020202020204" pitchFamily="34" charset="0"/>
                <a:cs typeface="Arial" panose="020B0604020202020204" pitchFamily="34" charset="0"/>
              </a:rPr>
              <a:t>the posterior probability of the hypothesis and not just likelihood </a:t>
            </a:r>
            <a:r>
              <a:rPr lang="cs-CZ" altLang="cs-CZ" sz="2700">
                <a:latin typeface="Arial" panose="020B0604020202020204" pitchFamily="34" charset="0"/>
                <a:cs typeface="Arial" panose="020B0604020202020204" pitchFamily="34" charset="0"/>
              </a:rPr>
              <a:t>by using </a:t>
            </a:r>
            <a:r>
              <a:rPr lang="en-US" altLang="cs-CZ" sz="2700">
                <a:latin typeface="Arial" panose="020B0604020202020204" pitchFamily="34" charset="0"/>
                <a:cs typeface="Arial" panose="020B0604020202020204" pitchFamily="34" charset="0"/>
              </a:rPr>
              <a:t>MCMC.</a:t>
            </a:r>
          </a:p>
          <a:p>
            <a:r>
              <a:rPr lang="en-US" altLang="cs-CZ" sz="2700">
                <a:latin typeface="Arial" panose="020B0604020202020204" pitchFamily="34" charset="0"/>
                <a:cs typeface="Arial" panose="020B0604020202020204" pitchFamily="34" charset="0"/>
              </a:rPr>
              <a:t>The advantage is that it also optimizes the topology, branch lengths and parameter values ​​of the substitution model. The more parameters it optimizes, the more time it takes to reach equilibrium.</a:t>
            </a:r>
          </a:p>
          <a:p>
            <a:r>
              <a:rPr lang="en-US" altLang="cs-CZ" sz="2700">
                <a:latin typeface="Arial" panose="020B0604020202020204" pitchFamily="34" charset="0"/>
                <a:cs typeface="Arial" panose="020B0604020202020204" pitchFamily="34" charset="0"/>
              </a:rPr>
              <a:t>Calculates statistical support for branching (about next time).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3">
            <a:extLst>
              <a:ext uri="{FF2B5EF4-FFF2-40B4-BE49-F238E27FC236}">
                <a16:creationId xmlns:a16="http://schemas.microsoft.com/office/drawing/2014/main" id="{D4D97B15-6590-2D31-3941-CD76A0AF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268413"/>
            <a:ext cx="59388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16">
            <a:extLst>
              <a:ext uri="{FF2B5EF4-FFF2-40B4-BE49-F238E27FC236}">
                <a16:creationId xmlns:a16="http://schemas.microsoft.com/office/drawing/2014/main" id="{D651AFA4-E53D-62C5-4492-43FF9D891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vs Bayes</a:t>
            </a:r>
            <a:endParaRPr lang="cs-CZ" altLang="cs-CZ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2D5E9F-6CE8-4CFD-C8A8-DE3677068210}"/>
              </a:ext>
            </a:extLst>
          </p:cNvPr>
          <p:cNvCxnSpPr/>
          <p:nvPr/>
        </p:nvCxnSpPr>
        <p:spPr>
          <a:xfrm>
            <a:off x="3954463" y="203200"/>
            <a:ext cx="503237" cy="43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713EEEE-44C8-32D7-E148-5DA7DDC51AE5}"/>
              </a:ext>
            </a:extLst>
          </p:cNvPr>
          <p:cNvCxnSpPr>
            <a:cxnSpLocks/>
          </p:cNvCxnSpPr>
          <p:nvPr/>
        </p:nvCxnSpPr>
        <p:spPr>
          <a:xfrm flipV="1">
            <a:off x="4446588" y="203200"/>
            <a:ext cx="515937" cy="43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BEB119F-9B0B-6E72-B8E7-30D6B4D5BFDE}"/>
              </a:ext>
            </a:extLst>
          </p:cNvPr>
          <p:cNvCxnSpPr>
            <a:cxnSpLocks/>
          </p:cNvCxnSpPr>
          <p:nvPr/>
        </p:nvCxnSpPr>
        <p:spPr>
          <a:xfrm>
            <a:off x="4457700" y="635000"/>
            <a:ext cx="0" cy="5762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BD34063-1781-B004-2CE6-3D42D2B3A234}"/>
              </a:ext>
            </a:extLst>
          </p:cNvPr>
          <p:cNvCxnSpPr>
            <a:cxnSpLocks/>
          </p:cNvCxnSpPr>
          <p:nvPr/>
        </p:nvCxnSpPr>
        <p:spPr>
          <a:xfrm>
            <a:off x="6669088" y="214313"/>
            <a:ext cx="287337" cy="407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D008528-12D3-AEA3-6208-0BA14CAA5175}"/>
              </a:ext>
            </a:extLst>
          </p:cNvPr>
          <p:cNvCxnSpPr>
            <a:cxnSpLocks/>
          </p:cNvCxnSpPr>
          <p:nvPr/>
        </p:nvCxnSpPr>
        <p:spPr>
          <a:xfrm flipV="1">
            <a:off x="6956425" y="215900"/>
            <a:ext cx="280988" cy="430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75ACEC5-BB0B-2C83-9BCD-708BB76B4F8B}"/>
              </a:ext>
            </a:extLst>
          </p:cNvPr>
          <p:cNvCxnSpPr>
            <a:cxnSpLocks/>
          </p:cNvCxnSpPr>
          <p:nvPr/>
        </p:nvCxnSpPr>
        <p:spPr>
          <a:xfrm flipH="1">
            <a:off x="7308850" y="214313"/>
            <a:ext cx="301625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524E642-D5CE-E93E-BD87-BDEC8E251EB4}"/>
              </a:ext>
            </a:extLst>
          </p:cNvPr>
          <p:cNvCxnSpPr>
            <a:cxnSpLocks/>
          </p:cNvCxnSpPr>
          <p:nvPr/>
        </p:nvCxnSpPr>
        <p:spPr>
          <a:xfrm>
            <a:off x="6972300" y="638175"/>
            <a:ext cx="346075" cy="201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3B3771B-53F8-82AF-16CE-29B679D408F5}"/>
              </a:ext>
            </a:extLst>
          </p:cNvPr>
          <p:cNvCxnSpPr>
            <a:cxnSpLocks/>
          </p:cNvCxnSpPr>
          <p:nvPr/>
        </p:nvCxnSpPr>
        <p:spPr>
          <a:xfrm>
            <a:off x="7308850" y="836613"/>
            <a:ext cx="0" cy="144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ulka 20">
            <a:extLst>
              <a:ext uri="{FF2B5EF4-FFF2-40B4-BE49-F238E27FC236}">
                <a16:creationId xmlns:a16="http://schemas.microsoft.com/office/drawing/2014/main" id="{DAF9EA8B-1269-76CE-050B-7C193534DCB7}"/>
              </a:ext>
            </a:extLst>
          </p:cNvPr>
          <p:cNvGraphicFramePr>
            <a:graphicFrameLocks noGrp="1"/>
          </p:cNvGraphicFramePr>
          <p:nvPr/>
        </p:nvGraphicFramePr>
        <p:xfrm>
          <a:off x="1403350" y="1268413"/>
          <a:ext cx="7272338" cy="286543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5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outer branches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inner branches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outer branches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inner branches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0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5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7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  <a:endParaRPr lang="cs-CZ" sz="1800" dirty="0"/>
                    </a:p>
                  </a:txBody>
                  <a:tcPr marL="91454" marR="91454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cs-CZ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cs-CZ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C00000"/>
                          </a:solidFill>
                        </a:rPr>
                        <a:t>n-3</a:t>
                      </a:r>
                      <a:endParaRPr lang="cs-CZ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cs-CZ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54" marR="9145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C00000"/>
                          </a:solidFill>
                        </a:rPr>
                        <a:t>n-1</a:t>
                      </a:r>
                      <a:endParaRPr lang="cs-CZ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54" marR="91454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E48CA832-D328-1D46-6ABC-F68D7A2472E1}"/>
              </a:ext>
            </a:extLst>
          </p:cNvPr>
          <p:cNvCxnSpPr>
            <a:cxnSpLocks/>
          </p:cNvCxnSpPr>
          <p:nvPr/>
        </p:nvCxnSpPr>
        <p:spPr>
          <a:xfrm>
            <a:off x="5795963" y="203200"/>
            <a:ext cx="68262" cy="45069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1BF463FB-EE73-95CD-1980-6B5E05A8F5DA}"/>
              </a:ext>
            </a:extLst>
          </p:cNvPr>
          <p:cNvCxnSpPr>
            <a:cxnSpLocks/>
          </p:cNvCxnSpPr>
          <p:nvPr/>
        </p:nvCxnSpPr>
        <p:spPr>
          <a:xfrm flipH="1">
            <a:off x="4098925" y="873125"/>
            <a:ext cx="358775" cy="193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AB07296-D3A2-FA32-ABDA-206784ACD094}"/>
              </a:ext>
            </a:extLst>
          </p:cNvPr>
          <p:cNvCxnSpPr>
            <a:cxnSpLocks/>
          </p:cNvCxnSpPr>
          <p:nvPr/>
        </p:nvCxnSpPr>
        <p:spPr>
          <a:xfrm>
            <a:off x="4457700" y="622300"/>
            <a:ext cx="0" cy="234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B8B9BB20-BEF6-D764-D4DD-BC0960DA7503}"/>
              </a:ext>
            </a:extLst>
          </p:cNvPr>
          <p:cNvCxnSpPr>
            <a:cxnSpLocks/>
          </p:cNvCxnSpPr>
          <p:nvPr/>
        </p:nvCxnSpPr>
        <p:spPr>
          <a:xfrm flipH="1">
            <a:off x="7410450" y="214313"/>
            <a:ext cx="550863" cy="3873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BDD75C87-399C-ECD3-5665-B1D0A66FA2CC}"/>
              </a:ext>
            </a:extLst>
          </p:cNvPr>
          <p:cNvCxnSpPr>
            <a:cxnSpLocks/>
          </p:cNvCxnSpPr>
          <p:nvPr/>
        </p:nvCxnSpPr>
        <p:spPr>
          <a:xfrm flipH="1">
            <a:off x="7318375" y="522288"/>
            <a:ext cx="141288" cy="2730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ravá složená závorka 32">
            <a:extLst>
              <a:ext uri="{FF2B5EF4-FFF2-40B4-BE49-F238E27FC236}">
                <a16:creationId xmlns:a16="http://schemas.microsoft.com/office/drawing/2014/main" id="{B4A31934-2AE9-E52E-213A-96581F51643F}"/>
              </a:ext>
            </a:extLst>
          </p:cNvPr>
          <p:cNvSpPr/>
          <p:nvPr/>
        </p:nvSpPr>
        <p:spPr>
          <a:xfrm rot="5400000">
            <a:off x="4161632" y="3593306"/>
            <a:ext cx="317500" cy="1512887"/>
          </a:xfrm>
          <a:prstGeom prst="rightBrace">
            <a:avLst>
              <a:gd name="adj1" fmla="val 183333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" name="Pravá složená závorka 33">
            <a:extLst>
              <a:ext uri="{FF2B5EF4-FFF2-40B4-BE49-F238E27FC236}">
                <a16:creationId xmlns:a16="http://schemas.microsoft.com/office/drawing/2014/main" id="{541050BF-0C8E-5D45-9A28-0ACDD18F5986}"/>
              </a:ext>
            </a:extLst>
          </p:cNvPr>
          <p:cNvSpPr/>
          <p:nvPr/>
        </p:nvSpPr>
        <p:spPr>
          <a:xfrm rot="5400000">
            <a:off x="7078663" y="3582988"/>
            <a:ext cx="317500" cy="1511300"/>
          </a:xfrm>
          <a:prstGeom prst="rightBrace">
            <a:avLst>
              <a:gd name="adj1" fmla="val 183333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E55CC4B-A6B9-3444-79DD-D7293CADB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4506913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solidFill>
                  <a:srgbClr val="C00000"/>
                </a:solidFill>
              </a:rPr>
              <a:t>2n-3</a:t>
            </a:r>
            <a:endParaRPr lang="cs-CZ" altLang="cs-CZ" sz="2400">
              <a:solidFill>
                <a:srgbClr val="C00000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E41E3B6-2B2C-A103-D449-CBAC4F0C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4506913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400">
                <a:solidFill>
                  <a:srgbClr val="C00000"/>
                </a:solidFill>
              </a:rPr>
              <a:t>2n-1</a:t>
            </a:r>
            <a:endParaRPr lang="cs-CZ" altLang="cs-CZ" sz="2400">
              <a:solidFill>
                <a:srgbClr val="C00000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D6B2A32A-8192-D818-A2E6-C928C00B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5054600"/>
            <a:ext cx="90360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s-CZ" sz="2300"/>
              <a:t>Tree</a:t>
            </a:r>
            <a:r>
              <a:rPr lang="cs-CZ" altLang="cs-CZ" sz="2300"/>
              <a:t>s</a:t>
            </a:r>
            <a:r>
              <a:rPr lang="en-GB" altLang="cs-CZ" sz="2300"/>
              <a:t> with </a:t>
            </a:r>
            <a:r>
              <a:rPr lang="en-GB" altLang="cs-CZ" sz="2300">
                <a:solidFill>
                  <a:srgbClr val="C00000"/>
                </a:solidFill>
              </a:rPr>
              <a:t>n </a:t>
            </a:r>
            <a:r>
              <a:rPr lang="en-GB" altLang="cs-CZ" sz="2300"/>
              <a:t>taxa </a:t>
            </a:r>
            <a:r>
              <a:rPr lang="cs-CZ" altLang="cs-CZ" sz="2300"/>
              <a:t>were</a:t>
            </a:r>
            <a:r>
              <a:rPr lang="en-GB" altLang="cs-CZ" sz="2300"/>
              <a:t> created from </a:t>
            </a:r>
            <a:r>
              <a:rPr lang="cs-CZ" altLang="cs-CZ" sz="2300"/>
              <a:t>a </a:t>
            </a:r>
            <a:r>
              <a:rPr lang="en-GB" altLang="cs-CZ" sz="2300"/>
              <a:t>tree with </a:t>
            </a:r>
            <a:r>
              <a:rPr lang="en-GB" altLang="cs-CZ" sz="2300">
                <a:solidFill>
                  <a:srgbClr val="C00000"/>
                </a:solidFill>
              </a:rPr>
              <a:t>n</a:t>
            </a:r>
            <a:r>
              <a:rPr lang="cs-CZ" altLang="cs-CZ" sz="2300">
                <a:solidFill>
                  <a:srgbClr val="C00000"/>
                </a:solidFill>
              </a:rPr>
              <a:t>-1 </a:t>
            </a:r>
            <a:r>
              <a:rPr lang="cs-CZ" altLang="cs-CZ" sz="2300"/>
              <a:t>taxa by attaching the new branch to any of </a:t>
            </a:r>
            <a:r>
              <a:rPr lang="en-GB" altLang="cs-CZ" sz="2300"/>
              <a:t>its </a:t>
            </a:r>
            <a:r>
              <a:rPr lang="cs-CZ" altLang="cs-CZ" sz="2300">
                <a:solidFill>
                  <a:srgbClr val="C00000"/>
                </a:solidFill>
              </a:rPr>
              <a:t>2(n-</a:t>
            </a:r>
            <a:r>
              <a:rPr lang="en-GB" altLang="cs-CZ" sz="2300">
                <a:solidFill>
                  <a:srgbClr val="C00000"/>
                </a:solidFill>
              </a:rPr>
              <a:t>1)-</a:t>
            </a:r>
            <a:r>
              <a:rPr lang="cs-CZ" altLang="cs-CZ" sz="2300">
                <a:solidFill>
                  <a:srgbClr val="C00000"/>
                </a:solidFill>
              </a:rPr>
              <a:t>3</a:t>
            </a:r>
            <a:r>
              <a:rPr lang="en-GB" altLang="cs-CZ" sz="2300">
                <a:solidFill>
                  <a:srgbClr val="C00000"/>
                </a:solidFill>
              </a:rPr>
              <a:t>=2n-</a:t>
            </a:r>
            <a:r>
              <a:rPr lang="cs-CZ" altLang="cs-CZ" sz="2300">
                <a:solidFill>
                  <a:srgbClr val="C00000"/>
                </a:solidFill>
              </a:rPr>
              <a:t>5</a:t>
            </a:r>
            <a:r>
              <a:rPr lang="en-GB" altLang="cs-CZ" sz="2300">
                <a:solidFill>
                  <a:srgbClr val="C00000"/>
                </a:solidFill>
              </a:rPr>
              <a:t> </a:t>
            </a:r>
            <a:r>
              <a:rPr lang="en-GB" altLang="cs-CZ" sz="2300"/>
              <a:t>and</a:t>
            </a:r>
            <a:r>
              <a:rPr lang="en-GB" altLang="cs-CZ" sz="2300">
                <a:solidFill>
                  <a:srgbClr val="C00000"/>
                </a:solidFill>
              </a:rPr>
              <a:t> </a:t>
            </a:r>
            <a:r>
              <a:rPr lang="cs-CZ" altLang="cs-CZ" sz="2300">
                <a:solidFill>
                  <a:srgbClr val="C00000"/>
                </a:solidFill>
              </a:rPr>
              <a:t>2(n-</a:t>
            </a:r>
            <a:r>
              <a:rPr lang="en-GB" altLang="cs-CZ" sz="2300">
                <a:solidFill>
                  <a:srgbClr val="C00000"/>
                </a:solidFill>
              </a:rPr>
              <a:t>1)-</a:t>
            </a:r>
            <a:r>
              <a:rPr lang="cs-CZ" altLang="cs-CZ" sz="2300">
                <a:solidFill>
                  <a:srgbClr val="C00000"/>
                </a:solidFill>
              </a:rPr>
              <a:t>1</a:t>
            </a:r>
            <a:r>
              <a:rPr lang="en-GB" altLang="cs-CZ" sz="2300">
                <a:solidFill>
                  <a:srgbClr val="C00000"/>
                </a:solidFill>
              </a:rPr>
              <a:t>=2n-</a:t>
            </a:r>
            <a:r>
              <a:rPr lang="cs-CZ" altLang="cs-CZ" sz="2300">
                <a:solidFill>
                  <a:srgbClr val="C00000"/>
                </a:solidFill>
              </a:rPr>
              <a:t>3</a:t>
            </a:r>
            <a:r>
              <a:rPr lang="en-GB" altLang="cs-CZ" sz="2300">
                <a:solidFill>
                  <a:srgbClr val="C00000"/>
                </a:solidFill>
              </a:rPr>
              <a:t> </a:t>
            </a:r>
            <a:r>
              <a:rPr lang="cs-CZ" altLang="cs-CZ" sz="2300"/>
              <a:t>branches </a:t>
            </a:r>
            <a:r>
              <a:rPr lang="en-GB" altLang="cs-CZ" sz="2300"/>
              <a:t>for </a:t>
            </a:r>
            <a:r>
              <a:rPr lang="cs-CZ" altLang="cs-CZ" sz="2300"/>
              <a:t>un</a:t>
            </a:r>
            <a:r>
              <a:rPr lang="en-GB" altLang="cs-CZ" sz="2300"/>
              <a:t>rooted and rooted trees respectively. </a:t>
            </a:r>
          </a:p>
          <a:p>
            <a:pPr>
              <a:spcBef>
                <a:spcPct val="0"/>
              </a:spcBef>
            </a:pPr>
            <a:r>
              <a:rPr lang="en-GB" altLang="cs-CZ" sz="2300"/>
              <a:t>In each step the number of trees gr</a:t>
            </a:r>
            <a:r>
              <a:rPr lang="cs-CZ" altLang="cs-CZ" sz="2300"/>
              <a:t>ew</a:t>
            </a:r>
            <a:r>
              <a:rPr lang="en-GB" altLang="cs-CZ" sz="2300"/>
              <a:t> by </a:t>
            </a:r>
            <a:r>
              <a:rPr lang="en-GB" altLang="cs-CZ" sz="2300">
                <a:solidFill>
                  <a:srgbClr val="C00000"/>
                </a:solidFill>
              </a:rPr>
              <a:t>2n-</a:t>
            </a:r>
            <a:r>
              <a:rPr lang="cs-CZ" altLang="cs-CZ" sz="2300">
                <a:solidFill>
                  <a:srgbClr val="C00000"/>
                </a:solidFill>
              </a:rPr>
              <a:t>5</a:t>
            </a:r>
            <a:r>
              <a:rPr lang="en-GB" altLang="cs-CZ" sz="2300">
                <a:solidFill>
                  <a:srgbClr val="C00000"/>
                </a:solidFill>
              </a:rPr>
              <a:t> </a:t>
            </a:r>
            <a:r>
              <a:rPr lang="en-GB" altLang="cs-CZ" sz="2300"/>
              <a:t>or</a:t>
            </a:r>
            <a:r>
              <a:rPr lang="en-GB" altLang="cs-CZ" sz="2300">
                <a:solidFill>
                  <a:srgbClr val="C00000"/>
                </a:solidFill>
              </a:rPr>
              <a:t> 2n-</a:t>
            </a:r>
            <a:r>
              <a:rPr lang="cs-CZ" altLang="cs-CZ" sz="2300">
                <a:solidFill>
                  <a:srgbClr val="C00000"/>
                </a:solidFill>
              </a:rPr>
              <a:t>3</a:t>
            </a:r>
            <a:r>
              <a:rPr lang="en-GB" altLang="cs-CZ" sz="2300">
                <a:solidFill>
                  <a:srgbClr val="C00000"/>
                </a:solidFill>
              </a:rPr>
              <a:t> </a:t>
            </a:r>
            <a:r>
              <a:rPr lang="en-GB" altLang="cs-CZ" sz="2300"/>
              <a:t>factor</a:t>
            </a:r>
            <a:r>
              <a:rPr lang="cs-CZ" altLang="cs-CZ" sz="2300"/>
              <a:t> (odd numbers) from </a:t>
            </a:r>
            <a:r>
              <a:rPr lang="en-GB" altLang="cs-CZ" sz="2300">
                <a:solidFill>
                  <a:srgbClr val="C00000"/>
                </a:solidFill>
              </a:rPr>
              <a:t>2n-</a:t>
            </a:r>
            <a:r>
              <a:rPr lang="cs-CZ" altLang="cs-CZ" sz="2300">
                <a:solidFill>
                  <a:srgbClr val="C00000"/>
                </a:solidFill>
              </a:rPr>
              <a:t>5</a:t>
            </a:r>
            <a:r>
              <a:rPr lang="en-GB" altLang="cs-CZ" sz="2300">
                <a:solidFill>
                  <a:srgbClr val="C00000"/>
                </a:solidFill>
              </a:rPr>
              <a:t> </a:t>
            </a:r>
            <a:r>
              <a:rPr lang="en-GB" altLang="cs-CZ" sz="2300"/>
              <a:t>or</a:t>
            </a:r>
            <a:r>
              <a:rPr lang="en-GB" altLang="cs-CZ" sz="2300">
                <a:solidFill>
                  <a:srgbClr val="C00000"/>
                </a:solidFill>
              </a:rPr>
              <a:t> 2n-</a:t>
            </a:r>
            <a:r>
              <a:rPr lang="cs-CZ" altLang="cs-CZ" sz="2300">
                <a:solidFill>
                  <a:srgbClr val="C00000"/>
                </a:solidFill>
              </a:rPr>
              <a:t>3 down to 1</a:t>
            </a:r>
            <a:r>
              <a:rPr lang="cs-CZ" altLang="cs-CZ" sz="2300"/>
              <a:t> = </a:t>
            </a:r>
            <a:r>
              <a:rPr lang="en-GB" altLang="cs-CZ" sz="2300"/>
              <a:t>&gt; </a:t>
            </a:r>
            <a:r>
              <a:rPr lang="en-GB" altLang="cs-CZ" sz="2300" b="1">
                <a:solidFill>
                  <a:srgbClr val="C00000"/>
                </a:solidFill>
              </a:rPr>
              <a:t>(2n-</a:t>
            </a:r>
            <a:r>
              <a:rPr lang="cs-CZ" altLang="cs-CZ" sz="2300" b="1">
                <a:solidFill>
                  <a:srgbClr val="C00000"/>
                </a:solidFill>
              </a:rPr>
              <a:t>5</a:t>
            </a:r>
            <a:r>
              <a:rPr lang="en-GB" altLang="cs-CZ" sz="2300" b="1">
                <a:solidFill>
                  <a:srgbClr val="C00000"/>
                </a:solidFill>
              </a:rPr>
              <a:t>)!! </a:t>
            </a:r>
            <a:r>
              <a:rPr lang="en-GB" altLang="cs-CZ" sz="2300"/>
              <a:t>or</a:t>
            </a:r>
            <a:r>
              <a:rPr lang="en-GB" altLang="cs-CZ" sz="2300" b="1">
                <a:solidFill>
                  <a:srgbClr val="C00000"/>
                </a:solidFill>
              </a:rPr>
              <a:t> (2n-</a:t>
            </a:r>
            <a:r>
              <a:rPr lang="cs-CZ" altLang="cs-CZ" sz="2300" b="1">
                <a:solidFill>
                  <a:srgbClr val="C00000"/>
                </a:solidFill>
              </a:rPr>
              <a:t>3</a:t>
            </a:r>
            <a:r>
              <a:rPr lang="en-GB" altLang="cs-CZ" sz="2300" b="1">
                <a:solidFill>
                  <a:srgbClr val="C00000"/>
                </a:solidFill>
              </a:rPr>
              <a:t>)!! </a:t>
            </a:r>
            <a:endParaRPr lang="cs-CZ" altLang="cs-CZ" sz="2300" b="1"/>
          </a:p>
        </p:txBody>
      </p:sp>
      <p:sp>
        <p:nvSpPr>
          <p:cNvPr id="7224" name="TextovéPole 3">
            <a:extLst>
              <a:ext uri="{FF2B5EF4-FFF2-40B4-BE49-F238E27FC236}">
                <a16:creationId xmlns:a16="http://schemas.microsoft.com/office/drawing/2014/main" id="{7904B07F-50E4-F5F4-1A13-E5DE5A4613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69150" y="930275"/>
            <a:ext cx="427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385AC066-1A15-D091-DA80-486AFC699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38275"/>
            <a:ext cx="7667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Obdélník 65">
            <a:extLst>
              <a:ext uri="{FF2B5EF4-FFF2-40B4-BE49-F238E27FC236}">
                <a16:creationId xmlns:a16="http://schemas.microsoft.com/office/drawing/2014/main" id="{58E766CD-C6F5-E497-87FA-B2E1C636C632}"/>
              </a:ext>
            </a:extLst>
          </p:cNvPr>
          <p:cNvSpPr/>
          <p:nvPr/>
        </p:nvSpPr>
        <p:spPr>
          <a:xfrm>
            <a:off x="3419475" y="1143000"/>
            <a:ext cx="2786063" cy="178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196" name="Text Box 56">
            <a:extLst>
              <a:ext uri="{FF2B5EF4-FFF2-40B4-BE49-F238E27FC236}">
                <a16:creationId xmlns:a16="http://schemas.microsoft.com/office/drawing/2014/main" id="{C58A887C-F05F-1E3F-EC6A-1DFF726F3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8" y="1295400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CC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en-US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66FF"/>
                </a:solidFill>
              </a:rPr>
              <a:t>G</a:t>
            </a:r>
            <a:r>
              <a:rPr lang="cs-CZ" altLang="cs-CZ" sz="2400"/>
              <a:t>A</a:t>
            </a:r>
            <a:r>
              <a:rPr lang="cs-CZ" altLang="cs-CZ" sz="2400">
                <a:solidFill>
                  <a:srgbClr val="00CC00"/>
                </a:solidFill>
              </a:rPr>
              <a:t>T</a:t>
            </a:r>
            <a:r>
              <a:rPr lang="cs-CZ" altLang="cs-CZ" sz="2400">
                <a:solidFill>
                  <a:srgbClr val="0066FF"/>
                </a:solidFill>
              </a:rPr>
              <a:t>GG</a:t>
            </a:r>
            <a:br>
              <a:rPr lang="cs-CZ" altLang="cs-CZ" sz="2400"/>
            </a:br>
            <a:r>
              <a:rPr lang="cs-CZ" altLang="cs-CZ" sz="2400"/>
              <a:t>A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>
                <a:solidFill>
                  <a:srgbClr val="00CC00"/>
                </a:solidFill>
              </a:rPr>
              <a:t>TT</a:t>
            </a:r>
            <a:r>
              <a:rPr lang="cs-CZ" altLang="cs-CZ" sz="2400">
                <a:solidFill>
                  <a:srgbClr val="CC3300"/>
                </a:solidFill>
              </a:rPr>
              <a:t>C</a:t>
            </a:r>
            <a:r>
              <a:rPr lang="cs-CZ" altLang="cs-CZ" sz="2400"/>
              <a:t>AA</a:t>
            </a:r>
            <a:r>
              <a:rPr lang="cs-CZ" altLang="cs-CZ" sz="2400">
                <a:solidFill>
                  <a:srgbClr val="0066FF"/>
                </a:solidFill>
              </a:rPr>
              <a:t>GGG</a:t>
            </a:r>
          </a:p>
        </p:txBody>
      </p:sp>
      <p:pic>
        <p:nvPicPr>
          <p:cNvPr id="8197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9984C1D1-48BC-BD56-5212-74D8C0691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1357313"/>
            <a:ext cx="293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">
            <a:extLst>
              <a:ext uri="{FF2B5EF4-FFF2-40B4-BE49-F238E27FC236}">
                <a16:creationId xmlns:a16="http://schemas.microsoft.com/office/drawing/2014/main" id="{4EC903C8-BD4C-5AA6-30A0-32FCBFF7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716088"/>
            <a:ext cx="3476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121D945B-0667-DB51-ED7F-68AAF340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143125"/>
            <a:ext cx="24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 descr="C:\Vlada\prezentace\ctvrtek\arcella.gif">
            <a:extLst>
              <a:ext uri="{FF2B5EF4-FFF2-40B4-BE49-F238E27FC236}">
                <a16:creationId xmlns:a16="http://schemas.microsoft.com/office/drawing/2014/main" id="{5E0B4FA6-C2F9-FEC7-150F-6DE61230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500313"/>
            <a:ext cx="4905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8" name="Rectangle 58">
            <a:extLst>
              <a:ext uri="{FF2B5EF4-FFF2-40B4-BE49-F238E27FC236}">
                <a16:creationId xmlns:a16="http://schemas.microsoft.com/office/drawing/2014/main" id="{B1D34398-7D84-DCF7-B72C-B754A73B6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1363663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F884BA6A-1450-99C6-9433-C3F7B24E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MAXIMUM PARSIMONY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8">
            <a:extLst>
              <a:ext uri="{FF2B5EF4-FFF2-40B4-BE49-F238E27FC236}">
                <a16:creationId xmlns:a16="http://schemas.microsoft.com/office/drawing/2014/main" id="{4B79292C-2B4F-D619-94E0-C64DE9CDD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1363663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3" name="Rectangle 58">
            <a:extLst>
              <a:ext uri="{FF2B5EF4-FFF2-40B4-BE49-F238E27FC236}">
                <a16:creationId xmlns:a16="http://schemas.microsoft.com/office/drawing/2014/main" id="{B025AF57-3D0F-1EA2-1084-D547717A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368425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4" name="Rectangle 58">
            <a:extLst>
              <a:ext uri="{FF2B5EF4-FFF2-40B4-BE49-F238E27FC236}">
                <a16:creationId xmlns:a16="http://schemas.microsoft.com/office/drawing/2014/main" id="{8DC2F902-9803-D00E-F4FE-DC9EF1C00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1349375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5" name="Rectangle 58">
            <a:extLst>
              <a:ext uri="{FF2B5EF4-FFF2-40B4-BE49-F238E27FC236}">
                <a16:creationId xmlns:a16="http://schemas.microsoft.com/office/drawing/2014/main" id="{C6FD8E2A-77F2-5CC9-496D-9BA22F834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1349375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6" name="Rectangle 58">
            <a:extLst>
              <a:ext uri="{FF2B5EF4-FFF2-40B4-BE49-F238E27FC236}">
                <a16:creationId xmlns:a16="http://schemas.microsoft.com/office/drawing/2014/main" id="{E1489724-640D-6564-9CF4-29D11393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357313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7" name="Rectangle 58">
            <a:extLst>
              <a:ext uri="{FF2B5EF4-FFF2-40B4-BE49-F238E27FC236}">
                <a16:creationId xmlns:a16="http://schemas.microsoft.com/office/drawing/2014/main" id="{B607FBEE-5570-5BFF-1D45-3BAAE03C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1370013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8" name="Rectangle 58">
            <a:extLst>
              <a:ext uri="{FF2B5EF4-FFF2-40B4-BE49-F238E27FC236}">
                <a16:creationId xmlns:a16="http://schemas.microsoft.com/office/drawing/2014/main" id="{C3D72BDB-4EA6-B791-66B5-A4ED4B05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8" y="1363663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0DAE3B-8717-D962-51F4-5BAA1A3C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1360488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899E5AEF-3ED1-00CB-B384-CD07326C7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1362075"/>
            <a:ext cx="254000" cy="142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212" name="Line 3">
            <a:extLst>
              <a:ext uri="{FF2B5EF4-FFF2-40B4-BE49-F238E27FC236}">
                <a16:creationId xmlns:a16="http://schemas.microsoft.com/office/drawing/2014/main" id="{A9C0AA51-DC3D-9AB3-197D-2939373D7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286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3" name="Line 4">
            <a:extLst>
              <a:ext uri="{FF2B5EF4-FFF2-40B4-BE49-F238E27FC236}">
                <a16:creationId xmlns:a16="http://schemas.microsoft.com/office/drawing/2014/main" id="{00A7AF2A-D2D2-C135-2CA0-3E31E8508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2895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4" name="Line 5">
            <a:extLst>
              <a:ext uri="{FF2B5EF4-FFF2-40B4-BE49-F238E27FC236}">
                <a16:creationId xmlns:a16="http://schemas.microsoft.com/office/drawing/2014/main" id="{56061428-64AC-5216-B719-90A378099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8956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5" name="Line 6">
            <a:extLst>
              <a:ext uri="{FF2B5EF4-FFF2-40B4-BE49-F238E27FC236}">
                <a16:creationId xmlns:a16="http://schemas.microsoft.com/office/drawing/2014/main" id="{DA18E307-39FE-20FA-02DB-1C07A21AC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362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6" name="Line 7">
            <a:extLst>
              <a:ext uri="{FF2B5EF4-FFF2-40B4-BE49-F238E27FC236}">
                <a16:creationId xmlns:a16="http://schemas.microsoft.com/office/drawing/2014/main" id="{60377973-AEC3-B441-70C4-AA627163B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95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7" name="Line 8">
            <a:extLst>
              <a:ext uri="{FF2B5EF4-FFF2-40B4-BE49-F238E27FC236}">
                <a16:creationId xmlns:a16="http://schemas.microsoft.com/office/drawing/2014/main" id="{AF600B62-D412-CD40-759B-7E92633FA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38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8" name="Line 9">
            <a:extLst>
              <a:ext uri="{FF2B5EF4-FFF2-40B4-BE49-F238E27FC236}">
                <a16:creationId xmlns:a16="http://schemas.microsoft.com/office/drawing/2014/main" id="{FA02DF09-B9D9-E37C-7A25-578F2E9B46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048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9" name="Line 10">
            <a:extLst>
              <a:ext uri="{FF2B5EF4-FFF2-40B4-BE49-F238E27FC236}">
                <a16:creationId xmlns:a16="http://schemas.microsoft.com/office/drawing/2014/main" id="{62B21641-4F65-CCD0-35A7-997674833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048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0" name="Line 11">
            <a:extLst>
              <a:ext uri="{FF2B5EF4-FFF2-40B4-BE49-F238E27FC236}">
                <a16:creationId xmlns:a16="http://schemas.microsoft.com/office/drawing/2014/main" id="{557DD83C-DADA-4745-220A-9B6A93B71E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2514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1" name="Line 12">
            <a:extLst>
              <a:ext uri="{FF2B5EF4-FFF2-40B4-BE49-F238E27FC236}">
                <a16:creationId xmlns:a16="http://schemas.microsoft.com/office/drawing/2014/main" id="{48F24C9B-D81A-03C4-9933-1B409A75C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2" name="Line 13">
            <a:extLst>
              <a:ext uri="{FF2B5EF4-FFF2-40B4-BE49-F238E27FC236}">
                <a16:creationId xmlns:a16="http://schemas.microsoft.com/office/drawing/2014/main" id="{6FAD5048-9C0F-D99B-665A-8BF673BF3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419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3" name="Line 14">
            <a:extLst>
              <a:ext uri="{FF2B5EF4-FFF2-40B4-BE49-F238E27FC236}">
                <a16:creationId xmlns:a16="http://schemas.microsoft.com/office/drawing/2014/main" id="{2C3F9754-A786-392A-CB4A-E954AD5BF1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4" name="Line 15">
            <a:extLst>
              <a:ext uri="{FF2B5EF4-FFF2-40B4-BE49-F238E27FC236}">
                <a16:creationId xmlns:a16="http://schemas.microsoft.com/office/drawing/2014/main" id="{44DCBBC3-7437-FDB1-E95A-7CD98E66A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5" name="Line 16">
            <a:extLst>
              <a:ext uri="{FF2B5EF4-FFF2-40B4-BE49-F238E27FC236}">
                <a16:creationId xmlns:a16="http://schemas.microsoft.com/office/drawing/2014/main" id="{05B0916E-EB80-5A79-133C-0BDDDF5F2D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495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6" name="Line 17">
            <a:extLst>
              <a:ext uri="{FF2B5EF4-FFF2-40B4-BE49-F238E27FC236}">
                <a16:creationId xmlns:a16="http://schemas.microsoft.com/office/drawing/2014/main" id="{0E15256F-98FA-4A1F-835B-2E9A23AE3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029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227" name="Picture 24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4FB0A8E5-C549-F77F-BD1F-60CF1DF6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3513"/>
            <a:ext cx="5953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25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16BFE961-5FAC-A162-DB9B-5D4EFA62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17925"/>
            <a:ext cx="533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26" descr="C:\Program Files\Common Files\Microsoft Shared\Clipart\cagcat50\AN01124_.wmf">
            <a:extLst>
              <a:ext uri="{FF2B5EF4-FFF2-40B4-BE49-F238E27FC236}">
                <a16:creationId xmlns:a16="http://schemas.microsoft.com/office/drawing/2014/main" id="{B14724A5-61B0-F221-E77C-94792966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22438"/>
            <a:ext cx="4714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27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4BBC4209-3861-07D3-8353-3F24851E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724275"/>
            <a:ext cx="4810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28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845EF25D-BC2C-1962-4321-443EBC80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672138"/>
            <a:ext cx="615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29" descr="C:\Program Files\Common Files\Microsoft Shared\Clipart\cagcat50\NA01441_.wmf">
            <a:extLst>
              <a:ext uri="{FF2B5EF4-FFF2-40B4-BE49-F238E27FC236}">
                <a16:creationId xmlns:a16="http://schemas.microsoft.com/office/drawing/2014/main" id="{69A0F514-78D5-BFC3-4E42-45174094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4810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" name="Text Box 34">
            <a:extLst>
              <a:ext uri="{FF2B5EF4-FFF2-40B4-BE49-F238E27FC236}">
                <a16:creationId xmlns:a16="http://schemas.microsoft.com/office/drawing/2014/main" id="{642F5C30-982D-3C03-82F3-B0E6857D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372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8234" name="Picture 1">
            <a:extLst>
              <a:ext uri="{FF2B5EF4-FFF2-40B4-BE49-F238E27FC236}">
                <a16:creationId xmlns:a16="http://schemas.microsoft.com/office/drawing/2014/main" id="{BEF6F75D-D17B-D92F-83BA-D8DA7ADB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98600"/>
            <a:ext cx="7667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1">
            <a:extLst>
              <a:ext uri="{FF2B5EF4-FFF2-40B4-BE49-F238E27FC236}">
                <a16:creationId xmlns:a16="http://schemas.microsoft.com/office/drawing/2014/main" id="{51401659-485D-3621-8330-884A12469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5724525"/>
            <a:ext cx="7667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Picture 13" descr="C:\Vlada\prezentace\ctvrtek\arcella.gif">
            <a:extLst>
              <a:ext uri="{FF2B5EF4-FFF2-40B4-BE49-F238E27FC236}">
                <a16:creationId xmlns:a16="http://schemas.microsoft.com/office/drawing/2014/main" id="{27B478A9-0D98-7901-C55F-5479A0EC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638550"/>
            <a:ext cx="1133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7" name="Picture 13" descr="C:\Vlada\prezentace\ctvrtek\arcella.gif">
            <a:extLst>
              <a:ext uri="{FF2B5EF4-FFF2-40B4-BE49-F238E27FC236}">
                <a16:creationId xmlns:a16="http://schemas.microsoft.com/office/drawing/2014/main" id="{52B30C79-EF6D-3B89-9874-994E41A3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759200"/>
            <a:ext cx="11334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Picture 13" descr="C:\Vlada\prezentace\ctvrtek\arcella.gif">
            <a:extLst>
              <a:ext uri="{FF2B5EF4-FFF2-40B4-BE49-F238E27FC236}">
                <a16:creationId xmlns:a16="http://schemas.microsoft.com/office/drawing/2014/main" id="{99E6BE7A-B758-AC7B-7025-5B80B7E7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767138"/>
            <a:ext cx="11334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D9CABAB-6C55-F5EE-888B-B6D4700A7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405063"/>
            <a:ext cx="29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0</a:t>
            </a:r>
          </a:p>
        </p:txBody>
      </p:sp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95BC39A7-9634-10EC-2583-32DEDFED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4592638"/>
            <a:ext cx="29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0</a:t>
            </a:r>
          </a:p>
        </p:txBody>
      </p: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2494AA80-F251-67EA-FD64-D64948010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38" y="2500313"/>
            <a:ext cx="29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0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B966DA-D76B-4BBD-A2BB-7B5FD8B7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38" y="2513013"/>
            <a:ext cx="338137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1</a:t>
            </a:r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F60B464B-371C-C857-A8F5-E7A442BF5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4527550"/>
            <a:ext cx="3397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1</a:t>
            </a:r>
          </a:p>
        </p:txBody>
      </p: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791DEF30-E35C-EA12-D0CE-0C59EA1B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395538"/>
            <a:ext cx="3397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0FC991-F2A4-817D-91CC-7F4A556A8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3" y="2536825"/>
            <a:ext cx="3429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3</a:t>
            </a:r>
          </a:p>
        </p:txBody>
      </p:sp>
      <p:sp>
        <p:nvSpPr>
          <p:cNvPr id="136" name="TextovéPole 135">
            <a:extLst>
              <a:ext uri="{FF2B5EF4-FFF2-40B4-BE49-F238E27FC236}">
                <a16:creationId xmlns:a16="http://schemas.microsoft.com/office/drawing/2014/main" id="{9428CCE1-5DCA-FDA9-6495-6F13BDDF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384425"/>
            <a:ext cx="3429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3</a:t>
            </a:r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6780069C-5CC3-C0E0-E115-5480117C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4487863"/>
            <a:ext cx="3444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2F1545-5ECC-71EA-042D-B240C7B7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2387600"/>
            <a:ext cx="3492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4</a:t>
            </a:r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662C5E07-AEEB-D349-483F-6DB1BB78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4460875"/>
            <a:ext cx="35083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4</a:t>
            </a:r>
          </a:p>
        </p:txBody>
      </p:sp>
      <p:sp>
        <p:nvSpPr>
          <p:cNvPr id="140" name="TextovéPole 139">
            <a:extLst>
              <a:ext uri="{FF2B5EF4-FFF2-40B4-BE49-F238E27FC236}">
                <a16:creationId xmlns:a16="http://schemas.microsoft.com/office/drawing/2014/main" id="{F903142D-DD5E-E779-1027-DBF973CB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38" y="2497138"/>
            <a:ext cx="3492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B55A61-E37E-58E6-259D-50B2544FA23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81163" y="2413000"/>
            <a:ext cx="344487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5</a:t>
            </a:r>
          </a:p>
        </p:txBody>
      </p:sp>
      <p:sp>
        <p:nvSpPr>
          <p:cNvPr id="142" name="TextovéPole 141">
            <a:extLst>
              <a:ext uri="{FF2B5EF4-FFF2-40B4-BE49-F238E27FC236}">
                <a16:creationId xmlns:a16="http://schemas.microsoft.com/office/drawing/2014/main" id="{4AB535E2-62AE-BDBC-CC17-9404BCDCC0F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73588" y="4464050"/>
            <a:ext cx="3429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5</a:t>
            </a:r>
          </a:p>
        </p:txBody>
      </p:sp>
      <p:sp>
        <p:nvSpPr>
          <p:cNvPr id="143" name="TextovéPole 142">
            <a:extLst>
              <a:ext uri="{FF2B5EF4-FFF2-40B4-BE49-F238E27FC236}">
                <a16:creationId xmlns:a16="http://schemas.microsoft.com/office/drawing/2014/main" id="{36479141-8902-0910-FDDD-58AA0474013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500938" y="2506663"/>
            <a:ext cx="3429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6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A9D89C-20E6-0B61-D1D3-2E434EC16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4479925"/>
            <a:ext cx="311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6</a:t>
            </a:r>
          </a:p>
        </p:txBody>
      </p:sp>
      <p:sp>
        <p:nvSpPr>
          <p:cNvPr id="145" name="TextovéPole 144">
            <a:extLst>
              <a:ext uri="{FF2B5EF4-FFF2-40B4-BE49-F238E27FC236}">
                <a16:creationId xmlns:a16="http://schemas.microsoft.com/office/drawing/2014/main" id="{36ED88D0-0C11-7111-A717-375A83D7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2379663"/>
            <a:ext cx="3111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7</a:t>
            </a:r>
          </a:p>
        </p:txBody>
      </p:sp>
      <p:sp>
        <p:nvSpPr>
          <p:cNvPr id="146" name="TextovéPole 145">
            <a:extLst>
              <a:ext uri="{FF2B5EF4-FFF2-40B4-BE49-F238E27FC236}">
                <a16:creationId xmlns:a16="http://schemas.microsoft.com/office/drawing/2014/main" id="{2088A290-DDF7-EC17-CC10-CE5E6ED07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2513013"/>
            <a:ext cx="3095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3" grpId="0"/>
      <p:bldP spid="130" grpId="0"/>
      <p:bldP spid="131" grpId="0"/>
      <p:bldP spid="4" grpId="0" animBg="1"/>
      <p:bldP spid="133" grpId="0" animBg="1"/>
      <p:bldP spid="134" grpId="0" animBg="1"/>
      <p:bldP spid="5" grpId="0" animBg="1"/>
      <p:bldP spid="136" grpId="0" animBg="1"/>
      <p:bldP spid="137" grpId="0" animBg="1"/>
      <p:bldP spid="6" grpId="0" animBg="1"/>
      <p:bldP spid="139" grpId="0" animBg="1"/>
      <p:bldP spid="140" grpId="0" animBg="1"/>
      <p:bldP spid="7" grpId="0" animBg="1"/>
      <p:bldP spid="142" grpId="0" animBg="1"/>
      <p:bldP spid="143" grpId="0" animBg="1"/>
      <p:bldP spid="8" grpId="0" animBg="1"/>
      <p:bldP spid="145" grpId="0" animBg="1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AAB7D9D5-2C5A-78AB-F2CC-E017A653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1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 BRANCH ATTRACTION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Obrázek 2" descr="Felsenstein-zone1.jpg">
            <a:extLst>
              <a:ext uri="{FF2B5EF4-FFF2-40B4-BE49-F238E27FC236}">
                <a16:creationId xmlns:a16="http://schemas.microsoft.com/office/drawing/2014/main" id="{708C25A0-CFDB-8E31-26B5-6900942A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890713" y="1963738"/>
            <a:ext cx="4060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F2F2B14A-8F77-CE6C-C00D-F897B8BEB305}"/>
              </a:ext>
            </a:extLst>
          </p:cNvPr>
          <p:cNvCxnSpPr/>
          <p:nvPr/>
        </p:nvCxnSpPr>
        <p:spPr>
          <a:xfrm rot="16200000" flipH="1">
            <a:off x="334169" y="1823244"/>
            <a:ext cx="709612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>
            <a:extLst>
              <a:ext uri="{FF2B5EF4-FFF2-40B4-BE49-F238E27FC236}">
                <a16:creationId xmlns:a16="http://schemas.microsoft.com/office/drawing/2014/main" id="{166EBF25-B1B8-779B-B326-174B2D41C8DD}"/>
              </a:ext>
            </a:extLst>
          </p:cNvPr>
          <p:cNvCxnSpPr/>
          <p:nvPr/>
        </p:nvCxnSpPr>
        <p:spPr>
          <a:xfrm rot="5400000" flipH="1" flipV="1">
            <a:off x="302419" y="2551907"/>
            <a:ext cx="776287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>
            <a:extLst>
              <a:ext uri="{FF2B5EF4-FFF2-40B4-BE49-F238E27FC236}">
                <a16:creationId xmlns:a16="http://schemas.microsoft.com/office/drawing/2014/main" id="{95C6C1CB-4E6E-8F18-1466-E1A7E48BAB8A}"/>
              </a:ext>
            </a:extLst>
          </p:cNvPr>
          <p:cNvCxnSpPr/>
          <p:nvPr/>
        </p:nvCxnSpPr>
        <p:spPr>
          <a:xfrm>
            <a:off x="895350" y="2384425"/>
            <a:ext cx="412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C993E566-8A13-D4AA-CEB0-4F160031A8BC}"/>
              </a:ext>
            </a:extLst>
          </p:cNvPr>
          <p:cNvCxnSpPr/>
          <p:nvPr/>
        </p:nvCxnSpPr>
        <p:spPr>
          <a:xfrm rot="5400000">
            <a:off x="1240631" y="2188370"/>
            <a:ext cx="269875" cy="112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37EA6987-5ED6-7432-1046-9205CD27C730}"/>
              </a:ext>
            </a:extLst>
          </p:cNvPr>
          <p:cNvCxnSpPr/>
          <p:nvPr/>
        </p:nvCxnSpPr>
        <p:spPr>
          <a:xfrm rot="16200000" flipH="1">
            <a:off x="1248569" y="2443956"/>
            <a:ext cx="269875" cy="150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ovéPole 24">
            <a:extLst>
              <a:ext uri="{FF2B5EF4-FFF2-40B4-BE49-F238E27FC236}">
                <a16:creationId xmlns:a16="http://schemas.microsoft.com/office/drawing/2014/main" id="{4DF76343-9762-CFF5-25F4-93EC5196D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8587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226" name="TextovéPole 25">
            <a:extLst>
              <a:ext uri="{FF2B5EF4-FFF2-40B4-BE49-F238E27FC236}">
                <a16:creationId xmlns:a16="http://schemas.microsoft.com/office/drawing/2014/main" id="{CEBE6EAA-09EE-D8EA-781F-6E81C705E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31305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227" name="TextovéPole 26">
            <a:extLst>
              <a:ext uri="{FF2B5EF4-FFF2-40B4-BE49-F238E27FC236}">
                <a16:creationId xmlns:a16="http://schemas.microsoft.com/office/drawing/2014/main" id="{9F0728E7-CDE9-2DDE-B794-987BC4DC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7145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228" name="TextovéPole 27">
            <a:extLst>
              <a:ext uri="{FF2B5EF4-FFF2-40B4-BE49-F238E27FC236}">
                <a16:creationId xmlns:a16="http://schemas.microsoft.com/office/drawing/2014/main" id="{22BE43B6-68FE-F75E-B49D-388CC57F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63842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29" name="Přímá spojovací čára 28">
            <a:extLst>
              <a:ext uri="{FF2B5EF4-FFF2-40B4-BE49-F238E27FC236}">
                <a16:creationId xmlns:a16="http://schemas.microsoft.com/office/drawing/2014/main" id="{8F0A761A-FBC7-ACA4-9C0A-BCA0202053A5}"/>
              </a:ext>
            </a:extLst>
          </p:cNvPr>
          <p:cNvCxnSpPr/>
          <p:nvPr/>
        </p:nvCxnSpPr>
        <p:spPr>
          <a:xfrm rot="16200000" flipH="1">
            <a:off x="272257" y="4887119"/>
            <a:ext cx="709612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>
            <a:extLst>
              <a:ext uri="{FF2B5EF4-FFF2-40B4-BE49-F238E27FC236}">
                <a16:creationId xmlns:a16="http://schemas.microsoft.com/office/drawing/2014/main" id="{4ECAF52B-71A4-8DAC-ED48-71515F5509BF}"/>
              </a:ext>
            </a:extLst>
          </p:cNvPr>
          <p:cNvCxnSpPr/>
          <p:nvPr/>
        </p:nvCxnSpPr>
        <p:spPr>
          <a:xfrm rot="5400000" flipH="1" flipV="1">
            <a:off x="1063625" y="4852988"/>
            <a:ext cx="777875" cy="412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>
            <a:extLst>
              <a:ext uri="{FF2B5EF4-FFF2-40B4-BE49-F238E27FC236}">
                <a16:creationId xmlns:a16="http://schemas.microsoft.com/office/drawing/2014/main" id="{735FB76A-F943-6BEC-4E1D-29C9BF21BF63}"/>
              </a:ext>
            </a:extLst>
          </p:cNvPr>
          <p:cNvCxnSpPr/>
          <p:nvPr/>
        </p:nvCxnSpPr>
        <p:spPr>
          <a:xfrm>
            <a:off x="833438" y="5448300"/>
            <a:ext cx="412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>
            <a:extLst>
              <a:ext uri="{FF2B5EF4-FFF2-40B4-BE49-F238E27FC236}">
                <a16:creationId xmlns:a16="http://schemas.microsoft.com/office/drawing/2014/main" id="{B1E97AB1-6A71-904A-9C69-2E2510DC2F00}"/>
              </a:ext>
            </a:extLst>
          </p:cNvPr>
          <p:cNvCxnSpPr/>
          <p:nvPr/>
        </p:nvCxnSpPr>
        <p:spPr>
          <a:xfrm rot="5400000">
            <a:off x="642144" y="5526881"/>
            <a:ext cx="269875" cy="112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6DD5D906-DDB4-6858-44EF-9EEFA7771C52}"/>
              </a:ext>
            </a:extLst>
          </p:cNvPr>
          <p:cNvCxnSpPr/>
          <p:nvPr/>
        </p:nvCxnSpPr>
        <p:spPr>
          <a:xfrm rot="16200000" flipH="1">
            <a:off x="1185863" y="5508625"/>
            <a:ext cx="269875" cy="14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4" name="TextovéPole 33">
            <a:extLst>
              <a:ext uri="{FF2B5EF4-FFF2-40B4-BE49-F238E27FC236}">
                <a16:creationId xmlns:a16="http://schemas.microsoft.com/office/drawing/2014/main" id="{D6A20942-5392-D323-64C4-252A9BE8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34975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235" name="TextovéPole 34">
            <a:extLst>
              <a:ext uri="{FF2B5EF4-FFF2-40B4-BE49-F238E27FC236}">
                <a16:creationId xmlns:a16="http://schemas.microsoft.com/office/drawing/2014/main" id="{A82DBFF7-9C07-4179-0235-DC571803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34975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236" name="TextovéPole 35">
            <a:extLst>
              <a:ext uri="{FF2B5EF4-FFF2-40B4-BE49-F238E27FC236}">
                <a16:creationId xmlns:a16="http://schemas.microsoft.com/office/drawing/2014/main" id="{E65AC8AD-EAA8-9DC6-10CD-FC8ABAE0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702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237" name="TextovéPole 36">
            <a:extLst>
              <a:ext uri="{FF2B5EF4-FFF2-40B4-BE49-F238E27FC236}">
                <a16:creationId xmlns:a16="http://schemas.microsoft.com/office/drawing/2014/main" id="{C0ED5D93-18B4-0FB4-D83B-A93F46BA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702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238" name="TextovéPole 37">
            <a:extLst>
              <a:ext uri="{FF2B5EF4-FFF2-40B4-BE49-F238E27FC236}">
                <a16:creationId xmlns:a16="http://schemas.microsoft.com/office/drawing/2014/main" id="{E0AE8829-5EB6-334E-629C-C1486FC3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71462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p</a:t>
            </a:r>
          </a:p>
        </p:txBody>
      </p:sp>
      <p:sp>
        <p:nvSpPr>
          <p:cNvPr id="9239" name="TextovéPole 38">
            <a:extLst>
              <a:ext uri="{FF2B5EF4-FFF2-40B4-BE49-F238E27FC236}">
                <a16:creationId xmlns:a16="http://schemas.microsoft.com/office/drawing/2014/main" id="{BA5BC59D-F416-579E-7D2F-4A0C2F5D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5001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p</a:t>
            </a:r>
          </a:p>
        </p:txBody>
      </p:sp>
      <p:sp>
        <p:nvSpPr>
          <p:cNvPr id="9240" name="TextovéPole 39">
            <a:extLst>
              <a:ext uri="{FF2B5EF4-FFF2-40B4-BE49-F238E27FC236}">
                <a16:creationId xmlns:a16="http://schemas.microsoft.com/office/drawing/2014/main" id="{E6676118-6C02-E614-5460-6F4095227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46101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p</a:t>
            </a:r>
          </a:p>
        </p:txBody>
      </p:sp>
      <p:sp>
        <p:nvSpPr>
          <p:cNvPr id="9241" name="TextovéPole 40">
            <a:extLst>
              <a:ext uri="{FF2B5EF4-FFF2-40B4-BE49-F238E27FC236}">
                <a16:creationId xmlns:a16="http://schemas.microsoft.com/office/drawing/2014/main" id="{A86E6CAC-68F6-E7F8-91DE-7AAFCCD2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4643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p</a:t>
            </a:r>
          </a:p>
        </p:txBody>
      </p:sp>
      <p:sp>
        <p:nvSpPr>
          <p:cNvPr id="9242" name="TextovéPole 42">
            <a:extLst>
              <a:ext uri="{FF2B5EF4-FFF2-40B4-BE49-F238E27FC236}">
                <a16:creationId xmlns:a16="http://schemas.microsoft.com/office/drawing/2014/main" id="{1E2FD7A1-9E41-54AE-5281-0BC3F7E5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189547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9243" name="TextovéPole 43">
            <a:extLst>
              <a:ext uri="{FF2B5EF4-FFF2-40B4-BE49-F238E27FC236}">
                <a16:creationId xmlns:a16="http://schemas.microsoft.com/office/drawing/2014/main" id="{576DB6FF-2110-0997-882D-194DC5E2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9288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9244" name="TextovéPole 44">
            <a:extLst>
              <a:ext uri="{FF2B5EF4-FFF2-40B4-BE49-F238E27FC236}">
                <a16:creationId xmlns:a16="http://schemas.microsoft.com/office/drawing/2014/main" id="{678833BD-6597-DD27-D8C9-CE2DB278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22526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9245" name="TextovéPole 45">
            <a:extLst>
              <a:ext uri="{FF2B5EF4-FFF2-40B4-BE49-F238E27FC236}">
                <a16:creationId xmlns:a16="http://schemas.microsoft.com/office/drawing/2014/main" id="{F7D68870-4DDA-5504-A8E1-F71D5185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500062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9246" name="TextovéPole 46">
            <a:extLst>
              <a:ext uri="{FF2B5EF4-FFF2-40B4-BE49-F238E27FC236}">
                <a16:creationId xmlns:a16="http://schemas.microsoft.com/office/drawing/2014/main" id="{85E36867-F263-82C2-9B4B-DAEB2ECA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53578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9247" name="TextovéPole 47">
            <a:extLst>
              <a:ext uri="{FF2B5EF4-FFF2-40B4-BE49-F238E27FC236}">
                <a16:creationId xmlns:a16="http://schemas.microsoft.com/office/drawing/2014/main" id="{4B807D5A-4B7A-1D10-1D6E-E02DBA486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5357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i="1"/>
              <a:t>q</a:t>
            </a:r>
            <a:endParaRPr lang="cs-CZ" altLang="cs-CZ" sz="2400" i="1"/>
          </a:p>
        </p:txBody>
      </p:sp>
      <p:sp>
        <p:nvSpPr>
          <p:cNvPr id="49" name="Šipka doprava 48">
            <a:extLst>
              <a:ext uri="{FF2B5EF4-FFF2-40B4-BE49-F238E27FC236}">
                <a16:creationId xmlns:a16="http://schemas.microsoft.com/office/drawing/2014/main" id="{3EDE6A04-C804-1FD7-12C2-99B218E3306B}"/>
              </a:ext>
            </a:extLst>
          </p:cNvPr>
          <p:cNvSpPr/>
          <p:nvPr/>
        </p:nvSpPr>
        <p:spPr>
          <a:xfrm rot="10325058">
            <a:off x="1803400" y="4735513"/>
            <a:ext cx="1436688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0" name="Šipka doprava 49">
            <a:extLst>
              <a:ext uri="{FF2B5EF4-FFF2-40B4-BE49-F238E27FC236}">
                <a16:creationId xmlns:a16="http://schemas.microsoft.com/office/drawing/2014/main" id="{AAF8CD2D-DD9A-ABA4-B35C-64A8E4EADB72}"/>
              </a:ext>
            </a:extLst>
          </p:cNvPr>
          <p:cNvSpPr/>
          <p:nvPr/>
        </p:nvSpPr>
        <p:spPr>
          <a:xfrm rot="11520294">
            <a:off x="2025650" y="2468563"/>
            <a:ext cx="1112838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50" name="TextovéPole 33">
            <a:extLst>
              <a:ext uri="{FF2B5EF4-FFF2-40B4-BE49-F238E27FC236}">
                <a16:creationId xmlns:a16="http://schemas.microsoft.com/office/drawing/2014/main" id="{F136B32F-BE0B-F28E-0F0F-00A269CD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1096963"/>
            <a:ext cx="582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Maximum parsimony is inconsistent estimator</a:t>
            </a:r>
          </a:p>
        </p:txBody>
      </p:sp>
      <p:grpSp>
        <p:nvGrpSpPr>
          <p:cNvPr id="9251" name="Skupina 30">
            <a:extLst>
              <a:ext uri="{FF2B5EF4-FFF2-40B4-BE49-F238E27FC236}">
                <a16:creationId xmlns:a16="http://schemas.microsoft.com/office/drawing/2014/main" id="{FE8EC7A8-6A78-D9E7-3075-B6C85824EF68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2143125"/>
            <a:ext cx="2857500" cy="3000375"/>
            <a:chOff x="428596" y="1857364"/>
            <a:chExt cx="2857520" cy="3000396"/>
          </a:xfrm>
        </p:grpSpPr>
        <p:cxnSp>
          <p:nvCxnSpPr>
            <p:cNvPr id="36" name="Přímá spojovací čára 35">
              <a:extLst>
                <a:ext uri="{FF2B5EF4-FFF2-40B4-BE49-F238E27FC236}">
                  <a16:creationId xmlns:a16="http://schemas.microsoft.com/office/drawing/2014/main" id="{179DAB7F-B6C0-B421-20BD-5532A5B6A7D9}"/>
                </a:ext>
              </a:extLst>
            </p:cNvPr>
            <p:cNvCxnSpPr/>
            <p:nvPr/>
          </p:nvCxnSpPr>
          <p:spPr>
            <a:xfrm rot="16200000" flipH="1">
              <a:off x="357159" y="2714620"/>
              <a:ext cx="1500197" cy="785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>
              <a:extLst>
                <a:ext uri="{FF2B5EF4-FFF2-40B4-BE49-F238E27FC236}">
                  <a16:creationId xmlns:a16="http://schemas.microsoft.com/office/drawing/2014/main" id="{CE7134B6-55E1-8D19-E4D4-8BEA87F0C0E8}"/>
                </a:ext>
              </a:extLst>
            </p:cNvPr>
            <p:cNvCxnSpPr/>
            <p:nvPr/>
          </p:nvCxnSpPr>
          <p:spPr>
            <a:xfrm rot="5400000" flipH="1" flipV="1">
              <a:off x="1866881" y="2692395"/>
              <a:ext cx="1584336" cy="746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čára 37">
              <a:extLst>
                <a:ext uri="{FF2B5EF4-FFF2-40B4-BE49-F238E27FC236}">
                  <a16:creationId xmlns:a16="http://schemas.microsoft.com/office/drawing/2014/main" id="{F8374AE8-14DF-17D5-B126-40B6C733025B}"/>
                </a:ext>
              </a:extLst>
            </p:cNvPr>
            <p:cNvCxnSpPr/>
            <p:nvPr/>
          </p:nvCxnSpPr>
          <p:spPr>
            <a:xfrm>
              <a:off x="1500167" y="3857628"/>
              <a:ext cx="78581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čára 38">
              <a:extLst>
                <a:ext uri="{FF2B5EF4-FFF2-40B4-BE49-F238E27FC236}">
                  <a16:creationId xmlns:a16="http://schemas.microsoft.com/office/drawing/2014/main" id="{77C5F308-8FFD-F2C4-22E7-412FAA73CB28}"/>
                </a:ext>
              </a:extLst>
            </p:cNvPr>
            <p:cNvCxnSpPr/>
            <p:nvPr/>
          </p:nvCxnSpPr>
          <p:spPr>
            <a:xfrm rot="5400000">
              <a:off x="1107258" y="4036222"/>
              <a:ext cx="571504" cy="2143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ovací čára 39">
              <a:extLst>
                <a:ext uri="{FF2B5EF4-FFF2-40B4-BE49-F238E27FC236}">
                  <a16:creationId xmlns:a16="http://schemas.microsoft.com/office/drawing/2014/main" id="{80934745-0A52-CADA-ACD8-F4757A104159}"/>
                </a:ext>
              </a:extLst>
            </p:cNvPr>
            <p:cNvCxnSpPr/>
            <p:nvPr/>
          </p:nvCxnSpPr>
          <p:spPr>
            <a:xfrm rot="16200000" flipH="1">
              <a:off x="2143108" y="4000504"/>
              <a:ext cx="571504" cy="2857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7" name="TextovéPole 21">
              <a:extLst>
                <a:ext uri="{FF2B5EF4-FFF2-40B4-BE49-F238E27FC236}">
                  <a16:creationId xmlns:a16="http://schemas.microsoft.com/office/drawing/2014/main" id="{04E0BDFA-B5F3-8061-DED2-0C7CA10EC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48" y="285749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p</a:t>
              </a:r>
            </a:p>
          </p:txBody>
        </p:sp>
        <p:sp>
          <p:nvSpPr>
            <p:cNvPr id="9258" name="TextovéPole 22">
              <a:extLst>
                <a:ext uri="{FF2B5EF4-FFF2-40B4-BE49-F238E27FC236}">
                  <a16:creationId xmlns:a16="http://schemas.microsoft.com/office/drawing/2014/main" id="{5A59A3C6-AA74-9014-068C-5A46AA104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248" y="285749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p</a:t>
              </a:r>
            </a:p>
          </p:txBody>
        </p:sp>
        <p:sp>
          <p:nvSpPr>
            <p:cNvPr id="9259" name="TextovéPole 23">
              <a:extLst>
                <a:ext uri="{FF2B5EF4-FFF2-40B4-BE49-F238E27FC236}">
                  <a16:creationId xmlns:a16="http://schemas.microsoft.com/office/drawing/2014/main" id="{8D846B9E-C20F-689D-8C32-3884ABE92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80" y="3429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q</a:t>
              </a:r>
            </a:p>
          </p:txBody>
        </p:sp>
        <p:sp>
          <p:nvSpPr>
            <p:cNvPr id="9260" name="TextovéPole 24">
              <a:extLst>
                <a:ext uri="{FF2B5EF4-FFF2-40B4-BE49-F238E27FC236}">
                  <a16:creationId xmlns:a16="http://schemas.microsoft.com/office/drawing/2014/main" id="{76466FCC-F137-8FB5-F51F-DFCC8A5B9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290" y="396746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q</a:t>
              </a:r>
            </a:p>
          </p:txBody>
        </p:sp>
        <p:sp>
          <p:nvSpPr>
            <p:cNvPr id="9261" name="TextovéPole 25">
              <a:extLst>
                <a:ext uri="{FF2B5EF4-FFF2-40B4-BE49-F238E27FC236}">
                  <a16:creationId xmlns:a16="http://schemas.microsoft.com/office/drawing/2014/main" id="{288B7FA0-DAA8-B660-2B9A-5269E8CE1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1744" y="396746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i="1"/>
                <a:t>q</a:t>
              </a:r>
            </a:p>
          </p:txBody>
        </p:sp>
        <p:sp>
          <p:nvSpPr>
            <p:cNvPr id="9262" name="TextovéPole 26">
              <a:extLst>
                <a:ext uri="{FF2B5EF4-FFF2-40B4-BE49-F238E27FC236}">
                  <a16:creationId xmlns:a16="http://schemas.microsoft.com/office/drawing/2014/main" id="{F01CD4A9-D57F-C35B-C987-36FDB27CD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96" y="1967203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263" name="TextovéPole 27">
              <a:extLst>
                <a:ext uri="{FF2B5EF4-FFF2-40B4-BE49-F238E27FC236}">
                  <a16:creationId xmlns:a16="http://schemas.microsoft.com/office/drawing/2014/main" id="{6CE8A9C9-3785-B7EA-238E-19D62DE35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632" y="1857364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264" name="TextovéPole 28">
              <a:extLst>
                <a:ext uri="{FF2B5EF4-FFF2-40B4-BE49-F238E27FC236}">
                  <a16:creationId xmlns:a16="http://schemas.microsoft.com/office/drawing/2014/main" id="{5DBD1298-6181-8736-59B8-52A6D9D9D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439609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9265" name="TextovéPole 29">
              <a:extLst>
                <a:ext uri="{FF2B5EF4-FFF2-40B4-BE49-F238E27FC236}">
                  <a16:creationId xmlns:a16="http://schemas.microsoft.com/office/drawing/2014/main" id="{1A741924-BD11-1D19-B6E3-A30F7468C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860" y="439609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>
            <a:extLst>
              <a:ext uri="{FF2B5EF4-FFF2-40B4-BE49-F238E27FC236}">
                <a16:creationId xmlns:a16="http://schemas.microsoft.com/office/drawing/2014/main" id="{D8EC2443-4EED-7148-EC11-3D40CBF7D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LIKELIHOOD PRINCIPLE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7FA782-EE4C-FA5F-C6F9-2C25DE7F39CA}"/>
              </a:ext>
            </a:extLst>
          </p:cNvPr>
          <p:cNvSpPr txBox="1"/>
          <p:nvPr/>
        </p:nvSpPr>
        <p:spPr>
          <a:xfrm>
            <a:off x="214313" y="1357313"/>
            <a:ext cx="85725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We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would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like</a:t>
            </a:r>
            <a:r>
              <a:rPr lang="cs-CZ" dirty="0">
                <a:latin typeface="Arial" pitchFamily="34" charset="0"/>
                <a:cs typeface="Arial" pitchFamily="34" charset="0"/>
              </a:rPr>
              <a:t> to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know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probability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hypothesis</a:t>
            </a:r>
            <a:r>
              <a:rPr lang="cs-CZ" dirty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tree</a:t>
            </a:r>
            <a:r>
              <a:rPr lang="cs-CZ" dirty="0">
                <a:latin typeface="Arial" pitchFamily="34" charset="0"/>
                <a:cs typeface="Arial" pitchFamily="34" charset="0"/>
              </a:rPr>
              <a:t>)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given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data (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alignment</a:t>
            </a:r>
            <a:r>
              <a:rPr lang="cs-CZ" dirty="0">
                <a:latin typeface="Arial" pitchFamily="34" charset="0"/>
                <a:cs typeface="Arial" pitchFamily="34" charset="0"/>
              </a:rPr>
              <a:t>)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we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observe</a:t>
            </a:r>
            <a:r>
              <a:rPr lang="cs-CZ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cs-CZ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P (</a:t>
            </a:r>
            <a:r>
              <a:rPr lang="cs-CZ" b="1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Hypothesis</a:t>
            </a:r>
            <a:r>
              <a:rPr lang="en-US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|Data</a:t>
            </a:r>
            <a:r>
              <a:rPr lang="cs-CZ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)</a:t>
            </a:r>
            <a:r>
              <a:rPr lang="en-US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 = P(H|D)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Bay</a:t>
            </a:r>
            <a:r>
              <a:rPr lang="cs-CZ" dirty="0">
                <a:latin typeface="Arial" pitchFamily="34" charset="0"/>
                <a:cs typeface="Arial" pitchFamily="34" charset="0"/>
              </a:rPr>
              <a:t>es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theorem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states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P(H|D)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 = P(H) </a:t>
            </a:r>
            <a:r>
              <a:rPr lang="en-GB" b="1" dirty="0">
                <a:solidFill>
                  <a:srgbClr val="C00000"/>
                </a:solidFill>
                <a:cs typeface="Arial" pitchFamily="34" charset="0"/>
              </a:rPr>
              <a:t>*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 P (D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|H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)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 / P(D)</a:t>
            </a:r>
            <a:endParaRPr lang="cs-CZ" b="1" dirty="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P (D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|H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) </a:t>
            </a:r>
            <a:r>
              <a:rPr lang="cs-CZ" b="1" dirty="0">
                <a:cs typeface="Arial" pitchFamily="34" charset="0"/>
              </a:rPr>
              <a:t>……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dirty="0">
                <a:latin typeface="Arial" pitchFamily="34" charset="0"/>
                <a:cs typeface="Arial" pitchFamily="34" charset="0"/>
              </a:rPr>
              <a:t> a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likelihood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hypothesis</a:t>
            </a:r>
            <a:r>
              <a:rPr lang="cs-CZ" dirty="0">
                <a:latin typeface="Arial" pitchFamily="34" charset="0"/>
                <a:cs typeface="Arial" pitchFamily="34" charset="0"/>
              </a:rPr>
              <a:t> (probability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dirty="0">
                <a:latin typeface="Arial" pitchFamily="34" charset="0"/>
                <a:cs typeface="Arial" pitchFamily="34" charset="0"/>
              </a:rPr>
              <a:t> data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given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hypothesis</a:t>
            </a:r>
            <a:r>
              <a:rPr lang="cs-CZ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if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hypothesis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true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E480F6-956E-8EE5-EF0F-2673FFEA2E5B}"/>
              </a:ext>
            </a:extLst>
          </p:cNvPr>
          <p:cNvSpPr txBox="1"/>
          <p:nvPr/>
        </p:nvSpPr>
        <p:spPr>
          <a:xfrm>
            <a:off x="714375" y="5643563"/>
            <a:ext cx="9001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Hmm, </a:t>
            </a:r>
            <a:r>
              <a:rPr lang="cs-CZ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strange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…. </a:t>
            </a:r>
            <a:r>
              <a:rPr lang="cs-CZ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could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give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b="1" i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cs-CZ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C72EFC9F-DDE7-0F1F-7342-C6AE5FABD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46213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PROBABILITY OF BEING POSITIVE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BB2252-FDB4-80D3-1C08-0116565AE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24827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P(H|D)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=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9BAE0A1-2CB3-FB6B-8AF5-1EA9F18B8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986338"/>
            <a:ext cx="294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P(H) 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*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P (D</a:t>
            </a: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|H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endParaRPr lang="cs-CZ" altLang="cs-CZ" sz="2800" b="1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829307C-D077-109A-15C5-710935318442}"/>
              </a:ext>
            </a:extLst>
          </p:cNvPr>
          <p:cNvCxnSpPr/>
          <p:nvPr/>
        </p:nvCxnSpPr>
        <p:spPr>
          <a:xfrm>
            <a:off x="2411413" y="5510213"/>
            <a:ext cx="33131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A875D38-6E53-8DC6-0AB8-4D2EAE883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589588"/>
            <a:ext cx="2943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P(D)</a:t>
            </a:r>
            <a:endParaRPr lang="cs-CZ" altLang="cs-CZ" sz="2800"/>
          </a:p>
        </p:txBody>
      </p:sp>
      <p:sp>
        <p:nvSpPr>
          <p:cNvPr id="11271" name="TextovéPole 15">
            <a:extLst>
              <a:ext uri="{FF2B5EF4-FFF2-40B4-BE49-F238E27FC236}">
                <a16:creationId xmlns:a16="http://schemas.microsoft.com/office/drawing/2014/main" id="{72F8952F-0CA5-1E34-EE77-1850EBCA4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876425"/>
            <a:ext cx="925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What is the probability for patient being positive given the positive test.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698C6D5-FA30-AF6A-731A-8DD8CB629ED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9388" y="2533650"/>
            <a:ext cx="8785225" cy="1568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Antigenic COVID test: </a:t>
            </a:r>
            <a:br>
              <a:rPr lang="en-GB" altLang="cs-CZ" sz="2400"/>
            </a:br>
            <a:r>
              <a:rPr lang="cs-CZ" altLang="cs-CZ" sz="2400"/>
              <a:t>Sensitivity (probability of positive test in positive patient) 80</a:t>
            </a:r>
            <a:r>
              <a:rPr lang="en-GB" altLang="cs-CZ" sz="2400"/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Specificity (</a:t>
            </a:r>
            <a:r>
              <a:rPr lang="cs-CZ" altLang="cs-CZ" sz="2400"/>
              <a:t>probability of </a:t>
            </a:r>
            <a:r>
              <a:rPr lang="en-GB" altLang="cs-CZ" sz="2400"/>
              <a:t>negative</a:t>
            </a:r>
            <a:r>
              <a:rPr lang="cs-CZ" altLang="cs-CZ" sz="2400"/>
              <a:t> test in </a:t>
            </a:r>
            <a:r>
              <a:rPr lang="en-GB" altLang="cs-CZ" sz="2400"/>
              <a:t>negative</a:t>
            </a:r>
            <a:r>
              <a:rPr lang="cs-CZ" altLang="cs-CZ" sz="2400"/>
              <a:t> patient</a:t>
            </a:r>
            <a:r>
              <a:rPr lang="en-GB" altLang="cs-CZ" sz="2400"/>
              <a:t>) 99,2%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Prevalence of the dissease in population </a:t>
            </a:r>
            <a:r>
              <a:rPr lang="cs-CZ" altLang="cs-CZ" sz="2400"/>
              <a:t>1</a:t>
            </a:r>
            <a:r>
              <a:rPr lang="en-GB" altLang="cs-CZ" sz="2400"/>
              <a:t>%</a:t>
            </a:r>
            <a:endParaRPr lang="cs-CZ" altLang="cs-CZ" sz="240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99A06CF8-D4C7-71FA-1FAC-1238FD3B15BD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4470400"/>
            <a:ext cx="877887" cy="808038"/>
            <a:chOff x="1449684" y="4470959"/>
            <a:chExt cx="877680" cy="8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855E52B3-6CA3-5A4E-EEF5-888BAE15B14A}"/>
                    </a:ext>
                  </a:extLst>
                </p14:cNvPr>
                <p14:cNvContentPartPr/>
                <p14:nvPr/>
              </p14:nvContentPartPr>
              <p14:xfrm>
                <a:off x="1478124" y="4470959"/>
                <a:ext cx="849240" cy="748800"/>
              </p14:xfrm>
            </p:contentPart>
          </mc:Choice>
          <mc:Fallback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855E52B3-6CA3-5A4E-EEF5-888BAE15B1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9124" y="4461963"/>
                  <a:ext cx="866880" cy="766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1FA79ABA-A2CE-BCDC-E8CD-CEA13DF2074F}"/>
                    </a:ext>
                  </a:extLst>
                </p14:cNvPr>
                <p14:cNvContentPartPr/>
                <p14:nvPr/>
              </p14:nvContentPartPr>
              <p14:xfrm>
                <a:off x="1449684" y="4948679"/>
                <a:ext cx="253440" cy="329760"/>
              </p14:xfrm>
            </p:contentPart>
          </mc:Choice>
          <mc:Fallback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1FA79ABA-A2CE-BCDC-E8CD-CEA13DF207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40684" y="4939679"/>
                  <a:ext cx="27108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B0333AFA-7BC9-A798-E1D8-4A969B07C470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4287838"/>
            <a:ext cx="3181350" cy="546100"/>
            <a:chOff x="2433924" y="4287719"/>
            <a:chExt cx="318096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B127E141-02CD-850B-5912-9D6FF15CD369}"/>
                    </a:ext>
                  </a:extLst>
                </p14:cNvPr>
                <p14:cNvContentPartPr/>
                <p14:nvPr/>
              </p14:nvContentPartPr>
              <p14:xfrm>
                <a:off x="2464884" y="4396079"/>
                <a:ext cx="71280" cy="223200"/>
              </p14:xfrm>
            </p:contentPart>
          </mc:Choice>
          <mc:Fallback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B127E141-02CD-850B-5912-9D6FF15CD3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55884" y="4387079"/>
                  <a:ext cx="88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0B0CB773-78F3-CA40-7878-EEF65D2AE8F6}"/>
                    </a:ext>
                  </a:extLst>
                </p14:cNvPr>
                <p14:cNvContentPartPr/>
                <p14:nvPr/>
              </p14:nvContentPartPr>
              <p14:xfrm>
                <a:off x="2433924" y="4343879"/>
                <a:ext cx="207000" cy="137880"/>
              </p14:xfrm>
            </p:contentPart>
          </mc:Choice>
          <mc:Fallback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0B0CB773-78F3-CA40-7878-EEF65D2AE8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4924" y="4334879"/>
                  <a:ext cx="224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4EEDC8FD-22EF-7669-40B2-8892FB6E3F30}"/>
                    </a:ext>
                  </a:extLst>
                </p14:cNvPr>
                <p14:cNvContentPartPr/>
                <p14:nvPr/>
              </p14:nvContentPartPr>
              <p14:xfrm>
                <a:off x="2585484" y="4479239"/>
                <a:ext cx="111600" cy="119520"/>
              </p14:xfrm>
            </p:contentPart>
          </mc:Choice>
          <mc:Fallback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4EEDC8FD-22EF-7669-40B2-8892FB6E3F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76455" y="4470239"/>
                  <a:ext cx="129297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1149898E-D268-B631-3A89-E6C2B9B1FC05}"/>
                    </a:ext>
                  </a:extLst>
                </p14:cNvPr>
                <p14:cNvContentPartPr/>
                <p14:nvPr/>
              </p14:nvContentPartPr>
              <p14:xfrm>
                <a:off x="2733804" y="4477439"/>
                <a:ext cx="119160" cy="138600"/>
              </p14:xfrm>
            </p:contentPart>
          </mc:Choice>
          <mc:Fallback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1149898E-D268-B631-3A89-E6C2B9B1FC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24804" y="4468439"/>
                  <a:ext cx="136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0D70B4B2-8C0C-7E3C-9FD2-22FEE5BDAE3E}"/>
                    </a:ext>
                  </a:extLst>
                </p14:cNvPr>
                <p14:cNvContentPartPr/>
                <p14:nvPr/>
              </p14:nvContentPartPr>
              <p14:xfrm>
                <a:off x="2900124" y="4348559"/>
                <a:ext cx="139680" cy="235800"/>
              </p14:xfrm>
            </p:contentPart>
          </mc:Choice>
          <mc:Fallback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0D70B4B2-8C0C-7E3C-9FD2-22FEE5BDAE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91124" y="4339559"/>
                  <a:ext cx="157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8F3CE4A2-58EA-1B98-087D-623675EC9A89}"/>
                    </a:ext>
                  </a:extLst>
                </p14:cNvPr>
                <p14:cNvContentPartPr/>
                <p14:nvPr/>
              </p14:nvContentPartPr>
              <p14:xfrm>
                <a:off x="2867004" y="4394279"/>
                <a:ext cx="174600" cy="54360"/>
              </p14:xfrm>
            </p:contentPart>
          </mc:Choice>
          <mc:Fallback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8F3CE4A2-58EA-1B98-087D-623675EC9A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58004" y="4385279"/>
                  <a:ext cx="192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BE844E68-CE2C-037E-E40A-8376FFA3FAF2}"/>
                    </a:ext>
                  </a:extLst>
                </p14:cNvPr>
                <p14:cNvContentPartPr/>
                <p14:nvPr/>
              </p14:nvContentPartPr>
              <p14:xfrm>
                <a:off x="3060324" y="4460879"/>
                <a:ext cx="151920" cy="120960"/>
              </p14:xfrm>
            </p:contentPart>
          </mc:Choice>
          <mc:Fallback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BE844E68-CE2C-037E-E40A-8376FFA3FA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1324" y="4451879"/>
                  <a:ext cx="169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E794C74E-2B6A-2714-CEB5-185B100A074A}"/>
                    </a:ext>
                  </a:extLst>
                </p14:cNvPr>
                <p14:cNvContentPartPr/>
                <p14:nvPr/>
              </p14:nvContentPartPr>
              <p14:xfrm>
                <a:off x="3265524" y="4441799"/>
                <a:ext cx="117360" cy="158040"/>
              </p14:xfrm>
            </p:contentPart>
          </mc:Choice>
          <mc:Fallback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E794C74E-2B6A-2714-CEB5-185B100A07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56524" y="4432819"/>
                  <a:ext cx="135000" cy="1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2FAD56BC-BFE4-56FA-402E-235FEE7EFC39}"/>
                    </a:ext>
                  </a:extLst>
                </p14:cNvPr>
                <p14:cNvContentPartPr/>
                <p14:nvPr/>
              </p14:nvContentPartPr>
              <p14:xfrm>
                <a:off x="3421404" y="4499039"/>
                <a:ext cx="20160" cy="96120"/>
              </p14:xfrm>
            </p:contentPart>
          </mc:Choice>
          <mc:Fallback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2FAD56BC-BFE4-56FA-402E-235FEE7EFC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2404" y="4490039"/>
                  <a:ext cx="37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69C17329-3A72-BFD6-CC6C-E1EF53DCD350}"/>
                    </a:ext>
                  </a:extLst>
                </p14:cNvPr>
                <p14:cNvContentPartPr/>
                <p14:nvPr/>
              </p14:nvContentPartPr>
              <p14:xfrm>
                <a:off x="3466404" y="4385639"/>
                <a:ext cx="18720" cy="26280"/>
              </p14:xfrm>
            </p:contentPart>
          </mc:Choice>
          <mc:Fallback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69C17329-3A72-BFD6-CC6C-E1EF53DCD3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57404" y="4376639"/>
                  <a:ext cx="36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5D11D2CA-714C-1EC6-DDF3-6B5832988CFA}"/>
                    </a:ext>
                  </a:extLst>
                </p14:cNvPr>
                <p14:cNvContentPartPr/>
                <p14:nvPr/>
              </p14:nvContentPartPr>
              <p14:xfrm>
                <a:off x="3504564" y="4457279"/>
                <a:ext cx="117360" cy="117720"/>
              </p14:xfrm>
            </p:contentPart>
          </mc:Choice>
          <mc:Fallback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5D11D2CA-714C-1EC6-DDF3-6B5832988C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5536" y="4448279"/>
                  <a:ext cx="135054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5EA077FA-11D0-7121-7A70-238777A9EF76}"/>
                    </a:ext>
                  </a:extLst>
                </p14:cNvPr>
                <p14:cNvContentPartPr/>
                <p14:nvPr/>
              </p14:nvContentPartPr>
              <p14:xfrm>
                <a:off x="3671604" y="4437839"/>
                <a:ext cx="129960" cy="148320"/>
              </p14:xfrm>
            </p:contentPart>
          </mc:Choice>
          <mc:Fallback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5EA077FA-11D0-7121-7A70-238777A9EF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2604" y="4428817"/>
                  <a:ext cx="14760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23661E37-5924-2C55-C525-2BE9570B5056}"/>
                    </a:ext>
                  </a:extLst>
                </p14:cNvPr>
                <p14:cNvContentPartPr/>
                <p14:nvPr/>
              </p14:nvContentPartPr>
              <p14:xfrm>
                <a:off x="3937284" y="4429199"/>
                <a:ext cx="100440" cy="255960"/>
              </p14:xfrm>
            </p:contentPart>
          </mc:Choice>
          <mc:Fallback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23661E37-5924-2C55-C525-2BE9570B50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28284" y="4420212"/>
                  <a:ext cx="118080" cy="273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234A2010-9DDF-241F-D26B-BA0733E37620}"/>
                    </a:ext>
                  </a:extLst>
                </p14:cNvPr>
                <p14:cNvContentPartPr/>
                <p14:nvPr/>
              </p14:nvContentPartPr>
              <p14:xfrm>
                <a:off x="3965004" y="4440719"/>
                <a:ext cx="172080" cy="115560"/>
              </p14:xfrm>
            </p:contentPart>
          </mc:Choice>
          <mc:Fallback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234A2010-9DDF-241F-D26B-BA0733E3762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56004" y="4431719"/>
                  <a:ext cx="189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23E0226F-E40A-2871-CF9F-1ABAE7D215A5}"/>
                    </a:ext>
                  </a:extLst>
                </p14:cNvPr>
                <p14:cNvContentPartPr/>
                <p14:nvPr/>
              </p14:nvContentPartPr>
              <p14:xfrm>
                <a:off x="4164084" y="4441079"/>
                <a:ext cx="130320" cy="135000"/>
              </p14:xfrm>
            </p:contentPart>
          </mc:Choice>
          <mc:Fallback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23E0226F-E40A-2871-CF9F-1ABAE7D215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55084" y="4432079"/>
                  <a:ext cx="147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6F6DA6C6-B74D-2C40-249D-E646680DCD85}"/>
                    </a:ext>
                  </a:extLst>
                </p14:cNvPr>
                <p14:cNvContentPartPr/>
                <p14:nvPr/>
              </p14:nvContentPartPr>
              <p14:xfrm>
                <a:off x="4292604" y="4463399"/>
                <a:ext cx="108000" cy="97200"/>
              </p14:xfrm>
            </p:contentPart>
          </mc:Choice>
          <mc:Fallback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6F6DA6C6-B74D-2C40-249D-E646680DCD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83604" y="4454366"/>
                  <a:ext cx="125640" cy="114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04440730-F25D-3BF5-1073-562D32F61AAE}"/>
                    </a:ext>
                  </a:extLst>
                </p14:cNvPr>
                <p14:cNvContentPartPr/>
                <p14:nvPr/>
              </p14:nvContentPartPr>
              <p14:xfrm>
                <a:off x="4436604" y="4287719"/>
                <a:ext cx="119160" cy="237600"/>
              </p14:xfrm>
            </p:contentPart>
          </mc:Choice>
          <mc:Fallback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04440730-F25D-3BF5-1073-562D32F61A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27604" y="4278719"/>
                  <a:ext cx="136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0A7CA591-0400-FA3C-516D-0D5FC77CBABC}"/>
                    </a:ext>
                  </a:extLst>
                </p14:cNvPr>
                <p14:cNvContentPartPr/>
                <p14:nvPr/>
              </p14:nvContentPartPr>
              <p14:xfrm>
                <a:off x="4547124" y="4455479"/>
                <a:ext cx="133200" cy="124200"/>
              </p14:xfrm>
            </p:contentPart>
          </mc:Choice>
          <mc:Fallback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0A7CA591-0400-FA3C-516D-0D5FC77CBA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38100" y="4446479"/>
                  <a:ext cx="150888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78A5070B-A44D-8E9D-2B1C-F72B2EB406F3}"/>
                    </a:ext>
                  </a:extLst>
                </p14:cNvPr>
                <p14:cNvContentPartPr/>
                <p14:nvPr/>
              </p14:nvContentPartPr>
              <p14:xfrm>
                <a:off x="4639644" y="4476359"/>
                <a:ext cx="65160" cy="121680"/>
              </p14:xfrm>
            </p:contentPart>
          </mc:Choice>
          <mc:Fallback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78A5070B-A44D-8E9D-2B1C-F72B2EB406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0644" y="4467359"/>
                  <a:ext cx="82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704F067F-A0DB-3419-3D5F-ED627CC81CC0}"/>
                    </a:ext>
                  </a:extLst>
                </p14:cNvPr>
                <p14:cNvContentPartPr/>
                <p14:nvPr/>
              </p14:nvContentPartPr>
              <p14:xfrm>
                <a:off x="4758804" y="4303559"/>
                <a:ext cx="93600" cy="290880"/>
              </p14:xfrm>
            </p:contentPart>
          </mc:Choice>
          <mc:Fallback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704F067F-A0DB-3419-3D5F-ED627CC81C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49838" y="4294559"/>
                  <a:ext cx="111172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3FC7FAAE-C31C-D03C-96FD-D19D34DE3D55}"/>
                    </a:ext>
                  </a:extLst>
                </p14:cNvPr>
                <p14:cNvContentPartPr/>
                <p14:nvPr/>
              </p14:nvContentPartPr>
              <p14:xfrm>
                <a:off x="4910004" y="4441799"/>
                <a:ext cx="52200" cy="171360"/>
              </p14:xfrm>
            </p:contentPart>
          </mc:Choice>
          <mc:Fallback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3FC7FAAE-C31C-D03C-96FD-D19D34DE3D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01004" y="4432799"/>
                  <a:ext cx="69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3140DB72-8490-A7B6-D8EF-5EEAA0ACBE38}"/>
                    </a:ext>
                  </a:extLst>
                </p14:cNvPr>
                <p14:cNvContentPartPr/>
                <p14:nvPr/>
              </p14:nvContentPartPr>
              <p14:xfrm>
                <a:off x="4966884" y="4360799"/>
                <a:ext cx="12600" cy="9360"/>
              </p14:xfrm>
            </p:contentPart>
          </mc:Choice>
          <mc:Fallback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3140DB72-8490-A7B6-D8EF-5EEAA0ACBE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57884" y="4351799"/>
                  <a:ext cx="30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A525C42C-BFC0-5378-3776-EF9BCE264732}"/>
                    </a:ext>
                  </a:extLst>
                </p14:cNvPr>
                <p14:cNvContentPartPr/>
                <p14:nvPr/>
              </p14:nvContentPartPr>
              <p14:xfrm>
                <a:off x="5006484" y="4306439"/>
                <a:ext cx="108360" cy="292320"/>
              </p14:xfrm>
            </p:contentPart>
          </mc:Choice>
          <mc:Fallback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A525C42C-BFC0-5378-3776-EF9BCE2647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97484" y="4297439"/>
                  <a:ext cx="126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BF7187AA-D1AE-2D78-9C95-56208B4ED88F}"/>
                    </a:ext>
                  </a:extLst>
                </p14:cNvPr>
                <p14:cNvContentPartPr/>
                <p14:nvPr/>
              </p14:nvContentPartPr>
              <p14:xfrm>
                <a:off x="5118804" y="4458719"/>
                <a:ext cx="41760" cy="122760"/>
              </p14:xfrm>
            </p:contentPart>
          </mc:Choice>
          <mc:Fallback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BF7187AA-D1AE-2D78-9C95-56208B4ED8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09804" y="4449719"/>
                  <a:ext cx="59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8E02B5DB-B388-6E45-EC2D-3253C6D664E3}"/>
                    </a:ext>
                  </a:extLst>
                </p14:cNvPr>
                <p14:cNvContentPartPr/>
                <p14:nvPr/>
              </p14:nvContentPartPr>
              <p14:xfrm>
                <a:off x="5190804" y="4370879"/>
                <a:ext cx="9000" cy="24480"/>
              </p14:xfrm>
            </p:contentPart>
          </mc:Choice>
          <mc:Fallback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8E02B5DB-B388-6E45-EC2D-3253C6D664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81804" y="4361745"/>
                  <a:ext cx="26640" cy="42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40261656-40F6-CC09-6488-99EA1CB4FEA6}"/>
                    </a:ext>
                  </a:extLst>
                </p14:cNvPr>
                <p14:cNvContentPartPr/>
                <p14:nvPr/>
              </p14:nvContentPartPr>
              <p14:xfrm>
                <a:off x="5202324" y="4296719"/>
                <a:ext cx="108720" cy="342000"/>
              </p14:xfrm>
            </p:contentPart>
          </mc:Choice>
          <mc:Fallback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40261656-40F6-CC09-6488-99EA1CB4FE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3324" y="4287719"/>
                  <a:ext cx="126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64223A97-29F6-62BD-B749-927B6FE7DEC8}"/>
                    </a:ext>
                  </a:extLst>
                </p14:cNvPr>
                <p14:cNvContentPartPr/>
                <p14:nvPr/>
              </p14:nvContentPartPr>
              <p14:xfrm>
                <a:off x="5210964" y="4425959"/>
                <a:ext cx="121680" cy="14760"/>
              </p14:xfrm>
            </p:contentPart>
          </mc:Choice>
          <mc:Fallback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64223A97-29F6-62BD-B749-927B6FE7DE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01964" y="4416959"/>
                  <a:ext cx="139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44E1C163-03A8-0083-36A7-E7D108F9C126}"/>
                    </a:ext>
                  </a:extLst>
                </p14:cNvPr>
                <p14:cNvContentPartPr/>
                <p14:nvPr/>
              </p14:nvContentPartPr>
              <p14:xfrm>
                <a:off x="5222124" y="4469879"/>
                <a:ext cx="392760" cy="363960"/>
              </p14:xfrm>
            </p:contentPart>
          </mc:Choice>
          <mc:Fallback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44E1C163-03A8-0083-36A7-E7D108F9C1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13124" y="4460879"/>
                  <a:ext cx="4104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2" name="Skupina 8191">
            <a:extLst>
              <a:ext uri="{FF2B5EF4-FFF2-40B4-BE49-F238E27FC236}">
                <a16:creationId xmlns:a16="http://schemas.microsoft.com/office/drawing/2014/main" id="{C1FFECC1-81D2-C59F-493D-0F2091D238DD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5178425"/>
            <a:ext cx="717550" cy="187325"/>
            <a:chOff x="5297364" y="5178719"/>
            <a:chExt cx="71784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5140EB54-DCBE-6D7A-92A6-28B4E5A2FF2D}"/>
                    </a:ext>
                  </a:extLst>
                </p14:cNvPr>
                <p14:cNvContentPartPr/>
                <p14:nvPr/>
              </p14:nvContentPartPr>
              <p14:xfrm>
                <a:off x="5416164" y="5242799"/>
                <a:ext cx="599040" cy="16200"/>
              </p14:xfrm>
            </p:contentPart>
          </mc:Choice>
          <mc:Fallback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5140EB54-DCBE-6D7A-92A6-28B4E5A2FF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07164" y="5233799"/>
                  <a:ext cx="616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2409AE7E-FF52-6F01-ACED-9583E6BD6E20}"/>
                    </a:ext>
                  </a:extLst>
                </p14:cNvPr>
                <p14:cNvContentPartPr/>
                <p14:nvPr/>
              </p14:nvContentPartPr>
              <p14:xfrm>
                <a:off x="5297364" y="5178719"/>
                <a:ext cx="358920" cy="187200"/>
              </p14:xfrm>
            </p:contentPart>
          </mc:Choice>
          <mc:Fallback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2409AE7E-FF52-6F01-ACED-9583E6BD6E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88364" y="5169719"/>
                  <a:ext cx="3765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9" name="Skupina 8358">
            <a:extLst>
              <a:ext uri="{FF2B5EF4-FFF2-40B4-BE49-F238E27FC236}">
                <a16:creationId xmlns:a16="http://schemas.microsoft.com/office/drawing/2014/main" id="{FE83F02A-12C1-2D91-1B2D-388761950423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5772150"/>
            <a:ext cx="795338" cy="185738"/>
            <a:chOff x="5015844" y="5772772"/>
            <a:chExt cx="79560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357" name="Rukopis 8356">
                  <a:extLst>
                    <a:ext uri="{FF2B5EF4-FFF2-40B4-BE49-F238E27FC236}">
                      <a16:creationId xmlns:a16="http://schemas.microsoft.com/office/drawing/2014/main" id="{F91B7D1E-7F4A-2535-E63F-9D368783D18B}"/>
                    </a:ext>
                  </a:extLst>
                </p14:cNvPr>
                <p14:cNvContentPartPr/>
                <p14:nvPr/>
              </p14:nvContentPartPr>
              <p14:xfrm>
                <a:off x="5106564" y="5830372"/>
                <a:ext cx="704880" cy="57960"/>
              </p14:xfrm>
            </p:contentPart>
          </mc:Choice>
          <mc:Fallback>
            <p:pic>
              <p:nvPicPr>
                <p:cNvPr id="8357" name="Rukopis 8356">
                  <a:extLst>
                    <a:ext uri="{FF2B5EF4-FFF2-40B4-BE49-F238E27FC236}">
                      <a16:creationId xmlns:a16="http://schemas.microsoft.com/office/drawing/2014/main" id="{F91B7D1E-7F4A-2535-E63F-9D368783D1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97569" y="5821372"/>
                  <a:ext cx="722511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358" name="Rukopis 8357">
                  <a:extLst>
                    <a:ext uri="{FF2B5EF4-FFF2-40B4-BE49-F238E27FC236}">
                      <a16:creationId xmlns:a16="http://schemas.microsoft.com/office/drawing/2014/main" id="{97F3572E-D49A-D6BD-1743-789D8E182112}"/>
                    </a:ext>
                  </a:extLst>
                </p14:cNvPr>
                <p14:cNvContentPartPr/>
                <p14:nvPr/>
              </p14:nvContentPartPr>
              <p14:xfrm>
                <a:off x="5015844" y="5772772"/>
                <a:ext cx="191520" cy="185040"/>
              </p14:xfrm>
            </p:contentPart>
          </mc:Choice>
          <mc:Fallback>
            <p:pic>
              <p:nvPicPr>
                <p:cNvPr id="8358" name="Rukopis 8357">
                  <a:extLst>
                    <a:ext uri="{FF2B5EF4-FFF2-40B4-BE49-F238E27FC236}">
                      <a16:creationId xmlns:a16="http://schemas.microsoft.com/office/drawing/2014/main" id="{97F3572E-D49A-D6BD-1743-789D8E1821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06844" y="5763754"/>
                  <a:ext cx="209160" cy="2027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8" name="Skupina 8397">
            <a:extLst>
              <a:ext uri="{FF2B5EF4-FFF2-40B4-BE49-F238E27FC236}">
                <a16:creationId xmlns:a16="http://schemas.microsoft.com/office/drawing/2014/main" id="{F22BDFE4-0AC5-06B5-F2D7-7A3909D5263C}"/>
              </a:ext>
            </a:extLst>
          </p:cNvPr>
          <p:cNvGrpSpPr>
            <a:grpSpLocks/>
          </p:cNvGrpSpPr>
          <p:nvPr/>
        </p:nvGrpSpPr>
        <p:grpSpPr bwMode="auto">
          <a:xfrm>
            <a:off x="6059488" y="4886325"/>
            <a:ext cx="2778125" cy="557213"/>
            <a:chOff x="6059124" y="4885679"/>
            <a:chExt cx="277848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318" name="Rukopis 8317">
                  <a:extLst>
                    <a:ext uri="{FF2B5EF4-FFF2-40B4-BE49-F238E27FC236}">
                      <a16:creationId xmlns:a16="http://schemas.microsoft.com/office/drawing/2014/main" id="{03796BE6-FBC1-41B7-2781-B029322B09D1}"/>
                    </a:ext>
                  </a:extLst>
                </p14:cNvPr>
                <p14:cNvContentPartPr/>
                <p14:nvPr/>
              </p14:nvContentPartPr>
              <p14:xfrm>
                <a:off x="7468524" y="4990439"/>
                <a:ext cx="103320" cy="113040"/>
              </p14:xfrm>
            </p:contentPart>
          </mc:Choice>
          <mc:Fallback>
            <p:pic>
              <p:nvPicPr>
                <p:cNvPr id="8318" name="Rukopis 8317">
                  <a:extLst>
                    <a:ext uri="{FF2B5EF4-FFF2-40B4-BE49-F238E27FC236}">
                      <a16:creationId xmlns:a16="http://schemas.microsoft.com/office/drawing/2014/main" id="{03796BE6-FBC1-41B7-2781-B029322B09D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59524" y="4981439"/>
                  <a:ext cx="120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319" name="Rukopis 8318">
                  <a:extLst>
                    <a:ext uri="{FF2B5EF4-FFF2-40B4-BE49-F238E27FC236}">
                      <a16:creationId xmlns:a16="http://schemas.microsoft.com/office/drawing/2014/main" id="{79C5981C-53E2-A704-D843-5824E126E446}"/>
                    </a:ext>
                  </a:extLst>
                </p14:cNvPr>
                <p14:cNvContentPartPr/>
                <p14:nvPr/>
              </p14:nvContentPartPr>
              <p14:xfrm>
                <a:off x="7574004" y="4885679"/>
                <a:ext cx="154440" cy="336960"/>
              </p14:xfrm>
            </p:contentPart>
          </mc:Choice>
          <mc:Fallback>
            <p:pic>
              <p:nvPicPr>
                <p:cNvPr id="8319" name="Rukopis 8318">
                  <a:extLst>
                    <a:ext uri="{FF2B5EF4-FFF2-40B4-BE49-F238E27FC236}">
                      <a16:creationId xmlns:a16="http://schemas.microsoft.com/office/drawing/2014/main" id="{79C5981C-53E2-A704-D843-5824E126E4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65004" y="4876679"/>
                  <a:ext cx="172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320" name="Rukopis 8319">
                  <a:extLst>
                    <a:ext uri="{FF2B5EF4-FFF2-40B4-BE49-F238E27FC236}">
                      <a16:creationId xmlns:a16="http://schemas.microsoft.com/office/drawing/2014/main" id="{8F8A1AC6-0D36-D60A-CC87-E8496825EAC3}"/>
                    </a:ext>
                  </a:extLst>
                </p14:cNvPr>
                <p14:cNvContentPartPr/>
                <p14:nvPr/>
              </p14:nvContentPartPr>
              <p14:xfrm>
                <a:off x="7573284" y="4987919"/>
                <a:ext cx="185040" cy="40680"/>
              </p14:xfrm>
            </p:contentPart>
          </mc:Choice>
          <mc:Fallback>
            <p:pic>
              <p:nvPicPr>
                <p:cNvPr id="8320" name="Rukopis 8319">
                  <a:extLst>
                    <a:ext uri="{FF2B5EF4-FFF2-40B4-BE49-F238E27FC236}">
                      <a16:creationId xmlns:a16="http://schemas.microsoft.com/office/drawing/2014/main" id="{8F8A1AC6-0D36-D60A-CC87-E8496825EA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64284" y="4978919"/>
                  <a:ext cx="202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303" name="Rukopis 8302">
                  <a:extLst>
                    <a:ext uri="{FF2B5EF4-FFF2-40B4-BE49-F238E27FC236}">
                      <a16:creationId xmlns:a16="http://schemas.microsoft.com/office/drawing/2014/main" id="{56C0613F-C92B-98C7-6776-5707296B06D1}"/>
                    </a:ext>
                  </a:extLst>
                </p14:cNvPr>
                <p14:cNvContentPartPr/>
                <p14:nvPr/>
              </p14:nvContentPartPr>
              <p14:xfrm>
                <a:off x="6107004" y="4925999"/>
                <a:ext cx="199080" cy="231480"/>
              </p14:xfrm>
            </p:contentPart>
          </mc:Choice>
          <mc:Fallback>
            <p:pic>
              <p:nvPicPr>
                <p:cNvPr id="8303" name="Rukopis 8302">
                  <a:extLst>
                    <a:ext uri="{FF2B5EF4-FFF2-40B4-BE49-F238E27FC236}">
                      <a16:creationId xmlns:a16="http://schemas.microsoft.com/office/drawing/2014/main" id="{56C0613F-C92B-98C7-6776-5707296B06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97988" y="4916999"/>
                  <a:ext cx="216752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304" name="Rukopis 8303">
                  <a:extLst>
                    <a:ext uri="{FF2B5EF4-FFF2-40B4-BE49-F238E27FC236}">
                      <a16:creationId xmlns:a16="http://schemas.microsoft.com/office/drawing/2014/main" id="{307BB150-982E-5A65-6E92-A01971A30FAE}"/>
                    </a:ext>
                  </a:extLst>
                </p14:cNvPr>
                <p14:cNvContentPartPr/>
                <p14:nvPr/>
              </p14:nvContentPartPr>
              <p14:xfrm>
                <a:off x="6059124" y="5073599"/>
                <a:ext cx="167760" cy="21600"/>
              </p14:xfrm>
            </p:contentPart>
          </mc:Choice>
          <mc:Fallback>
            <p:pic>
              <p:nvPicPr>
                <p:cNvPr id="8304" name="Rukopis 8303">
                  <a:extLst>
                    <a:ext uri="{FF2B5EF4-FFF2-40B4-BE49-F238E27FC236}">
                      <a16:creationId xmlns:a16="http://schemas.microsoft.com/office/drawing/2014/main" id="{307BB150-982E-5A65-6E92-A01971A30F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50124" y="5064599"/>
                  <a:ext cx="185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306" name="Rukopis 8305">
                  <a:extLst>
                    <a:ext uri="{FF2B5EF4-FFF2-40B4-BE49-F238E27FC236}">
                      <a16:creationId xmlns:a16="http://schemas.microsoft.com/office/drawing/2014/main" id="{CEA76675-10A1-370C-10A4-D585057F8A7B}"/>
                    </a:ext>
                  </a:extLst>
                </p14:cNvPr>
                <p14:cNvContentPartPr/>
                <p14:nvPr/>
              </p14:nvContentPartPr>
              <p14:xfrm>
                <a:off x="6249924" y="5022839"/>
                <a:ext cx="102960" cy="122400"/>
              </p14:xfrm>
            </p:contentPart>
          </mc:Choice>
          <mc:Fallback>
            <p:pic>
              <p:nvPicPr>
                <p:cNvPr id="8306" name="Rukopis 8305">
                  <a:extLst>
                    <a:ext uri="{FF2B5EF4-FFF2-40B4-BE49-F238E27FC236}">
                      <a16:creationId xmlns:a16="http://schemas.microsoft.com/office/drawing/2014/main" id="{CEA76675-10A1-370C-10A4-D585057F8A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40924" y="5013839"/>
                  <a:ext cx="120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307" name="Rukopis 8306">
                  <a:extLst>
                    <a:ext uri="{FF2B5EF4-FFF2-40B4-BE49-F238E27FC236}">
                      <a16:creationId xmlns:a16="http://schemas.microsoft.com/office/drawing/2014/main" id="{9E1EFAC5-9BDA-9D18-F5B4-9296A3058194}"/>
                    </a:ext>
                  </a:extLst>
                </p14:cNvPr>
                <p14:cNvContentPartPr/>
                <p14:nvPr/>
              </p14:nvContentPartPr>
              <p14:xfrm>
                <a:off x="6345684" y="5051279"/>
                <a:ext cx="117360" cy="75240"/>
              </p14:xfrm>
            </p:contentPart>
          </mc:Choice>
          <mc:Fallback>
            <p:pic>
              <p:nvPicPr>
                <p:cNvPr id="8307" name="Rukopis 8306">
                  <a:extLst>
                    <a:ext uri="{FF2B5EF4-FFF2-40B4-BE49-F238E27FC236}">
                      <a16:creationId xmlns:a16="http://schemas.microsoft.com/office/drawing/2014/main" id="{9E1EFAC5-9BDA-9D18-F5B4-9296A30581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36684" y="5042279"/>
                  <a:ext cx="135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308" name="Rukopis 8307">
                  <a:extLst>
                    <a:ext uri="{FF2B5EF4-FFF2-40B4-BE49-F238E27FC236}">
                      <a16:creationId xmlns:a16="http://schemas.microsoft.com/office/drawing/2014/main" id="{2D063396-7B5B-767C-85DE-7C7AB680D0BC}"/>
                    </a:ext>
                  </a:extLst>
                </p14:cNvPr>
                <p14:cNvContentPartPr/>
                <p14:nvPr/>
              </p14:nvContentPartPr>
              <p14:xfrm>
                <a:off x="6505164" y="5042999"/>
                <a:ext cx="97920" cy="218160"/>
              </p14:xfrm>
            </p:contentPart>
          </mc:Choice>
          <mc:Fallback>
            <p:pic>
              <p:nvPicPr>
                <p:cNvPr id="8308" name="Rukopis 8307">
                  <a:extLst>
                    <a:ext uri="{FF2B5EF4-FFF2-40B4-BE49-F238E27FC236}">
                      <a16:creationId xmlns:a16="http://schemas.microsoft.com/office/drawing/2014/main" id="{2D063396-7B5B-767C-85DE-7C7AB680D0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96164" y="5034014"/>
                  <a:ext cx="115560" cy="235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312" name="Rukopis 8311">
                  <a:extLst>
                    <a:ext uri="{FF2B5EF4-FFF2-40B4-BE49-F238E27FC236}">
                      <a16:creationId xmlns:a16="http://schemas.microsoft.com/office/drawing/2014/main" id="{1E7CE0C7-804D-5BE7-8A77-8739DFB957F7}"/>
                    </a:ext>
                  </a:extLst>
                </p14:cNvPr>
                <p14:cNvContentPartPr/>
                <p14:nvPr/>
              </p14:nvContentPartPr>
              <p14:xfrm>
                <a:off x="6633324" y="5027879"/>
                <a:ext cx="69120" cy="90000"/>
              </p14:xfrm>
            </p:contentPart>
          </mc:Choice>
          <mc:Fallback>
            <p:pic>
              <p:nvPicPr>
                <p:cNvPr id="8312" name="Rukopis 8311">
                  <a:extLst>
                    <a:ext uri="{FF2B5EF4-FFF2-40B4-BE49-F238E27FC236}">
                      <a16:creationId xmlns:a16="http://schemas.microsoft.com/office/drawing/2014/main" id="{1E7CE0C7-804D-5BE7-8A77-8739DFB957F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24277" y="5018843"/>
                  <a:ext cx="86852" cy="107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313" name="Rukopis 8312">
                  <a:extLst>
                    <a:ext uri="{FF2B5EF4-FFF2-40B4-BE49-F238E27FC236}">
                      <a16:creationId xmlns:a16="http://schemas.microsoft.com/office/drawing/2014/main" id="{7B7C7195-7182-647C-FD6D-B8B6F67A4CFC}"/>
                    </a:ext>
                  </a:extLst>
                </p14:cNvPr>
                <p14:cNvContentPartPr/>
                <p14:nvPr/>
              </p14:nvContentPartPr>
              <p14:xfrm>
                <a:off x="6729084" y="5037959"/>
                <a:ext cx="97920" cy="110160"/>
              </p14:xfrm>
            </p:contentPart>
          </mc:Choice>
          <mc:Fallback>
            <p:pic>
              <p:nvPicPr>
                <p:cNvPr id="8313" name="Rukopis 8312">
                  <a:extLst>
                    <a:ext uri="{FF2B5EF4-FFF2-40B4-BE49-F238E27FC236}">
                      <a16:creationId xmlns:a16="http://schemas.microsoft.com/office/drawing/2014/main" id="{7B7C7195-7182-647C-FD6D-B8B6F67A4C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20051" y="5028959"/>
                  <a:ext cx="115625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314" name="Rukopis 8313">
                  <a:extLst>
                    <a:ext uri="{FF2B5EF4-FFF2-40B4-BE49-F238E27FC236}">
                      <a16:creationId xmlns:a16="http://schemas.microsoft.com/office/drawing/2014/main" id="{6BB58096-2CE8-1E48-C35C-85CDD858F5B4}"/>
                    </a:ext>
                  </a:extLst>
                </p14:cNvPr>
                <p14:cNvContentPartPr/>
                <p14:nvPr/>
              </p14:nvContentPartPr>
              <p14:xfrm>
                <a:off x="6865884" y="5036159"/>
                <a:ext cx="92520" cy="101160"/>
              </p14:xfrm>
            </p:contentPart>
          </mc:Choice>
          <mc:Fallback>
            <p:pic>
              <p:nvPicPr>
                <p:cNvPr id="8314" name="Rukopis 8313">
                  <a:extLst>
                    <a:ext uri="{FF2B5EF4-FFF2-40B4-BE49-F238E27FC236}">
                      <a16:creationId xmlns:a16="http://schemas.microsoft.com/office/drawing/2014/main" id="{6BB58096-2CE8-1E48-C35C-85CDD858F5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56884" y="5027159"/>
                  <a:ext cx="110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315" name="Rukopis 8314">
                  <a:extLst>
                    <a:ext uri="{FF2B5EF4-FFF2-40B4-BE49-F238E27FC236}">
                      <a16:creationId xmlns:a16="http://schemas.microsoft.com/office/drawing/2014/main" id="{0DED9611-22ED-F449-7D77-984AEA3F017F}"/>
                    </a:ext>
                  </a:extLst>
                </p14:cNvPr>
                <p14:cNvContentPartPr/>
                <p14:nvPr/>
              </p14:nvContentPartPr>
              <p14:xfrm>
                <a:off x="7017444" y="5026799"/>
                <a:ext cx="92160" cy="92520"/>
              </p14:xfrm>
            </p:contentPart>
          </mc:Choice>
          <mc:Fallback>
            <p:pic>
              <p:nvPicPr>
                <p:cNvPr id="8315" name="Rukopis 8314">
                  <a:extLst>
                    <a:ext uri="{FF2B5EF4-FFF2-40B4-BE49-F238E27FC236}">
                      <a16:creationId xmlns:a16="http://schemas.microsoft.com/office/drawing/2014/main" id="{0DED9611-22ED-F449-7D77-984AEA3F01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08479" y="5017834"/>
                  <a:ext cx="109731" cy="11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316" name="Rukopis 8315">
                  <a:extLst>
                    <a:ext uri="{FF2B5EF4-FFF2-40B4-BE49-F238E27FC236}">
                      <a16:creationId xmlns:a16="http://schemas.microsoft.com/office/drawing/2014/main" id="{8DC65CC6-C7D5-0071-BFC2-979BC7824277}"/>
                    </a:ext>
                  </a:extLst>
                </p14:cNvPr>
                <p14:cNvContentPartPr/>
                <p14:nvPr/>
              </p14:nvContentPartPr>
              <p14:xfrm>
                <a:off x="7123644" y="5051279"/>
                <a:ext cx="185040" cy="291960"/>
              </p14:xfrm>
            </p:contentPart>
          </mc:Choice>
          <mc:Fallback>
            <p:pic>
              <p:nvPicPr>
                <p:cNvPr id="8316" name="Rukopis 8315">
                  <a:extLst>
                    <a:ext uri="{FF2B5EF4-FFF2-40B4-BE49-F238E27FC236}">
                      <a16:creationId xmlns:a16="http://schemas.microsoft.com/office/drawing/2014/main" id="{8DC65CC6-C7D5-0071-BFC2-979BC78242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14661" y="5042279"/>
                  <a:ext cx="202646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337" name="Rukopis 8336">
                  <a:extLst>
                    <a:ext uri="{FF2B5EF4-FFF2-40B4-BE49-F238E27FC236}">
                      <a16:creationId xmlns:a16="http://schemas.microsoft.com/office/drawing/2014/main" id="{A9AB5832-9D89-CFB8-FB65-C79AC110BEC4}"/>
                    </a:ext>
                  </a:extLst>
                </p14:cNvPr>
                <p14:cNvContentPartPr/>
                <p14:nvPr/>
              </p14:nvContentPartPr>
              <p14:xfrm>
                <a:off x="6348204" y="5282039"/>
                <a:ext cx="113760" cy="136800"/>
              </p14:xfrm>
            </p:contentPart>
          </mc:Choice>
          <mc:Fallback>
            <p:pic>
              <p:nvPicPr>
                <p:cNvPr id="8337" name="Rukopis 8336">
                  <a:extLst>
                    <a:ext uri="{FF2B5EF4-FFF2-40B4-BE49-F238E27FC236}">
                      <a16:creationId xmlns:a16="http://schemas.microsoft.com/office/drawing/2014/main" id="{A9AB5832-9D89-CFB8-FB65-C79AC110BE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39232" y="5273015"/>
                  <a:ext cx="131344" cy="154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338" name="Rukopis 8337">
                  <a:extLst>
                    <a:ext uri="{FF2B5EF4-FFF2-40B4-BE49-F238E27FC236}">
                      <a16:creationId xmlns:a16="http://schemas.microsoft.com/office/drawing/2014/main" id="{DAF05E23-D660-FE7F-FE24-186671B03E82}"/>
                    </a:ext>
                  </a:extLst>
                </p14:cNvPr>
                <p14:cNvContentPartPr/>
                <p14:nvPr/>
              </p14:nvContentPartPr>
              <p14:xfrm>
                <a:off x="6400764" y="5301119"/>
                <a:ext cx="150120" cy="113040"/>
              </p14:xfrm>
            </p:contentPart>
          </mc:Choice>
          <mc:Fallback>
            <p:pic>
              <p:nvPicPr>
                <p:cNvPr id="8338" name="Rukopis 8337">
                  <a:extLst>
                    <a:ext uri="{FF2B5EF4-FFF2-40B4-BE49-F238E27FC236}">
                      <a16:creationId xmlns:a16="http://schemas.microsoft.com/office/drawing/2014/main" id="{DAF05E23-D660-FE7F-FE24-186671B03E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91764" y="5292119"/>
                  <a:ext cx="167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339" name="Rukopis 8338">
                  <a:extLst>
                    <a:ext uri="{FF2B5EF4-FFF2-40B4-BE49-F238E27FC236}">
                      <a16:creationId xmlns:a16="http://schemas.microsoft.com/office/drawing/2014/main" id="{CBBC3170-C8DD-D26A-3AC0-6D6441F2E6AA}"/>
                    </a:ext>
                  </a:extLst>
                </p14:cNvPr>
                <p14:cNvContentPartPr/>
                <p14:nvPr/>
              </p14:nvContentPartPr>
              <p14:xfrm>
                <a:off x="6586884" y="5301839"/>
                <a:ext cx="9360" cy="141120"/>
              </p14:xfrm>
            </p:contentPart>
          </mc:Choice>
          <mc:Fallback>
            <p:pic>
              <p:nvPicPr>
                <p:cNvPr id="8339" name="Rukopis 8338">
                  <a:extLst>
                    <a:ext uri="{FF2B5EF4-FFF2-40B4-BE49-F238E27FC236}">
                      <a16:creationId xmlns:a16="http://schemas.microsoft.com/office/drawing/2014/main" id="{CBBC3170-C8DD-D26A-3AC0-6D6441F2E6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78217" y="5292839"/>
                  <a:ext cx="26347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340" name="Rukopis 8339">
                  <a:extLst>
                    <a:ext uri="{FF2B5EF4-FFF2-40B4-BE49-F238E27FC236}">
                      <a16:creationId xmlns:a16="http://schemas.microsoft.com/office/drawing/2014/main" id="{A2806251-E05D-A807-F979-9995E1B0026A}"/>
                    </a:ext>
                  </a:extLst>
                </p14:cNvPr>
                <p14:cNvContentPartPr/>
                <p14:nvPr/>
              </p14:nvContentPartPr>
              <p14:xfrm>
                <a:off x="6599844" y="5246759"/>
                <a:ext cx="17280" cy="14040"/>
              </p14:xfrm>
            </p:contentPart>
          </mc:Choice>
          <mc:Fallback>
            <p:pic>
              <p:nvPicPr>
                <p:cNvPr id="8340" name="Rukopis 8339">
                  <a:extLst>
                    <a:ext uri="{FF2B5EF4-FFF2-40B4-BE49-F238E27FC236}">
                      <a16:creationId xmlns:a16="http://schemas.microsoft.com/office/drawing/2014/main" id="{A2806251-E05D-A807-F979-9995E1B002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90653" y="5237759"/>
                  <a:ext cx="35295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341" name="Rukopis 8340">
                  <a:extLst>
                    <a:ext uri="{FF2B5EF4-FFF2-40B4-BE49-F238E27FC236}">
                      <a16:creationId xmlns:a16="http://schemas.microsoft.com/office/drawing/2014/main" id="{B70C3519-9A5B-525D-C8BB-85E18AD72C7A}"/>
                    </a:ext>
                  </a:extLst>
                </p14:cNvPr>
                <p14:cNvContentPartPr/>
                <p14:nvPr/>
              </p14:nvContentPartPr>
              <p14:xfrm>
                <a:off x="6664284" y="5196719"/>
                <a:ext cx="120960" cy="212040"/>
              </p14:xfrm>
            </p:contentPart>
          </mc:Choice>
          <mc:Fallback>
            <p:pic>
              <p:nvPicPr>
                <p:cNvPr id="8341" name="Rukopis 8340">
                  <a:extLst>
                    <a:ext uri="{FF2B5EF4-FFF2-40B4-BE49-F238E27FC236}">
                      <a16:creationId xmlns:a16="http://schemas.microsoft.com/office/drawing/2014/main" id="{B70C3519-9A5B-525D-C8BB-85E18AD72C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55257" y="5187719"/>
                  <a:ext cx="138653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342" name="Rukopis 8341">
                  <a:extLst>
                    <a:ext uri="{FF2B5EF4-FFF2-40B4-BE49-F238E27FC236}">
                      <a16:creationId xmlns:a16="http://schemas.microsoft.com/office/drawing/2014/main" id="{D4D70BFF-9221-5EEF-FEDA-90E8F6EE6EED}"/>
                    </a:ext>
                  </a:extLst>
                </p14:cNvPr>
                <p14:cNvContentPartPr/>
                <p14:nvPr/>
              </p14:nvContentPartPr>
              <p14:xfrm>
                <a:off x="6633324" y="5294639"/>
                <a:ext cx="139680" cy="23760"/>
              </p14:xfrm>
            </p:contentPart>
          </mc:Choice>
          <mc:Fallback>
            <p:pic>
              <p:nvPicPr>
                <p:cNvPr id="8342" name="Rukopis 8341">
                  <a:extLst>
                    <a:ext uri="{FF2B5EF4-FFF2-40B4-BE49-F238E27FC236}">
                      <a16:creationId xmlns:a16="http://schemas.microsoft.com/office/drawing/2014/main" id="{D4D70BFF-9221-5EEF-FEDA-90E8F6EE6E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24347" y="5285639"/>
                  <a:ext cx="157275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43" name="Rukopis 8342">
                  <a:extLst>
                    <a:ext uri="{FF2B5EF4-FFF2-40B4-BE49-F238E27FC236}">
                      <a16:creationId xmlns:a16="http://schemas.microsoft.com/office/drawing/2014/main" id="{BA866A08-2472-2D3A-8B97-3053A037F26A}"/>
                    </a:ext>
                  </a:extLst>
                </p14:cNvPr>
                <p14:cNvContentPartPr/>
                <p14:nvPr/>
              </p14:nvContentPartPr>
              <p14:xfrm>
                <a:off x="6798924" y="5249999"/>
                <a:ext cx="59760" cy="159480"/>
              </p14:xfrm>
            </p:contentPart>
          </mc:Choice>
          <mc:Fallback>
            <p:pic>
              <p:nvPicPr>
                <p:cNvPr id="8343" name="Rukopis 8342">
                  <a:extLst>
                    <a:ext uri="{FF2B5EF4-FFF2-40B4-BE49-F238E27FC236}">
                      <a16:creationId xmlns:a16="http://schemas.microsoft.com/office/drawing/2014/main" id="{BA866A08-2472-2D3A-8B97-3053A037F2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89869" y="5240999"/>
                  <a:ext cx="77507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46" name="Rukopis 8345">
                  <a:extLst>
                    <a:ext uri="{FF2B5EF4-FFF2-40B4-BE49-F238E27FC236}">
                      <a16:creationId xmlns:a16="http://schemas.microsoft.com/office/drawing/2014/main" id="{FD6C4751-9488-B7C0-2AEB-214CEF77B430}"/>
                    </a:ext>
                  </a:extLst>
                </p14:cNvPr>
                <p14:cNvContentPartPr/>
                <p14:nvPr/>
              </p14:nvContentPartPr>
              <p14:xfrm>
                <a:off x="7355124" y="5277719"/>
                <a:ext cx="9720" cy="121680"/>
              </p14:xfrm>
            </p:contentPart>
          </mc:Choice>
          <mc:Fallback>
            <p:pic>
              <p:nvPicPr>
                <p:cNvPr id="8346" name="Rukopis 8345">
                  <a:extLst>
                    <a:ext uri="{FF2B5EF4-FFF2-40B4-BE49-F238E27FC236}">
                      <a16:creationId xmlns:a16="http://schemas.microsoft.com/office/drawing/2014/main" id="{FD6C4751-9488-B7C0-2AEB-214CEF77B43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45778" y="5268719"/>
                  <a:ext cx="28038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47" name="Rukopis 8346">
                  <a:extLst>
                    <a:ext uri="{FF2B5EF4-FFF2-40B4-BE49-F238E27FC236}">
                      <a16:creationId xmlns:a16="http://schemas.microsoft.com/office/drawing/2014/main" id="{1A08E510-3B8C-00DD-4094-B9198D142CC4}"/>
                    </a:ext>
                  </a:extLst>
                </p14:cNvPr>
                <p14:cNvContentPartPr/>
                <p14:nvPr/>
              </p14:nvContentPartPr>
              <p14:xfrm>
                <a:off x="7291044" y="5323079"/>
                <a:ext cx="133560" cy="6480"/>
              </p14:xfrm>
            </p:contentPart>
          </mc:Choice>
          <mc:Fallback>
            <p:pic>
              <p:nvPicPr>
                <p:cNvPr id="8347" name="Rukopis 8346">
                  <a:extLst>
                    <a:ext uri="{FF2B5EF4-FFF2-40B4-BE49-F238E27FC236}">
                      <a16:creationId xmlns:a16="http://schemas.microsoft.com/office/drawing/2014/main" id="{1A08E510-3B8C-00DD-4094-B9198D142C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82044" y="5314079"/>
                  <a:ext cx="151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48" name="Rukopis 8347">
                  <a:extLst>
                    <a:ext uri="{FF2B5EF4-FFF2-40B4-BE49-F238E27FC236}">
                      <a16:creationId xmlns:a16="http://schemas.microsoft.com/office/drawing/2014/main" id="{76CFE2E3-333B-1F92-6F74-2C69461E8AD6}"/>
                    </a:ext>
                  </a:extLst>
                </p14:cNvPr>
                <p14:cNvContentPartPr/>
                <p14:nvPr/>
              </p14:nvContentPartPr>
              <p14:xfrm>
                <a:off x="7334244" y="5236319"/>
                <a:ext cx="1440" cy="7920"/>
              </p14:xfrm>
            </p:contentPart>
          </mc:Choice>
          <mc:Fallback>
            <p:pic>
              <p:nvPicPr>
                <p:cNvPr id="8348" name="Rukopis 8347">
                  <a:extLst>
                    <a:ext uri="{FF2B5EF4-FFF2-40B4-BE49-F238E27FC236}">
                      <a16:creationId xmlns:a16="http://schemas.microsoft.com/office/drawing/2014/main" id="{76CFE2E3-333B-1F92-6F74-2C69461E8A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25244" y="5227319"/>
                  <a:ext cx="19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49" name="Rukopis 8348">
                  <a:extLst>
                    <a:ext uri="{FF2B5EF4-FFF2-40B4-BE49-F238E27FC236}">
                      <a16:creationId xmlns:a16="http://schemas.microsoft.com/office/drawing/2014/main" id="{0453B107-0C42-C2A7-2A9D-2126B5B0D4E9}"/>
                    </a:ext>
                  </a:extLst>
                </p14:cNvPr>
                <p14:cNvContentPartPr/>
                <p14:nvPr/>
              </p14:nvContentPartPr>
              <p14:xfrm>
                <a:off x="7284564" y="5246759"/>
                <a:ext cx="181440" cy="181440"/>
              </p14:xfrm>
            </p:contentPart>
          </mc:Choice>
          <mc:Fallback>
            <p:pic>
              <p:nvPicPr>
                <p:cNvPr id="8349" name="Rukopis 8348">
                  <a:extLst>
                    <a:ext uri="{FF2B5EF4-FFF2-40B4-BE49-F238E27FC236}">
                      <a16:creationId xmlns:a16="http://schemas.microsoft.com/office/drawing/2014/main" id="{0453B107-0C42-C2A7-2A9D-2126B5B0D4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75582" y="5237759"/>
                  <a:ext cx="199045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50" name="Rukopis 8349">
                  <a:extLst>
                    <a:ext uri="{FF2B5EF4-FFF2-40B4-BE49-F238E27FC236}">
                      <a16:creationId xmlns:a16="http://schemas.microsoft.com/office/drawing/2014/main" id="{F029D647-FCD5-171C-5DF3-E428826FCD94}"/>
                    </a:ext>
                  </a:extLst>
                </p14:cNvPr>
                <p14:cNvContentPartPr/>
                <p14:nvPr/>
              </p14:nvContentPartPr>
              <p14:xfrm>
                <a:off x="7671924" y="5198159"/>
                <a:ext cx="120960" cy="196920"/>
              </p14:xfrm>
            </p:contentPart>
          </mc:Choice>
          <mc:Fallback>
            <p:pic>
              <p:nvPicPr>
                <p:cNvPr id="8350" name="Rukopis 8349">
                  <a:extLst>
                    <a:ext uri="{FF2B5EF4-FFF2-40B4-BE49-F238E27FC236}">
                      <a16:creationId xmlns:a16="http://schemas.microsoft.com/office/drawing/2014/main" id="{F029D647-FCD5-171C-5DF3-E428826FCD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62924" y="5189159"/>
                  <a:ext cx="138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51" name="Rukopis 8350">
                  <a:extLst>
                    <a:ext uri="{FF2B5EF4-FFF2-40B4-BE49-F238E27FC236}">
                      <a16:creationId xmlns:a16="http://schemas.microsoft.com/office/drawing/2014/main" id="{D901069B-D915-A522-290C-D4F4411DDA4F}"/>
                    </a:ext>
                  </a:extLst>
                </p14:cNvPr>
                <p14:cNvContentPartPr/>
                <p14:nvPr/>
              </p14:nvContentPartPr>
              <p14:xfrm>
                <a:off x="7626564" y="5267999"/>
                <a:ext cx="137160" cy="8640"/>
              </p14:xfrm>
            </p:contentPart>
          </mc:Choice>
          <mc:Fallback>
            <p:pic>
              <p:nvPicPr>
                <p:cNvPr id="8351" name="Rukopis 8350">
                  <a:extLst>
                    <a:ext uri="{FF2B5EF4-FFF2-40B4-BE49-F238E27FC236}">
                      <a16:creationId xmlns:a16="http://schemas.microsoft.com/office/drawing/2014/main" id="{D901069B-D915-A522-290C-D4F4411DDA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17540" y="5258999"/>
                  <a:ext cx="154846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52" name="Rukopis 8351">
                  <a:extLst>
                    <a:ext uri="{FF2B5EF4-FFF2-40B4-BE49-F238E27FC236}">
                      <a16:creationId xmlns:a16="http://schemas.microsoft.com/office/drawing/2014/main" id="{8317EF79-4465-E658-4705-FFC487A34AE1}"/>
                    </a:ext>
                  </a:extLst>
                </p14:cNvPr>
                <p14:cNvContentPartPr/>
                <p14:nvPr/>
              </p14:nvContentPartPr>
              <p14:xfrm>
                <a:off x="7782804" y="5300399"/>
                <a:ext cx="88920" cy="68760"/>
              </p14:xfrm>
            </p:contentPart>
          </mc:Choice>
          <mc:Fallback>
            <p:pic>
              <p:nvPicPr>
                <p:cNvPr id="8352" name="Rukopis 8351">
                  <a:extLst>
                    <a:ext uri="{FF2B5EF4-FFF2-40B4-BE49-F238E27FC236}">
                      <a16:creationId xmlns:a16="http://schemas.microsoft.com/office/drawing/2014/main" id="{8317EF79-4465-E658-4705-FFC487A34A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73804" y="5291399"/>
                  <a:ext cx="106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53" name="Rukopis 8352">
                  <a:extLst>
                    <a:ext uri="{FF2B5EF4-FFF2-40B4-BE49-F238E27FC236}">
                      <a16:creationId xmlns:a16="http://schemas.microsoft.com/office/drawing/2014/main" id="{B95A56F3-9573-5A8B-A4B6-9C8D0E7167C4}"/>
                    </a:ext>
                  </a:extLst>
                </p14:cNvPr>
                <p14:cNvContentPartPr/>
                <p14:nvPr/>
              </p14:nvContentPartPr>
              <p14:xfrm>
                <a:off x="7900884" y="5281319"/>
                <a:ext cx="105480" cy="140400"/>
              </p14:xfrm>
            </p:contentPart>
          </mc:Choice>
          <mc:Fallback>
            <p:pic>
              <p:nvPicPr>
                <p:cNvPr id="8353" name="Rukopis 8352">
                  <a:extLst>
                    <a:ext uri="{FF2B5EF4-FFF2-40B4-BE49-F238E27FC236}">
                      <a16:creationId xmlns:a16="http://schemas.microsoft.com/office/drawing/2014/main" id="{B95A56F3-9573-5A8B-A4B6-9C8D0E7167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91884" y="5272319"/>
                  <a:ext cx="123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54" name="Rukopis 8353">
                  <a:extLst>
                    <a:ext uri="{FF2B5EF4-FFF2-40B4-BE49-F238E27FC236}">
                      <a16:creationId xmlns:a16="http://schemas.microsoft.com/office/drawing/2014/main" id="{22D928CC-E2C8-541E-9977-DAD45D4491AC}"/>
                    </a:ext>
                  </a:extLst>
                </p14:cNvPr>
                <p14:cNvContentPartPr/>
                <p14:nvPr/>
              </p14:nvContentPartPr>
              <p14:xfrm>
                <a:off x="8056404" y="5228759"/>
                <a:ext cx="93960" cy="174600"/>
              </p14:xfrm>
            </p:contentPart>
          </mc:Choice>
          <mc:Fallback>
            <p:pic>
              <p:nvPicPr>
                <p:cNvPr id="8354" name="Rukopis 8353">
                  <a:extLst>
                    <a:ext uri="{FF2B5EF4-FFF2-40B4-BE49-F238E27FC236}">
                      <a16:creationId xmlns:a16="http://schemas.microsoft.com/office/drawing/2014/main" id="{22D928CC-E2C8-541E-9977-DAD45D4491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47404" y="5219759"/>
                  <a:ext cx="111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55" name="Rukopis 8354">
                  <a:extLst>
                    <a:ext uri="{FF2B5EF4-FFF2-40B4-BE49-F238E27FC236}">
                      <a16:creationId xmlns:a16="http://schemas.microsoft.com/office/drawing/2014/main" id="{FAF425C5-9ECD-4738-C52A-F3F62BE72080}"/>
                    </a:ext>
                  </a:extLst>
                </p14:cNvPr>
                <p14:cNvContentPartPr/>
                <p14:nvPr/>
              </p14:nvContentPartPr>
              <p14:xfrm>
                <a:off x="7992324" y="5271239"/>
                <a:ext cx="163800" cy="7200"/>
              </p14:xfrm>
            </p:contentPart>
          </mc:Choice>
          <mc:Fallback>
            <p:pic>
              <p:nvPicPr>
                <p:cNvPr id="8355" name="Rukopis 8354">
                  <a:extLst>
                    <a:ext uri="{FF2B5EF4-FFF2-40B4-BE49-F238E27FC236}">
                      <a16:creationId xmlns:a16="http://schemas.microsoft.com/office/drawing/2014/main" id="{FAF425C5-9ECD-4738-C52A-F3F62BE720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83324" y="5262239"/>
                  <a:ext cx="181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72" name="Rukopis 8371">
                  <a:extLst>
                    <a:ext uri="{FF2B5EF4-FFF2-40B4-BE49-F238E27FC236}">
                      <a16:creationId xmlns:a16="http://schemas.microsoft.com/office/drawing/2014/main" id="{5449509F-9992-6F8B-3AB7-54714E625EC7}"/>
                    </a:ext>
                  </a:extLst>
                </p14:cNvPr>
                <p14:cNvContentPartPr/>
                <p14:nvPr/>
              </p14:nvContentPartPr>
              <p14:xfrm>
                <a:off x="7872804" y="5020372"/>
                <a:ext cx="19080" cy="101880"/>
              </p14:xfrm>
            </p:contentPart>
          </mc:Choice>
          <mc:Fallback>
            <p:pic>
              <p:nvPicPr>
                <p:cNvPr id="8372" name="Rukopis 8371">
                  <a:extLst>
                    <a:ext uri="{FF2B5EF4-FFF2-40B4-BE49-F238E27FC236}">
                      <a16:creationId xmlns:a16="http://schemas.microsoft.com/office/drawing/2014/main" id="{5449509F-9992-6F8B-3AB7-54714E625E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63631" y="5011404"/>
                  <a:ext cx="37059" cy="119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73" name="Rukopis 8372">
                  <a:extLst>
                    <a:ext uri="{FF2B5EF4-FFF2-40B4-BE49-F238E27FC236}">
                      <a16:creationId xmlns:a16="http://schemas.microsoft.com/office/drawing/2014/main" id="{2B28E685-703B-D164-02BC-566C7577E4FD}"/>
                    </a:ext>
                  </a:extLst>
                </p14:cNvPr>
                <p14:cNvContentPartPr/>
                <p14:nvPr/>
              </p14:nvContentPartPr>
              <p14:xfrm>
                <a:off x="7823844" y="5047012"/>
                <a:ext cx="105840" cy="15840"/>
              </p14:xfrm>
            </p:contentPart>
          </mc:Choice>
          <mc:Fallback>
            <p:pic>
              <p:nvPicPr>
                <p:cNvPr id="8373" name="Rukopis 8372">
                  <a:extLst>
                    <a:ext uri="{FF2B5EF4-FFF2-40B4-BE49-F238E27FC236}">
                      <a16:creationId xmlns:a16="http://schemas.microsoft.com/office/drawing/2014/main" id="{2B28E685-703B-D164-02BC-566C7577E4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14875" y="5038212"/>
                  <a:ext cx="123420" cy="3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74" name="Rukopis 8373">
                  <a:extLst>
                    <a:ext uri="{FF2B5EF4-FFF2-40B4-BE49-F238E27FC236}">
                      <a16:creationId xmlns:a16="http://schemas.microsoft.com/office/drawing/2014/main" id="{085E4A22-6BBD-D739-18EC-5AD3072A2A65}"/>
                    </a:ext>
                  </a:extLst>
                </p14:cNvPr>
                <p14:cNvContentPartPr/>
                <p14:nvPr/>
              </p14:nvContentPartPr>
              <p14:xfrm>
                <a:off x="7762284" y="4947652"/>
                <a:ext cx="228240" cy="236520"/>
              </p14:xfrm>
            </p:contentPart>
          </mc:Choice>
          <mc:Fallback>
            <p:pic>
              <p:nvPicPr>
                <p:cNvPr id="8374" name="Rukopis 8373">
                  <a:extLst>
                    <a:ext uri="{FF2B5EF4-FFF2-40B4-BE49-F238E27FC236}">
                      <a16:creationId xmlns:a16="http://schemas.microsoft.com/office/drawing/2014/main" id="{085E4A22-6BBD-D739-18EC-5AD3072A2A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3284" y="4938652"/>
                  <a:ext cx="2458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90" name="Rukopis 8389">
                  <a:extLst>
                    <a:ext uri="{FF2B5EF4-FFF2-40B4-BE49-F238E27FC236}">
                      <a16:creationId xmlns:a16="http://schemas.microsoft.com/office/drawing/2014/main" id="{0E5895DD-CAE4-97EE-CF6F-50FBD866703C}"/>
                    </a:ext>
                  </a:extLst>
                </p14:cNvPr>
                <p14:cNvContentPartPr/>
                <p14:nvPr/>
              </p14:nvContentPartPr>
              <p14:xfrm>
                <a:off x="8106444" y="5012452"/>
                <a:ext cx="48600" cy="193320"/>
              </p14:xfrm>
            </p:contentPart>
          </mc:Choice>
          <mc:Fallback>
            <p:pic>
              <p:nvPicPr>
                <p:cNvPr id="8390" name="Rukopis 8389">
                  <a:extLst>
                    <a:ext uri="{FF2B5EF4-FFF2-40B4-BE49-F238E27FC236}">
                      <a16:creationId xmlns:a16="http://schemas.microsoft.com/office/drawing/2014/main" id="{0E5895DD-CAE4-97EE-CF6F-50FBD86670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97444" y="5003452"/>
                  <a:ext cx="66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91" name="Rukopis 8390">
                  <a:extLst>
                    <a:ext uri="{FF2B5EF4-FFF2-40B4-BE49-F238E27FC236}">
                      <a16:creationId xmlns:a16="http://schemas.microsoft.com/office/drawing/2014/main" id="{711EE9A8-8B3D-2440-53D0-031DD2DD0200}"/>
                    </a:ext>
                  </a:extLst>
                </p14:cNvPr>
                <p14:cNvContentPartPr/>
                <p14:nvPr/>
              </p14:nvContentPartPr>
              <p14:xfrm>
                <a:off x="8071164" y="4998052"/>
                <a:ext cx="129960" cy="94320"/>
              </p14:xfrm>
            </p:contentPart>
          </mc:Choice>
          <mc:Fallback>
            <p:pic>
              <p:nvPicPr>
                <p:cNvPr id="8391" name="Rukopis 8390">
                  <a:extLst>
                    <a:ext uri="{FF2B5EF4-FFF2-40B4-BE49-F238E27FC236}">
                      <a16:creationId xmlns:a16="http://schemas.microsoft.com/office/drawing/2014/main" id="{711EE9A8-8B3D-2440-53D0-031DD2DD02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62164" y="4989052"/>
                  <a:ext cx="147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92" name="Rukopis 8391">
                  <a:extLst>
                    <a:ext uri="{FF2B5EF4-FFF2-40B4-BE49-F238E27FC236}">
                      <a16:creationId xmlns:a16="http://schemas.microsoft.com/office/drawing/2014/main" id="{FB3E2099-13ED-F8A7-7E41-69957D884FE0}"/>
                    </a:ext>
                  </a:extLst>
                </p14:cNvPr>
                <p14:cNvContentPartPr/>
                <p14:nvPr/>
              </p14:nvContentPartPr>
              <p14:xfrm>
                <a:off x="8206884" y="5019292"/>
                <a:ext cx="94320" cy="125280"/>
              </p14:xfrm>
            </p:contentPart>
          </mc:Choice>
          <mc:Fallback>
            <p:pic>
              <p:nvPicPr>
                <p:cNvPr id="8392" name="Rukopis 8391">
                  <a:extLst>
                    <a:ext uri="{FF2B5EF4-FFF2-40B4-BE49-F238E27FC236}">
                      <a16:creationId xmlns:a16="http://schemas.microsoft.com/office/drawing/2014/main" id="{FB3E2099-13ED-F8A7-7E41-69957D884F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97884" y="5010292"/>
                  <a:ext cx="111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93" name="Rukopis 8392">
                  <a:extLst>
                    <a:ext uri="{FF2B5EF4-FFF2-40B4-BE49-F238E27FC236}">
                      <a16:creationId xmlns:a16="http://schemas.microsoft.com/office/drawing/2014/main" id="{0DF8D827-BE69-6A1D-25C3-D60B5CDA2281}"/>
                    </a:ext>
                  </a:extLst>
                </p14:cNvPr>
                <p14:cNvContentPartPr/>
                <p14:nvPr/>
              </p14:nvContentPartPr>
              <p14:xfrm>
                <a:off x="8338644" y="5030452"/>
                <a:ext cx="108720" cy="107640"/>
              </p14:xfrm>
            </p:contentPart>
          </mc:Choice>
          <mc:Fallback>
            <p:pic>
              <p:nvPicPr>
                <p:cNvPr id="8393" name="Rukopis 8392">
                  <a:extLst>
                    <a:ext uri="{FF2B5EF4-FFF2-40B4-BE49-F238E27FC236}">
                      <a16:creationId xmlns:a16="http://schemas.microsoft.com/office/drawing/2014/main" id="{0DF8D827-BE69-6A1D-25C3-D60B5CDA228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29644" y="5021452"/>
                  <a:ext cx="126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94" name="Rukopis 8393">
                  <a:extLst>
                    <a:ext uri="{FF2B5EF4-FFF2-40B4-BE49-F238E27FC236}">
                      <a16:creationId xmlns:a16="http://schemas.microsoft.com/office/drawing/2014/main" id="{11CDF984-0D81-6502-9B04-4C3D72DA52F7}"/>
                    </a:ext>
                  </a:extLst>
                </p14:cNvPr>
                <p14:cNvContentPartPr/>
                <p14:nvPr/>
              </p14:nvContentPartPr>
              <p14:xfrm>
                <a:off x="8443764" y="5028292"/>
                <a:ext cx="82800" cy="195120"/>
              </p14:xfrm>
            </p:contentPart>
          </mc:Choice>
          <mc:Fallback>
            <p:pic>
              <p:nvPicPr>
                <p:cNvPr id="8394" name="Rukopis 8393">
                  <a:extLst>
                    <a:ext uri="{FF2B5EF4-FFF2-40B4-BE49-F238E27FC236}">
                      <a16:creationId xmlns:a16="http://schemas.microsoft.com/office/drawing/2014/main" id="{11CDF984-0D81-6502-9B04-4C3D72DA52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34764" y="5019292"/>
                  <a:ext cx="100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95" name="Rukopis 8394">
                  <a:extLst>
                    <a:ext uri="{FF2B5EF4-FFF2-40B4-BE49-F238E27FC236}">
                      <a16:creationId xmlns:a16="http://schemas.microsoft.com/office/drawing/2014/main" id="{4CAC0616-0022-117A-92C9-9BCCA032B147}"/>
                    </a:ext>
                  </a:extLst>
                </p14:cNvPr>
                <p14:cNvContentPartPr/>
                <p14:nvPr/>
              </p14:nvContentPartPr>
              <p14:xfrm>
                <a:off x="8435844" y="5016772"/>
                <a:ext cx="134280" cy="110880"/>
              </p14:xfrm>
            </p:contentPart>
          </mc:Choice>
          <mc:Fallback>
            <p:pic>
              <p:nvPicPr>
                <p:cNvPr id="8395" name="Rukopis 8394">
                  <a:extLst>
                    <a:ext uri="{FF2B5EF4-FFF2-40B4-BE49-F238E27FC236}">
                      <a16:creationId xmlns:a16="http://schemas.microsoft.com/office/drawing/2014/main" id="{4CAC0616-0022-117A-92C9-9BCCA032B14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26844" y="5007772"/>
                  <a:ext cx="151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96" name="Rukopis 8395">
                  <a:extLst>
                    <a:ext uri="{FF2B5EF4-FFF2-40B4-BE49-F238E27FC236}">
                      <a16:creationId xmlns:a16="http://schemas.microsoft.com/office/drawing/2014/main" id="{9973E56E-E230-0DFC-7CD2-C7C38B2088E5}"/>
                    </a:ext>
                  </a:extLst>
                </p14:cNvPr>
                <p14:cNvContentPartPr/>
                <p14:nvPr/>
              </p14:nvContentPartPr>
              <p14:xfrm>
                <a:off x="8579844" y="4914892"/>
                <a:ext cx="108000" cy="214200"/>
              </p14:xfrm>
            </p:contentPart>
          </mc:Choice>
          <mc:Fallback>
            <p:pic>
              <p:nvPicPr>
                <p:cNvPr id="8396" name="Rukopis 8395">
                  <a:extLst>
                    <a:ext uri="{FF2B5EF4-FFF2-40B4-BE49-F238E27FC236}">
                      <a16:creationId xmlns:a16="http://schemas.microsoft.com/office/drawing/2014/main" id="{9973E56E-E230-0DFC-7CD2-C7C38B2088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70844" y="4905892"/>
                  <a:ext cx="125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397" name="Rukopis 8396">
                  <a:extLst>
                    <a:ext uri="{FF2B5EF4-FFF2-40B4-BE49-F238E27FC236}">
                      <a16:creationId xmlns:a16="http://schemas.microsoft.com/office/drawing/2014/main" id="{D2DE9DAD-A229-65CF-E304-D1D30357243C}"/>
                    </a:ext>
                  </a:extLst>
                </p14:cNvPr>
                <p14:cNvContentPartPr/>
                <p14:nvPr/>
              </p14:nvContentPartPr>
              <p14:xfrm>
                <a:off x="8647164" y="5014252"/>
                <a:ext cx="190440" cy="172800"/>
              </p14:xfrm>
            </p:contentPart>
          </mc:Choice>
          <mc:Fallback>
            <p:pic>
              <p:nvPicPr>
                <p:cNvPr id="8397" name="Rukopis 8396">
                  <a:extLst>
                    <a:ext uri="{FF2B5EF4-FFF2-40B4-BE49-F238E27FC236}">
                      <a16:creationId xmlns:a16="http://schemas.microsoft.com/office/drawing/2014/main" id="{D2DE9DAD-A229-65CF-E304-D1D3035724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38164" y="5005252"/>
                  <a:ext cx="2080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2" name="Skupina 8401">
            <a:extLst>
              <a:ext uri="{FF2B5EF4-FFF2-40B4-BE49-F238E27FC236}">
                <a16:creationId xmlns:a16="http://schemas.microsoft.com/office/drawing/2014/main" id="{B71F3DFB-03B6-EF3D-E7E0-6915718AE85F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5654675"/>
            <a:ext cx="336550" cy="365125"/>
            <a:chOff x="8029404" y="5654332"/>
            <a:chExt cx="33696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399" name="Rukopis 8398">
                  <a:extLst>
                    <a:ext uri="{FF2B5EF4-FFF2-40B4-BE49-F238E27FC236}">
                      <a16:creationId xmlns:a16="http://schemas.microsoft.com/office/drawing/2014/main" id="{FBB92742-F4B2-DC02-0237-4514F766518C}"/>
                    </a:ext>
                  </a:extLst>
                </p14:cNvPr>
                <p14:cNvContentPartPr/>
                <p14:nvPr/>
              </p14:nvContentPartPr>
              <p14:xfrm>
                <a:off x="8029404" y="5804452"/>
                <a:ext cx="150840" cy="130320"/>
              </p14:xfrm>
            </p:contentPart>
          </mc:Choice>
          <mc:Fallback>
            <p:pic>
              <p:nvPicPr>
                <p:cNvPr id="8399" name="Rukopis 8398">
                  <a:extLst>
                    <a:ext uri="{FF2B5EF4-FFF2-40B4-BE49-F238E27FC236}">
                      <a16:creationId xmlns:a16="http://schemas.microsoft.com/office/drawing/2014/main" id="{FBB92742-F4B2-DC02-0237-4514F76651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20404" y="5795427"/>
                  <a:ext cx="168480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400" name="Rukopis 8399">
                  <a:extLst>
                    <a:ext uri="{FF2B5EF4-FFF2-40B4-BE49-F238E27FC236}">
                      <a16:creationId xmlns:a16="http://schemas.microsoft.com/office/drawing/2014/main" id="{569C13DF-3B68-6EA1-864A-2A7A95199711}"/>
                    </a:ext>
                  </a:extLst>
                </p14:cNvPr>
                <p14:cNvContentPartPr/>
                <p14:nvPr/>
              </p14:nvContentPartPr>
              <p14:xfrm>
                <a:off x="8224884" y="5654332"/>
                <a:ext cx="79560" cy="297000"/>
              </p14:xfrm>
            </p:contentPart>
          </mc:Choice>
          <mc:Fallback>
            <p:pic>
              <p:nvPicPr>
                <p:cNvPr id="8400" name="Rukopis 8399">
                  <a:extLst>
                    <a:ext uri="{FF2B5EF4-FFF2-40B4-BE49-F238E27FC236}">
                      <a16:creationId xmlns:a16="http://schemas.microsoft.com/office/drawing/2014/main" id="{569C13DF-3B68-6EA1-864A-2A7A9519971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15925" y="5645332"/>
                  <a:ext cx="97121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401" name="Rukopis 8400">
                  <a:extLst>
                    <a:ext uri="{FF2B5EF4-FFF2-40B4-BE49-F238E27FC236}">
                      <a16:creationId xmlns:a16="http://schemas.microsoft.com/office/drawing/2014/main" id="{A0E8CE6F-F6D2-1384-181A-76DBE12EF250}"/>
                    </a:ext>
                  </a:extLst>
                </p14:cNvPr>
                <p14:cNvContentPartPr/>
                <p14:nvPr/>
              </p14:nvContentPartPr>
              <p14:xfrm>
                <a:off x="8263044" y="5691052"/>
                <a:ext cx="103320" cy="329400"/>
              </p14:xfrm>
            </p:contentPart>
          </mc:Choice>
          <mc:Fallback>
            <p:pic>
              <p:nvPicPr>
                <p:cNvPr id="8401" name="Rukopis 8400">
                  <a:extLst>
                    <a:ext uri="{FF2B5EF4-FFF2-40B4-BE49-F238E27FC236}">
                      <a16:creationId xmlns:a16="http://schemas.microsoft.com/office/drawing/2014/main" id="{A0E8CE6F-F6D2-1384-181A-76DBE12EF25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54075" y="5682052"/>
                  <a:ext cx="120899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8" name="Skupina 8417">
            <a:extLst>
              <a:ext uri="{FF2B5EF4-FFF2-40B4-BE49-F238E27FC236}">
                <a16:creationId xmlns:a16="http://schemas.microsoft.com/office/drawing/2014/main" id="{B9D5F873-BCFC-5B12-0F34-EEAC440EAEF2}"/>
              </a:ext>
            </a:extLst>
          </p:cNvPr>
          <p:cNvGrpSpPr>
            <a:grpSpLocks/>
          </p:cNvGrpSpPr>
          <p:nvPr/>
        </p:nvGrpSpPr>
        <p:grpSpPr bwMode="auto">
          <a:xfrm>
            <a:off x="5853113" y="5702300"/>
            <a:ext cx="1962150" cy="757238"/>
            <a:chOff x="5852484" y="5702212"/>
            <a:chExt cx="1962000" cy="75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376" name="Rukopis 8375">
                  <a:extLst>
                    <a:ext uri="{FF2B5EF4-FFF2-40B4-BE49-F238E27FC236}">
                      <a16:creationId xmlns:a16="http://schemas.microsoft.com/office/drawing/2014/main" id="{46909D90-39DF-2E99-6526-90A109CE545F}"/>
                    </a:ext>
                  </a:extLst>
                </p14:cNvPr>
                <p14:cNvContentPartPr/>
                <p14:nvPr/>
              </p14:nvContentPartPr>
              <p14:xfrm>
                <a:off x="5978124" y="5702212"/>
                <a:ext cx="287640" cy="252000"/>
              </p14:xfrm>
            </p:contentPart>
          </mc:Choice>
          <mc:Fallback>
            <p:pic>
              <p:nvPicPr>
                <p:cNvPr id="8376" name="Rukopis 8375">
                  <a:extLst>
                    <a:ext uri="{FF2B5EF4-FFF2-40B4-BE49-F238E27FC236}">
                      <a16:creationId xmlns:a16="http://schemas.microsoft.com/office/drawing/2014/main" id="{46909D90-39DF-2E99-6526-90A109CE54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69124" y="5693212"/>
                  <a:ext cx="305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377" name="Rukopis 8376">
                  <a:extLst>
                    <a:ext uri="{FF2B5EF4-FFF2-40B4-BE49-F238E27FC236}">
                      <a16:creationId xmlns:a16="http://schemas.microsoft.com/office/drawing/2014/main" id="{3478ACA8-3C57-84CF-AC84-05C562CE10E0}"/>
                    </a:ext>
                  </a:extLst>
                </p14:cNvPr>
                <p14:cNvContentPartPr/>
                <p14:nvPr/>
              </p14:nvContentPartPr>
              <p14:xfrm>
                <a:off x="5964804" y="5817772"/>
                <a:ext cx="185400" cy="40320"/>
              </p14:xfrm>
            </p:contentPart>
          </mc:Choice>
          <mc:Fallback>
            <p:pic>
              <p:nvPicPr>
                <p:cNvPr id="8377" name="Rukopis 8376">
                  <a:extLst>
                    <a:ext uri="{FF2B5EF4-FFF2-40B4-BE49-F238E27FC236}">
                      <a16:creationId xmlns:a16="http://schemas.microsoft.com/office/drawing/2014/main" id="{3478ACA8-3C57-84CF-AC84-05C562CE10E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55804" y="5808772"/>
                  <a:ext cx="203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378" name="Rukopis 8377">
                  <a:extLst>
                    <a:ext uri="{FF2B5EF4-FFF2-40B4-BE49-F238E27FC236}">
                      <a16:creationId xmlns:a16="http://schemas.microsoft.com/office/drawing/2014/main" id="{6C9EC2E6-D29C-B9F9-FD9F-FF624F437893}"/>
                    </a:ext>
                  </a:extLst>
                </p14:cNvPr>
                <p14:cNvContentPartPr/>
                <p14:nvPr/>
              </p14:nvContentPartPr>
              <p14:xfrm>
                <a:off x="6163884" y="5800492"/>
                <a:ext cx="135720" cy="135000"/>
              </p14:xfrm>
            </p:contentPart>
          </mc:Choice>
          <mc:Fallback>
            <p:pic>
              <p:nvPicPr>
                <p:cNvPr id="8378" name="Rukopis 8377">
                  <a:extLst>
                    <a:ext uri="{FF2B5EF4-FFF2-40B4-BE49-F238E27FC236}">
                      <a16:creationId xmlns:a16="http://schemas.microsoft.com/office/drawing/2014/main" id="{6C9EC2E6-D29C-B9F9-FD9F-FF624F43789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54884" y="5791492"/>
                  <a:ext cx="153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379" name="Rukopis 8378">
                  <a:extLst>
                    <a:ext uri="{FF2B5EF4-FFF2-40B4-BE49-F238E27FC236}">
                      <a16:creationId xmlns:a16="http://schemas.microsoft.com/office/drawing/2014/main" id="{9065CFC7-1EDC-5700-856C-2E873073621E}"/>
                    </a:ext>
                  </a:extLst>
                </p14:cNvPr>
                <p14:cNvContentPartPr/>
                <p14:nvPr/>
              </p14:nvContentPartPr>
              <p14:xfrm>
                <a:off x="6283764" y="5832532"/>
                <a:ext cx="122760" cy="97920"/>
              </p14:xfrm>
            </p:contentPart>
          </mc:Choice>
          <mc:Fallback>
            <p:pic>
              <p:nvPicPr>
                <p:cNvPr id="8379" name="Rukopis 8378">
                  <a:extLst>
                    <a:ext uri="{FF2B5EF4-FFF2-40B4-BE49-F238E27FC236}">
                      <a16:creationId xmlns:a16="http://schemas.microsoft.com/office/drawing/2014/main" id="{9065CFC7-1EDC-5700-856C-2E873073621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74764" y="5823532"/>
                  <a:ext cx="140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380" name="Rukopis 8379">
                  <a:extLst>
                    <a:ext uri="{FF2B5EF4-FFF2-40B4-BE49-F238E27FC236}">
                      <a16:creationId xmlns:a16="http://schemas.microsoft.com/office/drawing/2014/main" id="{D6C6E874-CB7A-CE13-C505-7E00271EADFD}"/>
                    </a:ext>
                  </a:extLst>
                </p14:cNvPr>
                <p14:cNvContentPartPr/>
                <p14:nvPr/>
              </p14:nvContentPartPr>
              <p14:xfrm>
                <a:off x="6458724" y="5816332"/>
                <a:ext cx="131760" cy="201960"/>
              </p14:xfrm>
            </p:contentPart>
          </mc:Choice>
          <mc:Fallback>
            <p:pic>
              <p:nvPicPr>
                <p:cNvPr id="8380" name="Rukopis 8379">
                  <a:extLst>
                    <a:ext uri="{FF2B5EF4-FFF2-40B4-BE49-F238E27FC236}">
                      <a16:creationId xmlns:a16="http://schemas.microsoft.com/office/drawing/2014/main" id="{D6C6E874-CB7A-CE13-C505-7E00271EAD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49699" y="5807332"/>
                  <a:ext cx="149448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381" name="Rukopis 8380">
                  <a:extLst>
                    <a:ext uri="{FF2B5EF4-FFF2-40B4-BE49-F238E27FC236}">
                      <a16:creationId xmlns:a16="http://schemas.microsoft.com/office/drawing/2014/main" id="{61553451-CC95-798B-F027-3E1FCD15B532}"/>
                    </a:ext>
                  </a:extLst>
                </p14:cNvPr>
                <p14:cNvContentPartPr/>
                <p14:nvPr/>
              </p14:nvContentPartPr>
              <p14:xfrm>
                <a:off x="6604884" y="5826052"/>
                <a:ext cx="116280" cy="88560"/>
              </p14:xfrm>
            </p:contentPart>
          </mc:Choice>
          <mc:Fallback>
            <p:pic>
              <p:nvPicPr>
                <p:cNvPr id="8381" name="Rukopis 8380">
                  <a:extLst>
                    <a:ext uri="{FF2B5EF4-FFF2-40B4-BE49-F238E27FC236}">
                      <a16:creationId xmlns:a16="http://schemas.microsoft.com/office/drawing/2014/main" id="{61553451-CC95-798B-F027-3E1FCD15B53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95884" y="5817052"/>
                  <a:ext cx="133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382" name="Rukopis 8381">
                  <a:extLst>
                    <a:ext uri="{FF2B5EF4-FFF2-40B4-BE49-F238E27FC236}">
                      <a16:creationId xmlns:a16="http://schemas.microsoft.com/office/drawing/2014/main" id="{4BF41BD1-21A2-1649-3EFD-39AF51583E15}"/>
                    </a:ext>
                  </a:extLst>
                </p14:cNvPr>
                <p14:cNvContentPartPr/>
                <p14:nvPr/>
              </p14:nvContentPartPr>
              <p14:xfrm>
                <a:off x="6713244" y="5837572"/>
                <a:ext cx="12240" cy="98280"/>
              </p14:xfrm>
            </p:contentPart>
          </mc:Choice>
          <mc:Fallback>
            <p:pic>
              <p:nvPicPr>
                <p:cNvPr id="8382" name="Rukopis 8381">
                  <a:extLst>
                    <a:ext uri="{FF2B5EF4-FFF2-40B4-BE49-F238E27FC236}">
                      <a16:creationId xmlns:a16="http://schemas.microsoft.com/office/drawing/2014/main" id="{4BF41BD1-21A2-1649-3EFD-39AF51583E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04244" y="5828605"/>
                  <a:ext cx="29880" cy="115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383" name="Rukopis 8382">
                  <a:extLst>
                    <a:ext uri="{FF2B5EF4-FFF2-40B4-BE49-F238E27FC236}">
                      <a16:creationId xmlns:a16="http://schemas.microsoft.com/office/drawing/2014/main" id="{F5F1448D-6A78-2227-1941-EFE925066C73}"/>
                    </a:ext>
                  </a:extLst>
                </p14:cNvPr>
                <p14:cNvContentPartPr/>
                <p14:nvPr/>
              </p14:nvContentPartPr>
              <p14:xfrm>
                <a:off x="6741684" y="5832172"/>
                <a:ext cx="299520" cy="87840"/>
              </p14:xfrm>
            </p:contentPart>
          </mc:Choice>
          <mc:Fallback>
            <p:pic>
              <p:nvPicPr>
                <p:cNvPr id="8383" name="Rukopis 8382">
                  <a:extLst>
                    <a:ext uri="{FF2B5EF4-FFF2-40B4-BE49-F238E27FC236}">
                      <a16:creationId xmlns:a16="http://schemas.microsoft.com/office/drawing/2014/main" id="{F5F1448D-6A78-2227-1941-EFE925066C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32684" y="5823172"/>
                  <a:ext cx="317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384" name="Rukopis 8383">
                  <a:extLst>
                    <a:ext uri="{FF2B5EF4-FFF2-40B4-BE49-F238E27FC236}">
                      <a16:creationId xmlns:a16="http://schemas.microsoft.com/office/drawing/2014/main" id="{9ECC0D94-DBF9-9D54-160C-C2A4689FC296}"/>
                    </a:ext>
                  </a:extLst>
                </p14:cNvPr>
                <p14:cNvContentPartPr/>
                <p14:nvPr/>
              </p14:nvContentPartPr>
              <p14:xfrm>
                <a:off x="7056324" y="5800132"/>
                <a:ext cx="268200" cy="311760"/>
              </p14:xfrm>
            </p:contentPart>
          </mc:Choice>
          <mc:Fallback>
            <p:pic>
              <p:nvPicPr>
                <p:cNvPr id="8384" name="Rukopis 8383">
                  <a:extLst>
                    <a:ext uri="{FF2B5EF4-FFF2-40B4-BE49-F238E27FC236}">
                      <a16:creationId xmlns:a16="http://schemas.microsoft.com/office/drawing/2014/main" id="{9ECC0D94-DBF9-9D54-160C-C2A4689FC2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47312" y="5791132"/>
                  <a:ext cx="285864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385" name="Rukopis 8384">
                  <a:extLst>
                    <a:ext uri="{FF2B5EF4-FFF2-40B4-BE49-F238E27FC236}">
                      <a16:creationId xmlns:a16="http://schemas.microsoft.com/office/drawing/2014/main" id="{2E15E3B9-C361-4C0D-D13C-0D1D933B508D}"/>
                    </a:ext>
                  </a:extLst>
                </p14:cNvPr>
                <p14:cNvContentPartPr/>
                <p14:nvPr/>
              </p14:nvContentPartPr>
              <p14:xfrm>
                <a:off x="7538724" y="5784292"/>
                <a:ext cx="111600" cy="111960"/>
              </p14:xfrm>
            </p:contentPart>
          </mc:Choice>
          <mc:Fallback>
            <p:pic>
              <p:nvPicPr>
                <p:cNvPr id="8385" name="Rukopis 8384">
                  <a:extLst>
                    <a:ext uri="{FF2B5EF4-FFF2-40B4-BE49-F238E27FC236}">
                      <a16:creationId xmlns:a16="http://schemas.microsoft.com/office/drawing/2014/main" id="{2E15E3B9-C361-4C0D-D13C-0D1D933B508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29724" y="5775292"/>
                  <a:ext cx="129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386" name="Rukopis 8385">
                  <a:extLst>
                    <a:ext uri="{FF2B5EF4-FFF2-40B4-BE49-F238E27FC236}">
                      <a16:creationId xmlns:a16="http://schemas.microsoft.com/office/drawing/2014/main" id="{2F9D441E-1DFF-7DA8-46ED-C2CA1451976A}"/>
                    </a:ext>
                  </a:extLst>
                </p14:cNvPr>
                <p14:cNvContentPartPr/>
                <p14:nvPr/>
              </p14:nvContentPartPr>
              <p14:xfrm>
                <a:off x="7640964" y="5724532"/>
                <a:ext cx="173520" cy="277920"/>
              </p14:xfrm>
            </p:contentPart>
          </mc:Choice>
          <mc:Fallback>
            <p:pic>
              <p:nvPicPr>
                <p:cNvPr id="8386" name="Rukopis 8385">
                  <a:extLst>
                    <a:ext uri="{FF2B5EF4-FFF2-40B4-BE49-F238E27FC236}">
                      <a16:creationId xmlns:a16="http://schemas.microsoft.com/office/drawing/2014/main" id="{2F9D441E-1DFF-7DA8-46ED-C2CA1451976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31964" y="5715532"/>
                  <a:ext cx="191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387" name="Rukopis 8386">
                  <a:extLst>
                    <a:ext uri="{FF2B5EF4-FFF2-40B4-BE49-F238E27FC236}">
                      <a16:creationId xmlns:a16="http://schemas.microsoft.com/office/drawing/2014/main" id="{B1DAC43C-6F40-0AE6-66C7-FB85CC304395}"/>
                    </a:ext>
                  </a:extLst>
                </p14:cNvPr>
                <p14:cNvContentPartPr/>
                <p14:nvPr/>
              </p14:nvContentPartPr>
              <p14:xfrm>
                <a:off x="7648524" y="5832172"/>
                <a:ext cx="159480" cy="28440"/>
              </p14:xfrm>
            </p:contentPart>
          </mc:Choice>
          <mc:Fallback>
            <p:pic>
              <p:nvPicPr>
                <p:cNvPr id="8387" name="Rukopis 8386">
                  <a:extLst>
                    <a:ext uri="{FF2B5EF4-FFF2-40B4-BE49-F238E27FC236}">
                      <a16:creationId xmlns:a16="http://schemas.microsoft.com/office/drawing/2014/main" id="{B1DAC43C-6F40-0AE6-66C7-FB85CC3043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39524" y="5823172"/>
                  <a:ext cx="177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403" name="Rukopis 8402">
                  <a:extLst>
                    <a:ext uri="{FF2B5EF4-FFF2-40B4-BE49-F238E27FC236}">
                      <a16:creationId xmlns:a16="http://schemas.microsoft.com/office/drawing/2014/main" id="{11380719-0956-BC3D-39B4-54396AA7A927}"/>
                    </a:ext>
                  </a:extLst>
                </p14:cNvPr>
                <p14:cNvContentPartPr/>
                <p14:nvPr/>
              </p14:nvContentPartPr>
              <p14:xfrm>
                <a:off x="5868324" y="6205492"/>
                <a:ext cx="117000" cy="254160"/>
              </p14:xfrm>
            </p:contentPart>
          </mc:Choice>
          <mc:Fallback>
            <p:pic>
              <p:nvPicPr>
                <p:cNvPr id="8403" name="Rukopis 8402">
                  <a:extLst>
                    <a:ext uri="{FF2B5EF4-FFF2-40B4-BE49-F238E27FC236}">
                      <a16:creationId xmlns:a16="http://schemas.microsoft.com/office/drawing/2014/main" id="{11380719-0956-BC3D-39B4-54396AA7A92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59324" y="6196492"/>
                  <a:ext cx="134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404" name="Rukopis 8403">
                  <a:extLst>
                    <a:ext uri="{FF2B5EF4-FFF2-40B4-BE49-F238E27FC236}">
                      <a16:creationId xmlns:a16="http://schemas.microsoft.com/office/drawing/2014/main" id="{0781135C-4BE8-EB6F-956E-75245537A305}"/>
                    </a:ext>
                  </a:extLst>
                </p14:cNvPr>
                <p14:cNvContentPartPr/>
                <p14:nvPr/>
              </p14:nvContentPartPr>
              <p14:xfrm>
                <a:off x="5852484" y="6222412"/>
                <a:ext cx="189720" cy="132120"/>
              </p14:xfrm>
            </p:contentPart>
          </mc:Choice>
          <mc:Fallback>
            <p:pic>
              <p:nvPicPr>
                <p:cNvPr id="8404" name="Rukopis 8403">
                  <a:extLst>
                    <a:ext uri="{FF2B5EF4-FFF2-40B4-BE49-F238E27FC236}">
                      <a16:creationId xmlns:a16="http://schemas.microsoft.com/office/drawing/2014/main" id="{0781135C-4BE8-EB6F-956E-75245537A3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43484" y="6213436"/>
                  <a:ext cx="207360" cy="149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405" name="Rukopis 8404">
                  <a:extLst>
                    <a:ext uri="{FF2B5EF4-FFF2-40B4-BE49-F238E27FC236}">
                      <a16:creationId xmlns:a16="http://schemas.microsoft.com/office/drawing/2014/main" id="{E0744FB5-AAC7-0250-E770-8C642BF453D5}"/>
                    </a:ext>
                  </a:extLst>
                </p14:cNvPr>
                <p14:cNvContentPartPr/>
                <p14:nvPr/>
              </p14:nvContentPartPr>
              <p14:xfrm>
                <a:off x="6062004" y="6236092"/>
                <a:ext cx="96840" cy="97200"/>
              </p14:xfrm>
            </p:contentPart>
          </mc:Choice>
          <mc:Fallback>
            <p:pic>
              <p:nvPicPr>
                <p:cNvPr id="8405" name="Rukopis 8404">
                  <a:extLst>
                    <a:ext uri="{FF2B5EF4-FFF2-40B4-BE49-F238E27FC236}">
                      <a16:creationId xmlns:a16="http://schemas.microsoft.com/office/drawing/2014/main" id="{E0744FB5-AAC7-0250-E770-8C642BF453D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53004" y="6227092"/>
                  <a:ext cx="114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406" name="Rukopis 8405">
                  <a:extLst>
                    <a:ext uri="{FF2B5EF4-FFF2-40B4-BE49-F238E27FC236}">
                      <a16:creationId xmlns:a16="http://schemas.microsoft.com/office/drawing/2014/main" id="{A1DF6B8D-723A-E21B-CF26-319511827C96}"/>
                    </a:ext>
                  </a:extLst>
                </p14:cNvPr>
                <p14:cNvContentPartPr/>
                <p14:nvPr/>
              </p14:nvContentPartPr>
              <p14:xfrm>
                <a:off x="6195204" y="6238252"/>
                <a:ext cx="129240" cy="82800"/>
              </p14:xfrm>
            </p:contentPart>
          </mc:Choice>
          <mc:Fallback>
            <p:pic>
              <p:nvPicPr>
                <p:cNvPr id="8406" name="Rukopis 8405">
                  <a:extLst>
                    <a:ext uri="{FF2B5EF4-FFF2-40B4-BE49-F238E27FC236}">
                      <a16:creationId xmlns:a16="http://schemas.microsoft.com/office/drawing/2014/main" id="{A1DF6B8D-723A-E21B-CF26-319511827C9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86204" y="6229252"/>
                  <a:ext cx="146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407" name="Rukopis 8406">
                  <a:extLst>
                    <a:ext uri="{FF2B5EF4-FFF2-40B4-BE49-F238E27FC236}">
                      <a16:creationId xmlns:a16="http://schemas.microsoft.com/office/drawing/2014/main" id="{5CAD4647-5E5A-A106-E301-5B6379E76B68}"/>
                    </a:ext>
                  </a:extLst>
                </p14:cNvPr>
                <p14:cNvContentPartPr/>
                <p14:nvPr/>
              </p14:nvContentPartPr>
              <p14:xfrm>
                <a:off x="6301764" y="6240772"/>
                <a:ext cx="83880" cy="201960"/>
              </p14:xfrm>
            </p:contentPart>
          </mc:Choice>
          <mc:Fallback>
            <p:pic>
              <p:nvPicPr>
                <p:cNvPr id="8407" name="Rukopis 8406">
                  <a:extLst>
                    <a:ext uri="{FF2B5EF4-FFF2-40B4-BE49-F238E27FC236}">
                      <a16:creationId xmlns:a16="http://schemas.microsoft.com/office/drawing/2014/main" id="{5CAD4647-5E5A-A106-E301-5B6379E76B6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92802" y="6231772"/>
                  <a:ext cx="101445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408" name="Rukopis 8407">
                  <a:extLst>
                    <a:ext uri="{FF2B5EF4-FFF2-40B4-BE49-F238E27FC236}">
                      <a16:creationId xmlns:a16="http://schemas.microsoft.com/office/drawing/2014/main" id="{92BAB930-719D-8AD5-6738-06DA8F755E85}"/>
                    </a:ext>
                  </a:extLst>
                </p14:cNvPr>
                <p14:cNvContentPartPr/>
                <p14:nvPr/>
              </p14:nvContentPartPr>
              <p14:xfrm>
                <a:off x="6320844" y="6236452"/>
                <a:ext cx="140760" cy="93600"/>
              </p14:xfrm>
            </p:contentPart>
          </mc:Choice>
          <mc:Fallback>
            <p:pic>
              <p:nvPicPr>
                <p:cNvPr id="8408" name="Rukopis 8407">
                  <a:extLst>
                    <a:ext uri="{FF2B5EF4-FFF2-40B4-BE49-F238E27FC236}">
                      <a16:creationId xmlns:a16="http://schemas.microsoft.com/office/drawing/2014/main" id="{92BAB930-719D-8AD5-6738-06DA8F755E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11844" y="6227452"/>
                  <a:ext cx="158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409" name="Rukopis 8408">
                  <a:extLst>
                    <a:ext uri="{FF2B5EF4-FFF2-40B4-BE49-F238E27FC236}">
                      <a16:creationId xmlns:a16="http://schemas.microsoft.com/office/drawing/2014/main" id="{663DBA30-E0B5-082F-BC9D-4F859C7870B3}"/>
                    </a:ext>
                  </a:extLst>
                </p14:cNvPr>
                <p14:cNvContentPartPr/>
                <p14:nvPr/>
              </p14:nvContentPartPr>
              <p14:xfrm>
                <a:off x="6454044" y="6122692"/>
                <a:ext cx="92160" cy="210600"/>
              </p14:xfrm>
            </p:contentPart>
          </mc:Choice>
          <mc:Fallback>
            <p:pic>
              <p:nvPicPr>
                <p:cNvPr id="8409" name="Rukopis 8408">
                  <a:extLst>
                    <a:ext uri="{FF2B5EF4-FFF2-40B4-BE49-F238E27FC236}">
                      <a16:creationId xmlns:a16="http://schemas.microsoft.com/office/drawing/2014/main" id="{663DBA30-E0B5-082F-BC9D-4F859C7870B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45044" y="6113707"/>
                  <a:ext cx="109800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410" name="Rukopis 8409">
                  <a:extLst>
                    <a:ext uri="{FF2B5EF4-FFF2-40B4-BE49-F238E27FC236}">
                      <a16:creationId xmlns:a16="http://schemas.microsoft.com/office/drawing/2014/main" id="{9EDBC951-EA9F-F4A1-289F-CEFFFCDEAE3A}"/>
                    </a:ext>
                  </a:extLst>
                </p14:cNvPr>
                <p14:cNvContentPartPr/>
                <p14:nvPr/>
              </p14:nvContentPartPr>
              <p14:xfrm>
                <a:off x="6540084" y="6240772"/>
                <a:ext cx="102600" cy="67320"/>
              </p14:xfrm>
            </p:contentPart>
          </mc:Choice>
          <mc:Fallback>
            <p:pic>
              <p:nvPicPr>
                <p:cNvPr id="8410" name="Rukopis 8409">
                  <a:extLst>
                    <a:ext uri="{FF2B5EF4-FFF2-40B4-BE49-F238E27FC236}">
                      <a16:creationId xmlns:a16="http://schemas.microsoft.com/office/drawing/2014/main" id="{9EDBC951-EA9F-F4A1-289F-CEFFFCDEAE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31052" y="6231772"/>
                  <a:ext cx="120302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411" name="Rukopis 8410">
                  <a:extLst>
                    <a:ext uri="{FF2B5EF4-FFF2-40B4-BE49-F238E27FC236}">
                      <a16:creationId xmlns:a16="http://schemas.microsoft.com/office/drawing/2014/main" id="{FE7739DE-7163-CBD6-EF7E-98D116D72709}"/>
                    </a:ext>
                  </a:extLst>
                </p14:cNvPr>
                <p14:cNvContentPartPr/>
                <p14:nvPr/>
              </p14:nvContentPartPr>
              <p14:xfrm>
                <a:off x="6904404" y="6176332"/>
                <a:ext cx="186480" cy="137160"/>
              </p14:xfrm>
            </p:contentPart>
          </mc:Choice>
          <mc:Fallback>
            <p:pic>
              <p:nvPicPr>
                <p:cNvPr id="8411" name="Rukopis 8410">
                  <a:extLst>
                    <a:ext uri="{FF2B5EF4-FFF2-40B4-BE49-F238E27FC236}">
                      <a16:creationId xmlns:a16="http://schemas.microsoft.com/office/drawing/2014/main" id="{FE7739DE-7163-CBD6-EF7E-98D116D727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95387" y="6167308"/>
                  <a:ext cx="204154" cy="154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412" name="Rukopis 8411">
                  <a:extLst>
                    <a:ext uri="{FF2B5EF4-FFF2-40B4-BE49-F238E27FC236}">
                      <a16:creationId xmlns:a16="http://schemas.microsoft.com/office/drawing/2014/main" id="{AB645782-5B53-7199-368B-6F0CA32FBF92}"/>
                    </a:ext>
                  </a:extLst>
                </p14:cNvPr>
                <p14:cNvContentPartPr/>
                <p14:nvPr/>
              </p14:nvContentPartPr>
              <p14:xfrm>
                <a:off x="7008804" y="6162652"/>
                <a:ext cx="156600" cy="153720"/>
              </p14:xfrm>
            </p:contentPart>
          </mc:Choice>
          <mc:Fallback>
            <p:pic>
              <p:nvPicPr>
                <p:cNvPr id="8412" name="Rukopis 8411">
                  <a:extLst>
                    <a:ext uri="{FF2B5EF4-FFF2-40B4-BE49-F238E27FC236}">
                      <a16:creationId xmlns:a16="http://schemas.microsoft.com/office/drawing/2014/main" id="{AB645782-5B53-7199-368B-6F0CA32FBF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99825" y="6153652"/>
                  <a:ext cx="174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8413" name="Rukopis 8412">
                  <a:extLst>
                    <a:ext uri="{FF2B5EF4-FFF2-40B4-BE49-F238E27FC236}">
                      <a16:creationId xmlns:a16="http://schemas.microsoft.com/office/drawing/2014/main" id="{9D4CF57C-73A4-A91B-BB51-1F2BD22FFBB6}"/>
                    </a:ext>
                  </a:extLst>
                </p14:cNvPr>
                <p14:cNvContentPartPr/>
                <p14:nvPr/>
              </p14:nvContentPartPr>
              <p14:xfrm>
                <a:off x="7159284" y="6192892"/>
                <a:ext cx="66240" cy="136800"/>
              </p14:xfrm>
            </p:contentPart>
          </mc:Choice>
          <mc:Fallback>
            <p:pic>
              <p:nvPicPr>
                <p:cNvPr id="8413" name="Rukopis 8412">
                  <a:extLst>
                    <a:ext uri="{FF2B5EF4-FFF2-40B4-BE49-F238E27FC236}">
                      <a16:creationId xmlns:a16="http://schemas.microsoft.com/office/drawing/2014/main" id="{9D4CF57C-73A4-A91B-BB51-1F2BD22FFBB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50284" y="6183892"/>
                  <a:ext cx="83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414" name="Rukopis 8413">
                  <a:extLst>
                    <a:ext uri="{FF2B5EF4-FFF2-40B4-BE49-F238E27FC236}">
                      <a16:creationId xmlns:a16="http://schemas.microsoft.com/office/drawing/2014/main" id="{BFDF921D-5967-BC3B-EE7B-0794C6782CEF}"/>
                    </a:ext>
                  </a:extLst>
                </p14:cNvPr>
                <p14:cNvContentPartPr/>
                <p14:nvPr/>
              </p14:nvContentPartPr>
              <p14:xfrm>
                <a:off x="7241364" y="6120532"/>
                <a:ext cx="10080" cy="3960"/>
              </p14:xfrm>
            </p:contentPart>
          </mc:Choice>
          <mc:Fallback>
            <p:pic>
              <p:nvPicPr>
                <p:cNvPr id="8414" name="Rukopis 8413">
                  <a:extLst>
                    <a:ext uri="{FF2B5EF4-FFF2-40B4-BE49-F238E27FC236}">
                      <a16:creationId xmlns:a16="http://schemas.microsoft.com/office/drawing/2014/main" id="{BFDF921D-5967-BC3B-EE7B-0794C6782CE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32674" y="6111532"/>
                  <a:ext cx="27112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8415" name="Rukopis 8414">
                  <a:extLst>
                    <a:ext uri="{FF2B5EF4-FFF2-40B4-BE49-F238E27FC236}">
                      <a16:creationId xmlns:a16="http://schemas.microsoft.com/office/drawing/2014/main" id="{7B292046-821C-E839-62A2-5876BC4CC590}"/>
                    </a:ext>
                  </a:extLst>
                </p14:cNvPr>
                <p14:cNvContentPartPr/>
                <p14:nvPr/>
              </p14:nvContentPartPr>
              <p14:xfrm>
                <a:off x="7279164" y="6090652"/>
                <a:ext cx="97200" cy="226080"/>
              </p14:xfrm>
            </p:contentPart>
          </mc:Choice>
          <mc:Fallback>
            <p:pic>
              <p:nvPicPr>
                <p:cNvPr id="8415" name="Rukopis 8414">
                  <a:extLst>
                    <a:ext uri="{FF2B5EF4-FFF2-40B4-BE49-F238E27FC236}">
                      <a16:creationId xmlns:a16="http://schemas.microsoft.com/office/drawing/2014/main" id="{7B292046-821C-E839-62A2-5876BC4CC5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70197" y="6081638"/>
                  <a:ext cx="114775" cy="243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416" name="Rukopis 8415">
                  <a:extLst>
                    <a:ext uri="{FF2B5EF4-FFF2-40B4-BE49-F238E27FC236}">
                      <a16:creationId xmlns:a16="http://schemas.microsoft.com/office/drawing/2014/main" id="{89A121E0-A43A-AFC4-A4E7-7843BBE111CA}"/>
                    </a:ext>
                  </a:extLst>
                </p14:cNvPr>
                <p14:cNvContentPartPr/>
                <p14:nvPr/>
              </p14:nvContentPartPr>
              <p14:xfrm>
                <a:off x="7268364" y="6186052"/>
                <a:ext cx="147960" cy="31320"/>
              </p14:xfrm>
            </p:contentPart>
          </mc:Choice>
          <mc:Fallback>
            <p:pic>
              <p:nvPicPr>
                <p:cNvPr id="8416" name="Rukopis 8415">
                  <a:extLst>
                    <a:ext uri="{FF2B5EF4-FFF2-40B4-BE49-F238E27FC236}">
                      <a16:creationId xmlns:a16="http://schemas.microsoft.com/office/drawing/2014/main" id="{89A121E0-A43A-AFC4-A4E7-7843BBE111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59364" y="6177052"/>
                  <a:ext cx="165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417" name="Rukopis 8416">
                  <a:extLst>
                    <a:ext uri="{FF2B5EF4-FFF2-40B4-BE49-F238E27FC236}">
                      <a16:creationId xmlns:a16="http://schemas.microsoft.com/office/drawing/2014/main" id="{BFB321D0-E652-0A47-09E1-C45523716EDC}"/>
                    </a:ext>
                  </a:extLst>
                </p14:cNvPr>
                <p14:cNvContentPartPr/>
                <p14:nvPr/>
              </p14:nvContentPartPr>
              <p14:xfrm>
                <a:off x="7446924" y="6085612"/>
                <a:ext cx="104400" cy="231480"/>
              </p14:xfrm>
            </p:contentPart>
          </mc:Choice>
          <mc:Fallback>
            <p:pic>
              <p:nvPicPr>
                <p:cNvPr id="8417" name="Rukopis 8416">
                  <a:extLst>
                    <a:ext uri="{FF2B5EF4-FFF2-40B4-BE49-F238E27FC236}">
                      <a16:creationId xmlns:a16="http://schemas.microsoft.com/office/drawing/2014/main" id="{BFB321D0-E652-0A47-09E1-C45523716E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37924" y="6076612"/>
                  <a:ext cx="1220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9" name="Skupina 8428">
            <a:extLst>
              <a:ext uri="{FF2B5EF4-FFF2-40B4-BE49-F238E27FC236}">
                <a16:creationId xmlns:a16="http://schemas.microsoft.com/office/drawing/2014/main" id="{943E37FA-7265-A037-DC27-D01A41D54E56}"/>
              </a:ext>
            </a:extLst>
          </p:cNvPr>
          <p:cNvGrpSpPr>
            <a:grpSpLocks/>
          </p:cNvGrpSpPr>
          <p:nvPr/>
        </p:nvGrpSpPr>
        <p:grpSpPr bwMode="auto">
          <a:xfrm>
            <a:off x="7745413" y="6072188"/>
            <a:ext cx="930275" cy="244475"/>
            <a:chOff x="7745004" y="6072292"/>
            <a:chExt cx="93132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419" name="Rukopis 8418">
                  <a:extLst>
                    <a:ext uri="{FF2B5EF4-FFF2-40B4-BE49-F238E27FC236}">
                      <a16:creationId xmlns:a16="http://schemas.microsoft.com/office/drawing/2014/main" id="{50EAAD7E-42EF-A5F7-9D34-C08A449F6CCC}"/>
                    </a:ext>
                  </a:extLst>
                </p14:cNvPr>
                <p14:cNvContentPartPr/>
                <p14:nvPr/>
              </p14:nvContentPartPr>
              <p14:xfrm>
                <a:off x="7814844" y="6147892"/>
                <a:ext cx="36000" cy="127080"/>
              </p14:xfrm>
            </p:contentPart>
          </mc:Choice>
          <mc:Fallback>
            <p:pic>
              <p:nvPicPr>
                <p:cNvPr id="8419" name="Rukopis 8418">
                  <a:extLst>
                    <a:ext uri="{FF2B5EF4-FFF2-40B4-BE49-F238E27FC236}">
                      <a16:creationId xmlns:a16="http://schemas.microsoft.com/office/drawing/2014/main" id="{50EAAD7E-42EF-A5F7-9D34-C08A449F6CC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05844" y="6138892"/>
                  <a:ext cx="53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420" name="Rukopis 8419">
                  <a:extLst>
                    <a:ext uri="{FF2B5EF4-FFF2-40B4-BE49-F238E27FC236}">
                      <a16:creationId xmlns:a16="http://schemas.microsoft.com/office/drawing/2014/main" id="{D87A9CA2-3270-F4AF-D442-BD28BDC7B3E1}"/>
                    </a:ext>
                  </a:extLst>
                </p14:cNvPr>
                <p14:cNvContentPartPr/>
                <p14:nvPr/>
              </p14:nvContentPartPr>
              <p14:xfrm>
                <a:off x="7748604" y="6209452"/>
                <a:ext cx="146160" cy="5760"/>
              </p14:xfrm>
            </p:contentPart>
          </mc:Choice>
          <mc:Fallback>
            <p:pic>
              <p:nvPicPr>
                <p:cNvPr id="8420" name="Rukopis 8419">
                  <a:extLst>
                    <a:ext uri="{FF2B5EF4-FFF2-40B4-BE49-F238E27FC236}">
                      <a16:creationId xmlns:a16="http://schemas.microsoft.com/office/drawing/2014/main" id="{D87A9CA2-3270-F4AF-D442-BD28BDC7B3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39604" y="6200452"/>
                  <a:ext cx="163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421" name="Rukopis 8420">
                  <a:extLst>
                    <a:ext uri="{FF2B5EF4-FFF2-40B4-BE49-F238E27FC236}">
                      <a16:creationId xmlns:a16="http://schemas.microsoft.com/office/drawing/2014/main" id="{C07FC000-E582-E0FE-A224-AA9FE2DA23F4}"/>
                    </a:ext>
                  </a:extLst>
                </p14:cNvPr>
                <p14:cNvContentPartPr/>
                <p14:nvPr/>
              </p14:nvContentPartPr>
              <p14:xfrm>
                <a:off x="7745004" y="6096772"/>
                <a:ext cx="207360" cy="219240"/>
              </p14:xfrm>
            </p:contentPart>
          </mc:Choice>
          <mc:Fallback>
            <p:pic>
              <p:nvPicPr>
                <p:cNvPr id="8421" name="Rukopis 8420">
                  <a:extLst>
                    <a:ext uri="{FF2B5EF4-FFF2-40B4-BE49-F238E27FC236}">
                      <a16:creationId xmlns:a16="http://schemas.microsoft.com/office/drawing/2014/main" id="{C07FC000-E582-E0FE-A224-AA9FE2DA23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36004" y="6087772"/>
                  <a:ext cx="225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423" name="Rukopis 8422">
                  <a:extLst>
                    <a:ext uri="{FF2B5EF4-FFF2-40B4-BE49-F238E27FC236}">
                      <a16:creationId xmlns:a16="http://schemas.microsoft.com/office/drawing/2014/main" id="{8F9316F3-D0E3-EA5E-7AF3-7B50B2F7D6E4}"/>
                    </a:ext>
                  </a:extLst>
                </p14:cNvPr>
                <p14:cNvContentPartPr/>
                <p14:nvPr/>
              </p14:nvContentPartPr>
              <p14:xfrm>
                <a:off x="8166564" y="6072292"/>
                <a:ext cx="104040" cy="207000"/>
              </p14:xfrm>
            </p:contentPart>
          </mc:Choice>
          <mc:Fallback>
            <p:pic>
              <p:nvPicPr>
                <p:cNvPr id="8423" name="Rukopis 8422">
                  <a:extLst>
                    <a:ext uri="{FF2B5EF4-FFF2-40B4-BE49-F238E27FC236}">
                      <a16:creationId xmlns:a16="http://schemas.microsoft.com/office/drawing/2014/main" id="{8F9316F3-D0E3-EA5E-7AF3-7B50B2F7D6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57564" y="6063292"/>
                  <a:ext cx="121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424" name="Rukopis 8423">
                  <a:extLst>
                    <a:ext uri="{FF2B5EF4-FFF2-40B4-BE49-F238E27FC236}">
                      <a16:creationId xmlns:a16="http://schemas.microsoft.com/office/drawing/2014/main" id="{E6AC0A24-D9D2-1AEE-E6ED-4EE66DEE4763}"/>
                    </a:ext>
                  </a:extLst>
                </p14:cNvPr>
                <p14:cNvContentPartPr/>
                <p14:nvPr/>
              </p14:nvContentPartPr>
              <p14:xfrm>
                <a:off x="8112204" y="6145732"/>
                <a:ext cx="177120" cy="43200"/>
              </p14:xfrm>
            </p:contentPart>
          </mc:Choice>
          <mc:Fallback>
            <p:pic>
              <p:nvPicPr>
                <p:cNvPr id="8424" name="Rukopis 8423">
                  <a:extLst>
                    <a:ext uri="{FF2B5EF4-FFF2-40B4-BE49-F238E27FC236}">
                      <a16:creationId xmlns:a16="http://schemas.microsoft.com/office/drawing/2014/main" id="{E6AC0A24-D9D2-1AEE-E6ED-4EE66DEE47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03204" y="6136732"/>
                  <a:ext cx="194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425" name="Rukopis 8424">
                  <a:extLst>
                    <a:ext uri="{FF2B5EF4-FFF2-40B4-BE49-F238E27FC236}">
                      <a16:creationId xmlns:a16="http://schemas.microsoft.com/office/drawing/2014/main" id="{99DCB3B4-AD56-44EF-E5AE-E3379E3162E8}"/>
                    </a:ext>
                  </a:extLst>
                </p14:cNvPr>
                <p14:cNvContentPartPr/>
                <p14:nvPr/>
              </p14:nvContentPartPr>
              <p14:xfrm>
                <a:off x="8290764" y="6165172"/>
                <a:ext cx="106920" cy="116280"/>
              </p14:xfrm>
            </p:contentPart>
          </mc:Choice>
          <mc:Fallback>
            <p:pic>
              <p:nvPicPr>
                <p:cNvPr id="8425" name="Rukopis 8424">
                  <a:extLst>
                    <a:ext uri="{FF2B5EF4-FFF2-40B4-BE49-F238E27FC236}">
                      <a16:creationId xmlns:a16="http://schemas.microsoft.com/office/drawing/2014/main" id="{99DCB3B4-AD56-44EF-E5AE-E3379E3162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81734" y="6156172"/>
                  <a:ext cx="1246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426" name="Rukopis 8425">
                  <a:extLst>
                    <a:ext uri="{FF2B5EF4-FFF2-40B4-BE49-F238E27FC236}">
                      <a16:creationId xmlns:a16="http://schemas.microsoft.com/office/drawing/2014/main" id="{F8C218A5-03A8-9B94-B235-CCAAB138C79A}"/>
                    </a:ext>
                  </a:extLst>
                </p14:cNvPr>
                <p14:cNvContentPartPr/>
                <p14:nvPr/>
              </p14:nvContentPartPr>
              <p14:xfrm>
                <a:off x="8456004" y="6137092"/>
                <a:ext cx="59760" cy="145080"/>
              </p14:xfrm>
            </p:contentPart>
          </mc:Choice>
          <mc:Fallback>
            <p:pic>
              <p:nvPicPr>
                <p:cNvPr id="8426" name="Rukopis 8425">
                  <a:extLst>
                    <a:ext uri="{FF2B5EF4-FFF2-40B4-BE49-F238E27FC236}">
                      <a16:creationId xmlns:a16="http://schemas.microsoft.com/office/drawing/2014/main" id="{F8C218A5-03A8-9B94-B235-CCAAB138C7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47004" y="6128070"/>
                  <a:ext cx="77400" cy="162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427" name="Rukopis 8426">
                  <a:extLst>
                    <a:ext uri="{FF2B5EF4-FFF2-40B4-BE49-F238E27FC236}">
                      <a16:creationId xmlns:a16="http://schemas.microsoft.com/office/drawing/2014/main" id="{D1DC1EE5-E7D1-B922-418C-8DE531B4BF3D}"/>
                    </a:ext>
                  </a:extLst>
                </p14:cNvPr>
                <p14:cNvContentPartPr/>
                <p14:nvPr/>
              </p14:nvContentPartPr>
              <p14:xfrm>
                <a:off x="8563284" y="6085252"/>
                <a:ext cx="90360" cy="217440"/>
              </p14:xfrm>
            </p:contentPart>
          </mc:Choice>
          <mc:Fallback>
            <p:pic>
              <p:nvPicPr>
                <p:cNvPr id="8427" name="Rukopis 8426">
                  <a:extLst>
                    <a:ext uri="{FF2B5EF4-FFF2-40B4-BE49-F238E27FC236}">
                      <a16:creationId xmlns:a16="http://schemas.microsoft.com/office/drawing/2014/main" id="{D1DC1EE5-E7D1-B922-418C-8DE531B4BF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54284" y="6076267"/>
                  <a:ext cx="10800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428" name="Rukopis 8427">
                  <a:extLst>
                    <a:ext uri="{FF2B5EF4-FFF2-40B4-BE49-F238E27FC236}">
                      <a16:creationId xmlns:a16="http://schemas.microsoft.com/office/drawing/2014/main" id="{9D663D4D-5D01-07C8-1542-860E3A3F05D2}"/>
                    </a:ext>
                  </a:extLst>
                </p14:cNvPr>
                <p14:cNvContentPartPr/>
                <p14:nvPr/>
              </p14:nvContentPartPr>
              <p14:xfrm>
                <a:off x="8515764" y="6145732"/>
                <a:ext cx="160560" cy="31320"/>
              </p14:xfrm>
            </p:contentPart>
          </mc:Choice>
          <mc:Fallback>
            <p:pic>
              <p:nvPicPr>
                <p:cNvPr id="8428" name="Rukopis 8427">
                  <a:extLst>
                    <a:ext uri="{FF2B5EF4-FFF2-40B4-BE49-F238E27FC236}">
                      <a16:creationId xmlns:a16="http://schemas.microsoft.com/office/drawing/2014/main" id="{9D663D4D-5D01-07C8-1542-860E3A3F05D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06764" y="6136732"/>
                  <a:ext cx="178200" cy="48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Obdélník: se zakulacenými rohy 263">
            <a:extLst>
              <a:ext uri="{FF2B5EF4-FFF2-40B4-BE49-F238E27FC236}">
                <a16:creationId xmlns:a16="http://schemas.microsoft.com/office/drawing/2014/main" id="{C4524800-30A7-26D6-492D-C238147AB08D}"/>
              </a:ext>
            </a:extLst>
          </p:cNvPr>
          <p:cNvSpPr/>
          <p:nvPr/>
        </p:nvSpPr>
        <p:spPr>
          <a:xfrm>
            <a:off x="6388100" y="5513388"/>
            <a:ext cx="1573213" cy="442912"/>
          </a:xfrm>
          <a:prstGeom prst="roundRect">
            <a:avLst/>
          </a:prstGeom>
          <a:solidFill>
            <a:srgbClr val="0DF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5" name="Obdélník: se zakulacenými rohy 264">
            <a:extLst>
              <a:ext uri="{FF2B5EF4-FFF2-40B4-BE49-F238E27FC236}">
                <a16:creationId xmlns:a16="http://schemas.microsoft.com/office/drawing/2014/main" id="{4F0E254A-5CDD-FAAA-1FE0-A8DEE552A3A2}"/>
              </a:ext>
            </a:extLst>
          </p:cNvPr>
          <p:cNvSpPr/>
          <p:nvPr/>
        </p:nvSpPr>
        <p:spPr>
          <a:xfrm>
            <a:off x="3683000" y="5526088"/>
            <a:ext cx="1573213" cy="442912"/>
          </a:xfrm>
          <a:prstGeom prst="roundRect">
            <a:avLst/>
          </a:prstGeom>
          <a:solidFill>
            <a:srgbClr val="0DF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3" name="Obdélník: se zakulacenými rohy 262">
            <a:extLst>
              <a:ext uri="{FF2B5EF4-FFF2-40B4-BE49-F238E27FC236}">
                <a16:creationId xmlns:a16="http://schemas.microsoft.com/office/drawing/2014/main" id="{36D1C4A9-B31A-31F1-88D7-ED44EE3F1899}"/>
              </a:ext>
            </a:extLst>
          </p:cNvPr>
          <p:cNvSpPr/>
          <p:nvPr/>
        </p:nvSpPr>
        <p:spPr>
          <a:xfrm>
            <a:off x="4808538" y="4949825"/>
            <a:ext cx="1573212" cy="441325"/>
          </a:xfrm>
          <a:prstGeom prst="roundRect">
            <a:avLst/>
          </a:prstGeom>
          <a:solidFill>
            <a:srgbClr val="0DF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2" name="Obdélník: se zakulacenými rohy 261">
            <a:extLst>
              <a:ext uri="{FF2B5EF4-FFF2-40B4-BE49-F238E27FC236}">
                <a16:creationId xmlns:a16="http://schemas.microsoft.com/office/drawing/2014/main" id="{E294A740-B1D2-833D-C4C6-F6E3C0138AC6}"/>
              </a:ext>
            </a:extLst>
          </p:cNvPr>
          <p:cNvSpPr/>
          <p:nvPr/>
        </p:nvSpPr>
        <p:spPr>
          <a:xfrm>
            <a:off x="5491163" y="5503863"/>
            <a:ext cx="769937" cy="442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1" name="Obdélník: se zakulacenými rohy 260">
            <a:extLst>
              <a:ext uri="{FF2B5EF4-FFF2-40B4-BE49-F238E27FC236}">
                <a16:creationId xmlns:a16="http://schemas.microsoft.com/office/drawing/2014/main" id="{6A27C26D-8529-1F06-4144-1103C6398DD3}"/>
              </a:ext>
            </a:extLst>
          </p:cNvPr>
          <p:cNvSpPr/>
          <p:nvPr/>
        </p:nvSpPr>
        <p:spPr>
          <a:xfrm>
            <a:off x="2768600" y="5508625"/>
            <a:ext cx="769938" cy="441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3" name="Obdélník: se zakulacenými rohy 172">
            <a:extLst>
              <a:ext uri="{FF2B5EF4-FFF2-40B4-BE49-F238E27FC236}">
                <a16:creationId xmlns:a16="http://schemas.microsoft.com/office/drawing/2014/main" id="{844A70CC-BF8F-0540-1CCF-1792365290FA}"/>
              </a:ext>
            </a:extLst>
          </p:cNvPr>
          <p:cNvSpPr/>
          <p:nvPr/>
        </p:nvSpPr>
        <p:spPr>
          <a:xfrm>
            <a:off x="3910013" y="4940300"/>
            <a:ext cx="769937" cy="441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38186C2D-D6A6-7639-4B3D-FF339D367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446213"/>
          </a:xfrm>
          <a:prstGeom prst="rect">
            <a:avLst/>
          </a:prstGeom>
          <a:solidFill>
            <a:schemeClr val="accent2">
              <a:lumMod val="50000"/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PROBABILITY OF BEING POSITIVE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TextovéPole 10">
            <a:extLst>
              <a:ext uri="{FF2B5EF4-FFF2-40B4-BE49-F238E27FC236}">
                <a16:creationId xmlns:a16="http://schemas.microsoft.com/office/drawing/2014/main" id="{59C27EEA-A1DC-063B-7161-79E4592C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5620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|+test)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298" name="TextovéPole 12">
            <a:extLst>
              <a:ext uri="{FF2B5EF4-FFF2-40B4-BE49-F238E27FC236}">
                <a16:creationId xmlns:a16="http://schemas.microsoft.com/office/drawing/2014/main" id="{2E910407-6A69-A249-2FED-4F02D89C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4864100"/>
            <a:ext cx="294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*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 (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+test</a:t>
            </a: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|+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endParaRPr lang="cs-CZ" altLang="cs-CZ" sz="2800" b="1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5092B82-131A-34D5-BC06-BA42D659970A}"/>
              </a:ext>
            </a:extLst>
          </p:cNvPr>
          <p:cNvCxnSpPr>
            <a:cxnSpLocks/>
          </p:cNvCxnSpPr>
          <p:nvPr/>
        </p:nvCxnSpPr>
        <p:spPr>
          <a:xfrm>
            <a:off x="2768600" y="5426075"/>
            <a:ext cx="54038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ovéPole 15">
            <a:extLst>
              <a:ext uri="{FF2B5EF4-FFF2-40B4-BE49-F238E27FC236}">
                <a16:creationId xmlns:a16="http://schemas.microsoft.com/office/drawing/2014/main" id="{0EF6E47E-3BA6-DCEE-A7C8-0188074AD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876425"/>
            <a:ext cx="925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What us the probability for patient being positive given the positive test.</a:t>
            </a:r>
          </a:p>
        </p:txBody>
      </p:sp>
      <p:sp>
        <p:nvSpPr>
          <p:cNvPr id="12301" name="TextovéPole 130">
            <a:extLst>
              <a:ext uri="{FF2B5EF4-FFF2-40B4-BE49-F238E27FC236}">
                <a16:creationId xmlns:a16="http://schemas.microsoft.com/office/drawing/2014/main" id="{C76B0035-5B27-718B-0A66-4235B72A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5426075"/>
            <a:ext cx="539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*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 (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+test</a:t>
            </a: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|+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 + 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P(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*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P (</a:t>
            </a:r>
            <a:r>
              <a:rPr lang="en-GB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+test</a:t>
            </a:r>
            <a:r>
              <a:rPr lang="en-US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|-</a:t>
            </a: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endParaRPr lang="cs-CZ" altLang="cs-CZ" sz="2800" b="1"/>
          </a:p>
        </p:txBody>
      </p:sp>
      <p:grpSp>
        <p:nvGrpSpPr>
          <p:cNvPr id="12302" name="Skupina 7">
            <a:extLst>
              <a:ext uri="{FF2B5EF4-FFF2-40B4-BE49-F238E27FC236}">
                <a16:creationId xmlns:a16="http://schemas.microsoft.com/office/drawing/2014/main" id="{A59B5D46-01D6-4770-96E0-CFEF6D81F660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538663"/>
            <a:ext cx="1265237" cy="411162"/>
            <a:chOff x="2916324" y="4538901"/>
            <a:chExt cx="126540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35004D40-6137-A2E1-880E-73F86326BFA2}"/>
                    </a:ext>
                  </a:extLst>
                </p14:cNvPr>
                <p14:cNvContentPartPr/>
                <p14:nvPr/>
              </p14:nvContentPartPr>
              <p14:xfrm>
                <a:off x="2916324" y="4538901"/>
                <a:ext cx="1126440" cy="32184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35004D40-6137-A2E1-880E-73F86326BF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7324" y="4529901"/>
                  <a:ext cx="1144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9ADAE361-AEC4-3CE9-CC21-6DDBD31B16F6}"/>
                    </a:ext>
                  </a:extLst>
                </p14:cNvPr>
                <p14:cNvContentPartPr/>
                <p14:nvPr/>
              </p14:nvContentPartPr>
              <p14:xfrm>
                <a:off x="3750084" y="4721781"/>
                <a:ext cx="431640" cy="227880"/>
              </p14:xfrm>
            </p:contentPart>
          </mc:Choice>
          <mc:Fallback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9ADAE361-AEC4-3CE9-CC21-6DDBD31B16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1084" y="4712767"/>
                  <a:ext cx="449280" cy="2455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3" name="Skupina 24">
            <a:extLst>
              <a:ext uri="{FF2B5EF4-FFF2-40B4-BE49-F238E27FC236}">
                <a16:creationId xmlns:a16="http://schemas.microsoft.com/office/drawing/2014/main" id="{E07C40A0-B805-01E4-377D-15F41B3552CB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4262438"/>
            <a:ext cx="1236663" cy="293687"/>
            <a:chOff x="1510524" y="4262781"/>
            <a:chExt cx="123804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8544F900-F11D-2811-221E-8FFAF42F1985}"/>
                    </a:ext>
                  </a:extLst>
                </p14:cNvPr>
                <p14:cNvContentPartPr/>
                <p14:nvPr/>
              </p14:nvContentPartPr>
              <p14:xfrm>
                <a:off x="1510524" y="4279701"/>
                <a:ext cx="132120" cy="27612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8544F900-F11D-2811-221E-8FFAF42F19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1499" y="4270701"/>
                  <a:ext cx="149808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C06C9560-8A50-4812-404B-6100E2BAD869}"/>
                    </a:ext>
                  </a:extLst>
                </p14:cNvPr>
                <p14:cNvContentPartPr/>
                <p14:nvPr/>
              </p14:nvContentPartPr>
              <p14:xfrm>
                <a:off x="1525644" y="4262781"/>
                <a:ext cx="196560" cy="97920"/>
              </p14:xfrm>
            </p:contentPart>
          </mc:Choice>
          <mc:Fallback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C06C9560-8A50-4812-404B-6100E2BAD8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6644" y="4253781"/>
                  <a:ext cx="214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5512E602-0203-80A4-366D-A57BE61E3D93}"/>
                    </a:ext>
                  </a:extLst>
                </p14:cNvPr>
                <p14:cNvContentPartPr/>
                <p14:nvPr/>
              </p14:nvContentPartPr>
              <p14:xfrm>
                <a:off x="1626804" y="4398141"/>
                <a:ext cx="131400" cy="107280"/>
              </p14:xfrm>
            </p:contentPart>
          </mc:Choice>
          <mc:Fallback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5512E602-0203-80A4-366D-A57BE61E3D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7804" y="4389141"/>
                  <a:ext cx="149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6D060CB1-ACD1-6684-D7DA-B3F4097065C1}"/>
                    </a:ext>
                  </a:extLst>
                </p14:cNvPr>
                <p14:cNvContentPartPr/>
                <p14:nvPr/>
              </p14:nvContentPartPr>
              <p14:xfrm>
                <a:off x="1776924" y="4409661"/>
                <a:ext cx="108000" cy="90720"/>
              </p14:xfrm>
            </p:contentPart>
          </mc:Choice>
          <mc:Fallback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6D060CB1-ACD1-6684-D7DA-B3F4097065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7924" y="4400661"/>
                  <a:ext cx="125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98DCA389-AAE6-9104-55F6-FBF2CEFA188A}"/>
                    </a:ext>
                  </a:extLst>
                </p14:cNvPr>
                <p14:cNvContentPartPr/>
                <p14:nvPr/>
              </p14:nvContentPartPr>
              <p14:xfrm>
                <a:off x="1935324" y="4398141"/>
                <a:ext cx="88200" cy="96480"/>
              </p14:xfrm>
            </p:contentPart>
          </mc:Choice>
          <mc:Fallback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98DCA389-AAE6-9104-55F6-FBF2CEFA18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6324" y="4389141"/>
                  <a:ext cx="105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BD450AAC-EC25-CF95-7683-D513DFDD7AD4}"/>
                    </a:ext>
                  </a:extLst>
                </p14:cNvPr>
                <p14:cNvContentPartPr/>
                <p14:nvPr/>
              </p14:nvContentPartPr>
              <p14:xfrm>
                <a:off x="2054484" y="4428381"/>
                <a:ext cx="102240" cy="87840"/>
              </p14:xfrm>
            </p:contentPart>
          </mc:Choice>
          <mc:Fallback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BD450AAC-EC25-CF95-7683-D513DFDD7A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5484" y="4419381"/>
                  <a:ext cx="119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8283863D-7AC3-27D9-77BC-EC248D56226D}"/>
                    </a:ext>
                  </a:extLst>
                </p14:cNvPr>
                <p14:cNvContentPartPr/>
                <p14:nvPr/>
              </p14:nvContentPartPr>
              <p14:xfrm>
                <a:off x="2218284" y="4317141"/>
                <a:ext cx="62280" cy="173160"/>
              </p14:xfrm>
            </p:contentPart>
          </mc:Choice>
          <mc:Fallback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8283863D-7AC3-27D9-77BC-EC248D5622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09284" y="4308141"/>
                  <a:ext cx="79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7E7B1A1F-AE25-089D-88CA-339B44D26DE2}"/>
                    </a:ext>
                  </a:extLst>
                </p14:cNvPr>
                <p14:cNvContentPartPr/>
                <p14:nvPr/>
              </p14:nvContentPartPr>
              <p14:xfrm>
                <a:off x="2294604" y="4415421"/>
                <a:ext cx="98280" cy="96120"/>
              </p14:xfrm>
            </p:contentPart>
          </mc:Choice>
          <mc:Fallback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7E7B1A1F-AE25-089D-88CA-339B44D26D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5604" y="4406421"/>
                  <a:ext cx="11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42ACACAB-9A43-A55B-7151-6E2ACB5490F9}"/>
                    </a:ext>
                  </a:extLst>
                </p14:cNvPr>
                <p14:cNvContentPartPr/>
                <p14:nvPr/>
              </p14:nvContentPartPr>
              <p14:xfrm>
                <a:off x="2440764" y="4417221"/>
                <a:ext cx="93960" cy="115560"/>
              </p14:xfrm>
            </p:contentPart>
          </mc:Choice>
          <mc:Fallback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42ACACAB-9A43-A55B-7151-6E2ACB5490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31764" y="4408193"/>
                  <a:ext cx="111600" cy="133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F0405795-7CC0-4916-5A36-6EA7BE1E8FD9}"/>
                    </a:ext>
                  </a:extLst>
                </p14:cNvPr>
                <p14:cNvContentPartPr/>
                <p14:nvPr/>
              </p14:nvContentPartPr>
              <p14:xfrm>
                <a:off x="2598084" y="4431621"/>
                <a:ext cx="150480" cy="113760"/>
              </p14:xfrm>
            </p:contentPart>
          </mc:Choice>
          <mc:Fallback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F0405795-7CC0-4916-5A36-6EA7BE1E8F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9084" y="4422621"/>
                  <a:ext cx="1681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4" name="Skupina 8212">
            <a:extLst>
              <a:ext uri="{FF2B5EF4-FFF2-40B4-BE49-F238E27FC236}">
                <a16:creationId xmlns:a16="http://schemas.microsoft.com/office/drawing/2014/main" id="{86DDFF4F-FAE1-1136-D8AC-250E93A7D4E0}"/>
              </a:ext>
            </a:extLst>
          </p:cNvPr>
          <p:cNvGrpSpPr>
            <a:grpSpLocks/>
          </p:cNvGrpSpPr>
          <p:nvPr/>
        </p:nvGrpSpPr>
        <p:grpSpPr bwMode="auto">
          <a:xfrm>
            <a:off x="5581650" y="4311650"/>
            <a:ext cx="2386013" cy="612775"/>
            <a:chOff x="5581404" y="4311021"/>
            <a:chExt cx="2386080" cy="61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62C7C034-BBB7-C606-C0F8-B54C0F54477D}"/>
                    </a:ext>
                  </a:extLst>
                </p14:cNvPr>
                <p14:cNvContentPartPr/>
                <p14:nvPr/>
              </p14:nvContentPartPr>
              <p14:xfrm>
                <a:off x="5650524" y="4453581"/>
                <a:ext cx="717480" cy="441360"/>
              </p14:xfrm>
            </p:contentPart>
          </mc:Choice>
          <mc:Fallback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62C7C034-BBB7-C606-C0F8-B54C0F5447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41529" y="4444581"/>
                  <a:ext cx="735111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2A451B34-6B56-C17B-94C0-02031314D14E}"/>
                    </a:ext>
                  </a:extLst>
                </p14:cNvPr>
                <p14:cNvContentPartPr/>
                <p14:nvPr/>
              </p14:nvContentPartPr>
              <p14:xfrm>
                <a:off x="5581404" y="4766781"/>
                <a:ext cx="232200" cy="158040"/>
              </p14:xfrm>
            </p:contentPart>
          </mc:Choice>
          <mc:Fallback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2A451B34-6B56-C17B-94C0-02031314D1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2404" y="4757781"/>
                  <a:ext cx="249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B62A7E28-7014-6C5C-37C7-D1CBCA798C7F}"/>
                    </a:ext>
                  </a:extLst>
                </p14:cNvPr>
                <p14:cNvContentPartPr/>
                <p14:nvPr/>
              </p14:nvContentPartPr>
              <p14:xfrm>
                <a:off x="6474924" y="4322541"/>
                <a:ext cx="178200" cy="230400"/>
              </p14:xfrm>
            </p:contentPart>
          </mc:Choice>
          <mc:Fallback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B62A7E28-7014-6C5C-37C7-D1CBCA798C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65924" y="4313541"/>
                  <a:ext cx="195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193" name="Rukopis 8192">
                  <a:extLst>
                    <a:ext uri="{FF2B5EF4-FFF2-40B4-BE49-F238E27FC236}">
                      <a16:creationId xmlns:a16="http://schemas.microsoft.com/office/drawing/2014/main" id="{33261F76-F710-4940-2047-2B1F1443DC20}"/>
                    </a:ext>
                  </a:extLst>
                </p14:cNvPr>
                <p14:cNvContentPartPr/>
                <p14:nvPr/>
              </p14:nvContentPartPr>
              <p14:xfrm>
                <a:off x="6682284" y="4439541"/>
                <a:ext cx="155880" cy="97920"/>
              </p14:xfrm>
            </p:contentPart>
          </mc:Choice>
          <mc:Fallback>
            <p:pic>
              <p:nvPicPr>
                <p:cNvPr id="8193" name="Rukopis 8192">
                  <a:extLst>
                    <a:ext uri="{FF2B5EF4-FFF2-40B4-BE49-F238E27FC236}">
                      <a16:creationId xmlns:a16="http://schemas.microsoft.com/office/drawing/2014/main" id="{33261F76-F710-4940-2047-2B1F1443DC2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73284" y="4430574"/>
                  <a:ext cx="173520" cy="115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194" name="Rukopis 8193">
                  <a:extLst>
                    <a:ext uri="{FF2B5EF4-FFF2-40B4-BE49-F238E27FC236}">
                      <a16:creationId xmlns:a16="http://schemas.microsoft.com/office/drawing/2014/main" id="{6EFD3ABD-27BA-150F-6CFD-4DBA647E2CF9}"/>
                    </a:ext>
                  </a:extLst>
                </p14:cNvPr>
                <p14:cNvContentPartPr/>
                <p14:nvPr/>
              </p14:nvContentPartPr>
              <p14:xfrm>
                <a:off x="6892524" y="4447101"/>
                <a:ext cx="95760" cy="91080"/>
              </p14:xfrm>
            </p:contentPart>
          </mc:Choice>
          <mc:Fallback>
            <p:pic>
              <p:nvPicPr>
                <p:cNvPr id="8194" name="Rukopis 8193">
                  <a:extLst>
                    <a:ext uri="{FF2B5EF4-FFF2-40B4-BE49-F238E27FC236}">
                      <a16:creationId xmlns:a16="http://schemas.microsoft.com/office/drawing/2014/main" id="{6EFD3ABD-27BA-150F-6CFD-4DBA647E2C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83558" y="4438101"/>
                  <a:ext cx="113334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195" name="Rukopis 8194">
                  <a:extLst>
                    <a:ext uri="{FF2B5EF4-FFF2-40B4-BE49-F238E27FC236}">
                      <a16:creationId xmlns:a16="http://schemas.microsoft.com/office/drawing/2014/main" id="{B8579641-7B2D-AAA5-6016-CD8C2F96C7FD}"/>
                    </a:ext>
                  </a:extLst>
                </p14:cNvPr>
                <p14:cNvContentPartPr/>
                <p14:nvPr/>
              </p14:nvContentPartPr>
              <p14:xfrm>
                <a:off x="7031484" y="4448541"/>
                <a:ext cx="101520" cy="85320"/>
              </p14:xfrm>
            </p:contentPart>
          </mc:Choice>
          <mc:Fallback>
            <p:pic>
              <p:nvPicPr>
                <p:cNvPr id="8195" name="Rukopis 8194">
                  <a:extLst>
                    <a:ext uri="{FF2B5EF4-FFF2-40B4-BE49-F238E27FC236}">
                      <a16:creationId xmlns:a16="http://schemas.microsoft.com/office/drawing/2014/main" id="{B8579641-7B2D-AAA5-6016-CD8C2F96C7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22484" y="4439579"/>
                  <a:ext cx="119160" cy="102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196" name="Rukopis 8195">
                  <a:extLst>
                    <a:ext uri="{FF2B5EF4-FFF2-40B4-BE49-F238E27FC236}">
                      <a16:creationId xmlns:a16="http://schemas.microsoft.com/office/drawing/2014/main" id="{4087C043-E78C-34CD-21DA-2039DBBD0DD2}"/>
                    </a:ext>
                  </a:extLst>
                </p14:cNvPr>
                <p14:cNvContentPartPr/>
                <p14:nvPr/>
              </p14:nvContentPartPr>
              <p14:xfrm>
                <a:off x="7152804" y="4446021"/>
                <a:ext cx="66960" cy="105480"/>
              </p14:xfrm>
            </p:contentPart>
          </mc:Choice>
          <mc:Fallback>
            <p:pic>
              <p:nvPicPr>
                <p:cNvPr id="8196" name="Rukopis 8195">
                  <a:extLst>
                    <a:ext uri="{FF2B5EF4-FFF2-40B4-BE49-F238E27FC236}">
                      <a16:creationId xmlns:a16="http://schemas.microsoft.com/office/drawing/2014/main" id="{4087C043-E78C-34CD-21DA-2039DBBD0D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43755" y="4437021"/>
                  <a:ext cx="84695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197" name="Rukopis 8196">
                  <a:extLst>
                    <a:ext uri="{FF2B5EF4-FFF2-40B4-BE49-F238E27FC236}">
                      <a16:creationId xmlns:a16="http://schemas.microsoft.com/office/drawing/2014/main" id="{A297E04E-5920-6E84-5325-9056DC0D15D4}"/>
                    </a:ext>
                  </a:extLst>
                </p14:cNvPr>
                <p14:cNvContentPartPr/>
                <p14:nvPr/>
              </p14:nvContentPartPr>
              <p14:xfrm>
                <a:off x="7216524" y="4365021"/>
                <a:ext cx="25200" cy="16920"/>
              </p14:xfrm>
            </p:contentPart>
          </mc:Choice>
          <mc:Fallback>
            <p:pic>
              <p:nvPicPr>
                <p:cNvPr id="8197" name="Rukopis 8196">
                  <a:extLst>
                    <a:ext uri="{FF2B5EF4-FFF2-40B4-BE49-F238E27FC236}">
                      <a16:creationId xmlns:a16="http://schemas.microsoft.com/office/drawing/2014/main" id="{A297E04E-5920-6E84-5325-9056DC0D15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07394" y="4356021"/>
                  <a:ext cx="43096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198" name="Rukopis 8197">
                  <a:extLst>
                    <a:ext uri="{FF2B5EF4-FFF2-40B4-BE49-F238E27FC236}">
                      <a16:creationId xmlns:a16="http://schemas.microsoft.com/office/drawing/2014/main" id="{D248DFF9-940F-7E0E-AF37-5BC3356C6C42}"/>
                    </a:ext>
                  </a:extLst>
                </p14:cNvPr>
                <p14:cNvContentPartPr/>
                <p14:nvPr/>
              </p14:nvContentPartPr>
              <p14:xfrm>
                <a:off x="7274484" y="4325421"/>
                <a:ext cx="119160" cy="203760"/>
              </p14:xfrm>
            </p:contentPart>
          </mc:Choice>
          <mc:Fallback>
            <p:pic>
              <p:nvPicPr>
                <p:cNvPr id="8198" name="Rukopis 8197">
                  <a:extLst>
                    <a:ext uri="{FF2B5EF4-FFF2-40B4-BE49-F238E27FC236}">
                      <a16:creationId xmlns:a16="http://schemas.microsoft.com/office/drawing/2014/main" id="{D248DFF9-940F-7E0E-AF37-5BC3356C6C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65511" y="4316421"/>
                  <a:ext cx="136747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199" name="Rukopis 8198">
                  <a:extLst>
                    <a:ext uri="{FF2B5EF4-FFF2-40B4-BE49-F238E27FC236}">
                      <a16:creationId xmlns:a16="http://schemas.microsoft.com/office/drawing/2014/main" id="{B37E4394-78A2-5FE9-C27D-CC2797D10F14}"/>
                    </a:ext>
                  </a:extLst>
                </p14:cNvPr>
                <p14:cNvContentPartPr/>
                <p14:nvPr/>
              </p14:nvContentPartPr>
              <p14:xfrm>
                <a:off x="7277724" y="4410741"/>
                <a:ext cx="95040" cy="7920"/>
              </p14:xfrm>
            </p:contentPart>
          </mc:Choice>
          <mc:Fallback>
            <p:pic>
              <p:nvPicPr>
                <p:cNvPr id="8199" name="Rukopis 8198">
                  <a:extLst>
                    <a:ext uri="{FF2B5EF4-FFF2-40B4-BE49-F238E27FC236}">
                      <a16:creationId xmlns:a16="http://schemas.microsoft.com/office/drawing/2014/main" id="{B37E4394-78A2-5FE9-C27D-CC2797D10F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68724" y="4401741"/>
                  <a:ext cx="11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200" name="Rukopis 8199">
                  <a:extLst>
                    <a:ext uri="{FF2B5EF4-FFF2-40B4-BE49-F238E27FC236}">
                      <a16:creationId xmlns:a16="http://schemas.microsoft.com/office/drawing/2014/main" id="{55BF0712-A721-12C9-1278-D798A1E73CE7}"/>
                    </a:ext>
                  </a:extLst>
                </p14:cNvPr>
                <p14:cNvContentPartPr/>
                <p14:nvPr/>
              </p14:nvContentPartPr>
              <p14:xfrm>
                <a:off x="7394004" y="4451061"/>
                <a:ext cx="32400" cy="94680"/>
              </p14:xfrm>
            </p:contentPart>
          </mc:Choice>
          <mc:Fallback>
            <p:pic>
              <p:nvPicPr>
                <p:cNvPr id="8200" name="Rukopis 8199">
                  <a:extLst>
                    <a:ext uri="{FF2B5EF4-FFF2-40B4-BE49-F238E27FC236}">
                      <a16:creationId xmlns:a16="http://schemas.microsoft.com/office/drawing/2014/main" id="{55BF0712-A721-12C9-1278-D798A1E73C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5004" y="4442027"/>
                  <a:ext cx="50040" cy="11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201" name="Rukopis 8200">
                  <a:extLst>
                    <a:ext uri="{FF2B5EF4-FFF2-40B4-BE49-F238E27FC236}">
                      <a16:creationId xmlns:a16="http://schemas.microsoft.com/office/drawing/2014/main" id="{CCEF4ACD-1519-42E7-1E2B-EC11D2D43615}"/>
                    </a:ext>
                  </a:extLst>
                </p14:cNvPr>
                <p14:cNvContentPartPr/>
                <p14:nvPr/>
              </p14:nvContentPartPr>
              <p14:xfrm>
                <a:off x="7461324" y="4339821"/>
                <a:ext cx="20520" cy="21240"/>
              </p14:xfrm>
            </p:contentPart>
          </mc:Choice>
          <mc:Fallback>
            <p:pic>
              <p:nvPicPr>
                <p:cNvPr id="8201" name="Rukopis 8200">
                  <a:extLst>
                    <a:ext uri="{FF2B5EF4-FFF2-40B4-BE49-F238E27FC236}">
                      <a16:creationId xmlns:a16="http://schemas.microsoft.com/office/drawing/2014/main" id="{CCEF4ACD-1519-42E7-1E2B-EC11D2D436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52324" y="4330821"/>
                  <a:ext cx="3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202" name="Rukopis 8201">
                  <a:extLst>
                    <a:ext uri="{FF2B5EF4-FFF2-40B4-BE49-F238E27FC236}">
                      <a16:creationId xmlns:a16="http://schemas.microsoft.com/office/drawing/2014/main" id="{43510E8E-33A9-A3E2-9CDB-8B8905271FE9}"/>
                    </a:ext>
                  </a:extLst>
                </p14:cNvPr>
                <p14:cNvContentPartPr/>
                <p14:nvPr/>
              </p14:nvContentPartPr>
              <p14:xfrm>
                <a:off x="7493364" y="4393821"/>
                <a:ext cx="96480" cy="142200"/>
              </p14:xfrm>
            </p:contentPart>
          </mc:Choice>
          <mc:Fallback>
            <p:pic>
              <p:nvPicPr>
                <p:cNvPr id="8202" name="Rukopis 8201">
                  <a:extLst>
                    <a:ext uri="{FF2B5EF4-FFF2-40B4-BE49-F238E27FC236}">
                      <a16:creationId xmlns:a16="http://schemas.microsoft.com/office/drawing/2014/main" id="{43510E8E-33A9-A3E2-9CDB-8B8905271F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84364" y="4384821"/>
                  <a:ext cx="114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203" name="Rukopis 8202">
                  <a:extLst>
                    <a:ext uri="{FF2B5EF4-FFF2-40B4-BE49-F238E27FC236}">
                      <a16:creationId xmlns:a16="http://schemas.microsoft.com/office/drawing/2014/main" id="{450E59AF-FC8C-92E0-D6D5-1A0BAA14A752}"/>
                    </a:ext>
                  </a:extLst>
                </p14:cNvPr>
                <p14:cNvContentPartPr/>
                <p14:nvPr/>
              </p14:nvContentPartPr>
              <p14:xfrm>
                <a:off x="7604244" y="4424061"/>
                <a:ext cx="25920" cy="121680"/>
              </p14:xfrm>
            </p:contentPart>
          </mc:Choice>
          <mc:Fallback>
            <p:pic>
              <p:nvPicPr>
                <p:cNvPr id="8203" name="Rukopis 8202">
                  <a:extLst>
                    <a:ext uri="{FF2B5EF4-FFF2-40B4-BE49-F238E27FC236}">
                      <a16:creationId xmlns:a16="http://schemas.microsoft.com/office/drawing/2014/main" id="{450E59AF-FC8C-92E0-D6D5-1A0BAA14A7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95367" y="4415061"/>
                  <a:ext cx="43318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204" name="Rukopis 8203">
                  <a:extLst>
                    <a:ext uri="{FF2B5EF4-FFF2-40B4-BE49-F238E27FC236}">
                      <a16:creationId xmlns:a16="http://schemas.microsoft.com/office/drawing/2014/main" id="{463C4FF5-00D6-3E9B-4279-9ED894FE649B}"/>
                    </a:ext>
                  </a:extLst>
                </p14:cNvPr>
                <p14:cNvContentPartPr/>
                <p14:nvPr/>
              </p14:nvContentPartPr>
              <p14:xfrm>
                <a:off x="7634124" y="4350261"/>
                <a:ext cx="30960" cy="20160"/>
              </p14:xfrm>
            </p:contentPart>
          </mc:Choice>
          <mc:Fallback>
            <p:pic>
              <p:nvPicPr>
                <p:cNvPr id="8204" name="Rukopis 8203">
                  <a:extLst>
                    <a:ext uri="{FF2B5EF4-FFF2-40B4-BE49-F238E27FC236}">
                      <a16:creationId xmlns:a16="http://schemas.microsoft.com/office/drawing/2014/main" id="{463C4FF5-00D6-3E9B-4279-9ED894FE64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25124" y="4341097"/>
                  <a:ext cx="48600" cy="38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205" name="Rukopis 8204">
                  <a:extLst>
                    <a:ext uri="{FF2B5EF4-FFF2-40B4-BE49-F238E27FC236}">
                      <a16:creationId xmlns:a16="http://schemas.microsoft.com/office/drawing/2014/main" id="{26FFB5BF-2F3D-3F6E-B8A1-7716EA87FAB0}"/>
                    </a:ext>
                  </a:extLst>
                </p14:cNvPr>
                <p14:cNvContentPartPr/>
                <p14:nvPr/>
              </p14:nvContentPartPr>
              <p14:xfrm>
                <a:off x="7733484" y="4311021"/>
                <a:ext cx="83880" cy="214200"/>
              </p14:xfrm>
            </p:contentPart>
          </mc:Choice>
          <mc:Fallback>
            <p:pic>
              <p:nvPicPr>
                <p:cNvPr id="8205" name="Rukopis 8204">
                  <a:extLst>
                    <a:ext uri="{FF2B5EF4-FFF2-40B4-BE49-F238E27FC236}">
                      <a16:creationId xmlns:a16="http://schemas.microsoft.com/office/drawing/2014/main" id="{26FFB5BF-2F3D-3F6E-B8A1-7716EA87FA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4484" y="4302021"/>
                  <a:ext cx="101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206" name="Rukopis 8205">
                  <a:extLst>
                    <a:ext uri="{FF2B5EF4-FFF2-40B4-BE49-F238E27FC236}">
                      <a16:creationId xmlns:a16="http://schemas.microsoft.com/office/drawing/2014/main" id="{E3C53983-D0F8-4BDC-E5CA-64717C41EA60}"/>
                    </a:ext>
                  </a:extLst>
                </p14:cNvPr>
                <p14:cNvContentPartPr/>
                <p14:nvPr/>
              </p14:nvContentPartPr>
              <p14:xfrm>
                <a:off x="7689204" y="4392741"/>
                <a:ext cx="155880" cy="71640"/>
              </p14:xfrm>
            </p:contentPart>
          </mc:Choice>
          <mc:Fallback>
            <p:pic>
              <p:nvPicPr>
                <p:cNvPr id="8206" name="Rukopis 8205">
                  <a:extLst>
                    <a:ext uri="{FF2B5EF4-FFF2-40B4-BE49-F238E27FC236}">
                      <a16:creationId xmlns:a16="http://schemas.microsoft.com/office/drawing/2014/main" id="{E3C53983-D0F8-4BDC-E5CA-64717C41EA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80204" y="4383741"/>
                  <a:ext cx="173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07" name="Rukopis 8206">
                  <a:extLst>
                    <a:ext uri="{FF2B5EF4-FFF2-40B4-BE49-F238E27FC236}">
                      <a16:creationId xmlns:a16="http://schemas.microsoft.com/office/drawing/2014/main" id="{3109098B-3DEC-64A7-11E8-8ECE3B591425}"/>
                    </a:ext>
                  </a:extLst>
                </p14:cNvPr>
                <p14:cNvContentPartPr/>
                <p14:nvPr/>
              </p14:nvContentPartPr>
              <p14:xfrm>
                <a:off x="7892604" y="4395981"/>
                <a:ext cx="74880" cy="179640"/>
              </p14:xfrm>
            </p:contentPart>
          </mc:Choice>
          <mc:Fallback>
            <p:pic>
              <p:nvPicPr>
                <p:cNvPr id="8207" name="Rukopis 8206">
                  <a:extLst>
                    <a:ext uri="{FF2B5EF4-FFF2-40B4-BE49-F238E27FC236}">
                      <a16:creationId xmlns:a16="http://schemas.microsoft.com/office/drawing/2014/main" id="{3109098B-3DEC-64A7-11E8-8ECE3B5914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83647" y="4386981"/>
                  <a:ext cx="92436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09" name="Rukopis 8208">
                  <a:extLst>
                    <a:ext uri="{FF2B5EF4-FFF2-40B4-BE49-F238E27FC236}">
                      <a16:creationId xmlns:a16="http://schemas.microsoft.com/office/drawing/2014/main" id="{C35FE955-28CE-AB07-9C04-2617F60B99A4}"/>
                    </a:ext>
                  </a:extLst>
                </p14:cNvPr>
                <p14:cNvContentPartPr/>
                <p14:nvPr/>
              </p14:nvContentPartPr>
              <p14:xfrm>
                <a:off x="7933284" y="4523421"/>
                <a:ext cx="9000" cy="136800"/>
              </p14:xfrm>
            </p:contentPart>
          </mc:Choice>
          <mc:Fallback>
            <p:pic>
              <p:nvPicPr>
                <p:cNvPr id="8209" name="Rukopis 8208">
                  <a:extLst>
                    <a:ext uri="{FF2B5EF4-FFF2-40B4-BE49-F238E27FC236}">
                      <a16:creationId xmlns:a16="http://schemas.microsoft.com/office/drawing/2014/main" id="{C35FE955-28CE-AB07-9C04-2617F60B99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24284" y="4514421"/>
                  <a:ext cx="266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5" name="Skupina 8226">
            <a:extLst>
              <a:ext uri="{FF2B5EF4-FFF2-40B4-BE49-F238E27FC236}">
                <a16:creationId xmlns:a16="http://schemas.microsoft.com/office/drawing/2014/main" id="{54091FE5-DD6D-445D-0F3E-EE9FFE5B5C3C}"/>
              </a:ext>
            </a:extLst>
          </p:cNvPr>
          <p:cNvGrpSpPr>
            <a:grpSpLocks/>
          </p:cNvGrpSpPr>
          <p:nvPr/>
        </p:nvGrpSpPr>
        <p:grpSpPr bwMode="auto">
          <a:xfrm>
            <a:off x="2393950" y="5924550"/>
            <a:ext cx="677863" cy="247650"/>
            <a:chOff x="2393964" y="5923821"/>
            <a:chExt cx="67752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225" name="Rukopis 8224">
                  <a:extLst>
                    <a:ext uri="{FF2B5EF4-FFF2-40B4-BE49-F238E27FC236}">
                      <a16:creationId xmlns:a16="http://schemas.microsoft.com/office/drawing/2014/main" id="{87A2CD0D-1F84-EE70-0262-6041A01523CB}"/>
                    </a:ext>
                  </a:extLst>
                </p14:cNvPr>
                <p14:cNvContentPartPr/>
                <p14:nvPr/>
              </p14:nvContentPartPr>
              <p14:xfrm>
                <a:off x="2393964" y="5955141"/>
                <a:ext cx="583560" cy="217800"/>
              </p14:xfrm>
            </p:contentPart>
          </mc:Choice>
          <mc:Fallback>
            <p:pic>
              <p:nvPicPr>
                <p:cNvPr id="8225" name="Rukopis 8224">
                  <a:extLst>
                    <a:ext uri="{FF2B5EF4-FFF2-40B4-BE49-F238E27FC236}">
                      <a16:creationId xmlns:a16="http://schemas.microsoft.com/office/drawing/2014/main" id="{87A2CD0D-1F84-EE70-0262-6041A01523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84970" y="5946141"/>
                  <a:ext cx="601189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226" name="Rukopis 8225">
                  <a:extLst>
                    <a:ext uri="{FF2B5EF4-FFF2-40B4-BE49-F238E27FC236}">
                      <a16:creationId xmlns:a16="http://schemas.microsoft.com/office/drawing/2014/main" id="{7A91F364-DB12-DAC7-5193-DD47E7B6A47F}"/>
                    </a:ext>
                  </a:extLst>
                </p14:cNvPr>
                <p14:cNvContentPartPr/>
                <p14:nvPr/>
              </p14:nvContentPartPr>
              <p14:xfrm>
                <a:off x="2827044" y="5923821"/>
                <a:ext cx="244440" cy="111240"/>
              </p14:xfrm>
            </p:contentPart>
          </mc:Choice>
          <mc:Fallback>
            <p:pic>
              <p:nvPicPr>
                <p:cNvPr id="8226" name="Rukopis 8225">
                  <a:extLst>
                    <a:ext uri="{FF2B5EF4-FFF2-40B4-BE49-F238E27FC236}">
                      <a16:creationId xmlns:a16="http://schemas.microsoft.com/office/drawing/2014/main" id="{7A91F364-DB12-DAC7-5193-DD47E7B6A4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18044" y="5914821"/>
                  <a:ext cx="2620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6" name="Skupina 8241">
            <a:extLst>
              <a:ext uri="{FF2B5EF4-FFF2-40B4-BE49-F238E27FC236}">
                <a16:creationId xmlns:a16="http://schemas.microsoft.com/office/drawing/2014/main" id="{59981864-286F-CC1C-44E5-B7FC83B7DE95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6127750"/>
            <a:ext cx="1350962" cy="239713"/>
            <a:chOff x="1194804" y="6128301"/>
            <a:chExt cx="135144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231" name="Rukopis 8230">
                  <a:extLst>
                    <a:ext uri="{FF2B5EF4-FFF2-40B4-BE49-F238E27FC236}">
                      <a16:creationId xmlns:a16="http://schemas.microsoft.com/office/drawing/2014/main" id="{05780720-42FA-CE28-F102-CC7F6614EE8F}"/>
                    </a:ext>
                  </a:extLst>
                </p14:cNvPr>
                <p14:cNvContentPartPr/>
                <p14:nvPr/>
              </p14:nvContentPartPr>
              <p14:xfrm>
                <a:off x="1260684" y="6181581"/>
                <a:ext cx="84960" cy="183600"/>
              </p14:xfrm>
            </p:contentPart>
          </mc:Choice>
          <mc:Fallback>
            <p:pic>
              <p:nvPicPr>
                <p:cNvPr id="8231" name="Rukopis 8230">
                  <a:extLst>
                    <a:ext uri="{FF2B5EF4-FFF2-40B4-BE49-F238E27FC236}">
                      <a16:creationId xmlns:a16="http://schemas.microsoft.com/office/drawing/2014/main" id="{05780720-42FA-CE28-F102-CC7F6614EE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51646" y="6172581"/>
                  <a:ext cx="102675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32" name="Rukopis 8231">
                  <a:extLst>
                    <a:ext uri="{FF2B5EF4-FFF2-40B4-BE49-F238E27FC236}">
                      <a16:creationId xmlns:a16="http://schemas.microsoft.com/office/drawing/2014/main" id="{B07353D5-C6A7-509C-EB37-6F1A12579332}"/>
                    </a:ext>
                  </a:extLst>
                </p14:cNvPr>
                <p14:cNvContentPartPr/>
                <p14:nvPr/>
              </p14:nvContentPartPr>
              <p14:xfrm>
                <a:off x="1194804" y="6137301"/>
                <a:ext cx="253440" cy="169200"/>
              </p14:xfrm>
            </p:contentPart>
          </mc:Choice>
          <mc:Fallback>
            <p:pic>
              <p:nvPicPr>
                <p:cNvPr id="8232" name="Rukopis 8231">
                  <a:extLst>
                    <a:ext uri="{FF2B5EF4-FFF2-40B4-BE49-F238E27FC236}">
                      <a16:creationId xmlns:a16="http://schemas.microsoft.com/office/drawing/2014/main" id="{B07353D5-C6A7-509C-EB37-6F1A125793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5804" y="6128301"/>
                  <a:ext cx="271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233" name="Rukopis 8232">
                  <a:extLst>
                    <a:ext uri="{FF2B5EF4-FFF2-40B4-BE49-F238E27FC236}">
                      <a16:creationId xmlns:a16="http://schemas.microsoft.com/office/drawing/2014/main" id="{64EF6D09-A321-6712-AE46-7D72BA14F6FF}"/>
                    </a:ext>
                  </a:extLst>
                </p14:cNvPr>
                <p14:cNvContentPartPr/>
                <p14:nvPr/>
              </p14:nvContentPartPr>
              <p14:xfrm>
                <a:off x="1404684" y="6201741"/>
                <a:ext cx="102600" cy="127080"/>
              </p14:xfrm>
            </p:contentPart>
          </mc:Choice>
          <mc:Fallback>
            <p:pic>
              <p:nvPicPr>
                <p:cNvPr id="8233" name="Rukopis 8232">
                  <a:extLst>
                    <a:ext uri="{FF2B5EF4-FFF2-40B4-BE49-F238E27FC236}">
                      <a16:creationId xmlns:a16="http://schemas.microsoft.com/office/drawing/2014/main" id="{64EF6D09-A321-6712-AE46-7D72BA14F6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95684" y="6192741"/>
                  <a:ext cx="120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234" name="Rukopis 8233">
                  <a:extLst>
                    <a:ext uri="{FF2B5EF4-FFF2-40B4-BE49-F238E27FC236}">
                      <a16:creationId xmlns:a16="http://schemas.microsoft.com/office/drawing/2014/main" id="{591CD6C0-11E9-4C78-39F6-B65DEC74284A}"/>
                    </a:ext>
                  </a:extLst>
                </p14:cNvPr>
                <p14:cNvContentPartPr/>
                <p14:nvPr/>
              </p14:nvContentPartPr>
              <p14:xfrm>
                <a:off x="1517004" y="6246021"/>
                <a:ext cx="78120" cy="90720"/>
              </p14:xfrm>
            </p:contentPart>
          </mc:Choice>
          <mc:Fallback>
            <p:pic>
              <p:nvPicPr>
                <p:cNvPr id="8234" name="Rukopis 8233">
                  <a:extLst>
                    <a:ext uri="{FF2B5EF4-FFF2-40B4-BE49-F238E27FC236}">
                      <a16:creationId xmlns:a16="http://schemas.microsoft.com/office/drawing/2014/main" id="{591CD6C0-11E9-4C78-39F6-B65DEC7428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07962" y="6236985"/>
                  <a:ext cx="95842" cy="108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235" name="Rukopis 8234">
                  <a:extLst>
                    <a:ext uri="{FF2B5EF4-FFF2-40B4-BE49-F238E27FC236}">
                      <a16:creationId xmlns:a16="http://schemas.microsoft.com/office/drawing/2014/main" id="{CDF2F334-24CD-42C4-A442-F60702B51857}"/>
                    </a:ext>
                  </a:extLst>
                </p14:cNvPr>
                <p14:cNvContentPartPr/>
                <p14:nvPr/>
              </p14:nvContentPartPr>
              <p14:xfrm>
                <a:off x="1677204" y="6228381"/>
                <a:ext cx="87120" cy="124560"/>
              </p14:xfrm>
            </p:contentPart>
          </mc:Choice>
          <mc:Fallback>
            <p:pic>
              <p:nvPicPr>
                <p:cNvPr id="8235" name="Rukopis 8234">
                  <a:extLst>
                    <a:ext uri="{FF2B5EF4-FFF2-40B4-BE49-F238E27FC236}">
                      <a16:creationId xmlns:a16="http://schemas.microsoft.com/office/drawing/2014/main" id="{CDF2F334-24CD-42C4-A442-F60702B518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68204" y="6219381"/>
                  <a:ext cx="104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236" name="Rukopis 8235">
                  <a:extLst>
                    <a:ext uri="{FF2B5EF4-FFF2-40B4-BE49-F238E27FC236}">
                      <a16:creationId xmlns:a16="http://schemas.microsoft.com/office/drawing/2014/main" id="{2395F570-EE09-CE93-7656-AD9025D95C8D}"/>
                    </a:ext>
                  </a:extLst>
                </p14:cNvPr>
                <p14:cNvContentPartPr/>
                <p14:nvPr/>
              </p14:nvContentPartPr>
              <p14:xfrm>
                <a:off x="1750644" y="6269781"/>
                <a:ext cx="140400" cy="89640"/>
              </p14:xfrm>
            </p:contentPart>
          </mc:Choice>
          <mc:Fallback>
            <p:pic>
              <p:nvPicPr>
                <p:cNvPr id="8236" name="Rukopis 8235">
                  <a:extLst>
                    <a:ext uri="{FF2B5EF4-FFF2-40B4-BE49-F238E27FC236}">
                      <a16:creationId xmlns:a16="http://schemas.microsoft.com/office/drawing/2014/main" id="{2395F570-EE09-CE93-7656-AD9025D95C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41667" y="6260817"/>
                  <a:ext cx="157995" cy="107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237" name="Rukopis 8236">
                  <a:extLst>
                    <a:ext uri="{FF2B5EF4-FFF2-40B4-BE49-F238E27FC236}">
                      <a16:creationId xmlns:a16="http://schemas.microsoft.com/office/drawing/2014/main" id="{05EBCF7A-4E26-D755-28E7-CC39EDFD71F3}"/>
                    </a:ext>
                  </a:extLst>
                </p14:cNvPr>
                <p14:cNvContentPartPr/>
                <p14:nvPr/>
              </p14:nvContentPartPr>
              <p14:xfrm>
                <a:off x="1908324" y="6128301"/>
                <a:ext cx="136440" cy="226080"/>
              </p14:xfrm>
            </p:contentPart>
          </mc:Choice>
          <mc:Fallback>
            <p:pic>
              <p:nvPicPr>
                <p:cNvPr id="8237" name="Rukopis 8236">
                  <a:extLst>
                    <a:ext uri="{FF2B5EF4-FFF2-40B4-BE49-F238E27FC236}">
                      <a16:creationId xmlns:a16="http://schemas.microsoft.com/office/drawing/2014/main" id="{05EBCF7A-4E26-D755-28E7-CC39EDFD71F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99324" y="6119301"/>
                  <a:ext cx="154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238" name="Rukopis 8237">
                  <a:extLst>
                    <a:ext uri="{FF2B5EF4-FFF2-40B4-BE49-F238E27FC236}">
                      <a16:creationId xmlns:a16="http://schemas.microsoft.com/office/drawing/2014/main" id="{B12D6269-C9F3-33DF-7DAE-DB64A3381D72}"/>
                    </a:ext>
                  </a:extLst>
                </p14:cNvPr>
                <p14:cNvContentPartPr/>
                <p14:nvPr/>
              </p14:nvContentPartPr>
              <p14:xfrm>
                <a:off x="1977444" y="6269061"/>
                <a:ext cx="94320" cy="75960"/>
              </p14:xfrm>
            </p:contentPart>
          </mc:Choice>
          <mc:Fallback>
            <p:pic>
              <p:nvPicPr>
                <p:cNvPr id="8238" name="Rukopis 8237">
                  <a:extLst>
                    <a:ext uri="{FF2B5EF4-FFF2-40B4-BE49-F238E27FC236}">
                      <a16:creationId xmlns:a16="http://schemas.microsoft.com/office/drawing/2014/main" id="{B12D6269-C9F3-33DF-7DAE-DB64A3381D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68444" y="6260061"/>
                  <a:ext cx="111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239" name="Rukopis 8238">
                  <a:extLst>
                    <a:ext uri="{FF2B5EF4-FFF2-40B4-BE49-F238E27FC236}">
                      <a16:creationId xmlns:a16="http://schemas.microsoft.com/office/drawing/2014/main" id="{CA7BC9C4-B70C-A4BC-F106-47F612788A1A}"/>
                    </a:ext>
                  </a:extLst>
                </p14:cNvPr>
                <p14:cNvContentPartPr/>
                <p14:nvPr/>
              </p14:nvContentPartPr>
              <p14:xfrm>
                <a:off x="2142324" y="6251781"/>
                <a:ext cx="85320" cy="106560"/>
              </p14:xfrm>
            </p:contentPart>
          </mc:Choice>
          <mc:Fallback>
            <p:pic>
              <p:nvPicPr>
                <p:cNvPr id="8239" name="Rukopis 8238">
                  <a:extLst>
                    <a:ext uri="{FF2B5EF4-FFF2-40B4-BE49-F238E27FC236}">
                      <a16:creationId xmlns:a16="http://schemas.microsoft.com/office/drawing/2014/main" id="{CA7BC9C4-B70C-A4BC-F106-47F612788A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33324" y="6242781"/>
                  <a:ext cx="10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240" name="Rukopis 8239">
                  <a:extLst>
                    <a:ext uri="{FF2B5EF4-FFF2-40B4-BE49-F238E27FC236}">
                      <a16:creationId xmlns:a16="http://schemas.microsoft.com/office/drawing/2014/main" id="{76AE1CA4-357A-3C1F-9F0A-277B6F23526F}"/>
                    </a:ext>
                  </a:extLst>
                </p14:cNvPr>
                <p14:cNvContentPartPr/>
                <p14:nvPr/>
              </p14:nvContentPartPr>
              <p14:xfrm>
                <a:off x="2300724" y="6262221"/>
                <a:ext cx="77040" cy="84240"/>
              </p14:xfrm>
            </p:contentPart>
          </mc:Choice>
          <mc:Fallback>
            <p:pic>
              <p:nvPicPr>
                <p:cNvPr id="8240" name="Rukopis 8239">
                  <a:extLst>
                    <a:ext uri="{FF2B5EF4-FFF2-40B4-BE49-F238E27FC236}">
                      <a16:creationId xmlns:a16="http://schemas.microsoft.com/office/drawing/2014/main" id="{76AE1CA4-357A-3C1F-9F0A-277B6F23526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91766" y="6253259"/>
                  <a:ext cx="94598" cy="101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241" name="Rukopis 8240">
                  <a:extLst>
                    <a:ext uri="{FF2B5EF4-FFF2-40B4-BE49-F238E27FC236}">
                      <a16:creationId xmlns:a16="http://schemas.microsoft.com/office/drawing/2014/main" id="{8CC19AE6-116D-A1CC-9539-EBE108D00252}"/>
                    </a:ext>
                  </a:extLst>
                </p14:cNvPr>
                <p14:cNvContentPartPr/>
                <p14:nvPr/>
              </p14:nvContentPartPr>
              <p14:xfrm>
                <a:off x="2397924" y="6266181"/>
                <a:ext cx="148320" cy="101880"/>
              </p14:xfrm>
            </p:contentPart>
          </mc:Choice>
          <mc:Fallback>
            <p:pic>
              <p:nvPicPr>
                <p:cNvPr id="8241" name="Rukopis 8240">
                  <a:extLst>
                    <a:ext uri="{FF2B5EF4-FFF2-40B4-BE49-F238E27FC236}">
                      <a16:creationId xmlns:a16="http://schemas.microsoft.com/office/drawing/2014/main" id="{8CC19AE6-116D-A1CC-9539-EBE108D002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88946" y="6257181"/>
                  <a:ext cx="165917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7" name="Skupina 133">
            <a:extLst>
              <a:ext uri="{FF2B5EF4-FFF2-40B4-BE49-F238E27FC236}">
                <a16:creationId xmlns:a16="http://schemas.microsoft.com/office/drawing/2014/main" id="{A9940BEC-2B33-6D0E-888D-33124341ECE1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5891213"/>
            <a:ext cx="1658938" cy="617537"/>
            <a:chOff x="3642444" y="5890701"/>
            <a:chExt cx="165744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243" name="Rukopis 8242">
                  <a:extLst>
                    <a:ext uri="{FF2B5EF4-FFF2-40B4-BE49-F238E27FC236}">
                      <a16:creationId xmlns:a16="http://schemas.microsoft.com/office/drawing/2014/main" id="{705377AB-8B48-E0A1-C2D8-E0112AA62F89}"/>
                    </a:ext>
                  </a:extLst>
                </p14:cNvPr>
                <p14:cNvContentPartPr/>
                <p14:nvPr/>
              </p14:nvContentPartPr>
              <p14:xfrm>
                <a:off x="4301604" y="5944701"/>
                <a:ext cx="184680" cy="172440"/>
              </p14:xfrm>
            </p:contentPart>
          </mc:Choice>
          <mc:Fallback>
            <p:pic>
              <p:nvPicPr>
                <p:cNvPr id="8243" name="Rukopis 8242">
                  <a:extLst>
                    <a:ext uri="{FF2B5EF4-FFF2-40B4-BE49-F238E27FC236}">
                      <a16:creationId xmlns:a16="http://schemas.microsoft.com/office/drawing/2014/main" id="{705377AB-8B48-E0A1-C2D8-E0112AA62F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92586" y="5935720"/>
                  <a:ext cx="202354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44" name="Rukopis 8243">
                  <a:extLst>
                    <a:ext uri="{FF2B5EF4-FFF2-40B4-BE49-F238E27FC236}">
                      <a16:creationId xmlns:a16="http://schemas.microsoft.com/office/drawing/2014/main" id="{0668C74B-C894-4AD5-5E6E-CC48906D39B5}"/>
                    </a:ext>
                  </a:extLst>
                </p14:cNvPr>
                <p14:cNvContentPartPr/>
                <p14:nvPr/>
              </p14:nvContentPartPr>
              <p14:xfrm>
                <a:off x="4335084" y="5890701"/>
                <a:ext cx="192600" cy="117720"/>
              </p14:xfrm>
            </p:contentPart>
          </mc:Choice>
          <mc:Fallback>
            <p:pic>
              <p:nvPicPr>
                <p:cNvPr id="8244" name="Rukopis 8243">
                  <a:extLst>
                    <a:ext uri="{FF2B5EF4-FFF2-40B4-BE49-F238E27FC236}">
                      <a16:creationId xmlns:a16="http://schemas.microsoft.com/office/drawing/2014/main" id="{0668C74B-C894-4AD5-5E6E-CC48906D39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26101" y="5881728"/>
                  <a:ext cx="210207" cy="135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246" name="Rukopis 8245">
                  <a:extLst>
                    <a:ext uri="{FF2B5EF4-FFF2-40B4-BE49-F238E27FC236}">
                      <a16:creationId xmlns:a16="http://schemas.microsoft.com/office/drawing/2014/main" id="{1F84FC84-F199-D894-B3F5-875961DE86C3}"/>
                    </a:ext>
                  </a:extLst>
                </p14:cNvPr>
                <p14:cNvContentPartPr/>
                <p14:nvPr/>
              </p14:nvContentPartPr>
              <p14:xfrm>
                <a:off x="3642444" y="6159261"/>
                <a:ext cx="201600" cy="172440"/>
              </p14:xfrm>
            </p:contentPart>
          </mc:Choice>
          <mc:Fallback>
            <p:pic>
              <p:nvPicPr>
                <p:cNvPr id="8246" name="Rukopis 8245">
                  <a:extLst>
                    <a:ext uri="{FF2B5EF4-FFF2-40B4-BE49-F238E27FC236}">
                      <a16:creationId xmlns:a16="http://schemas.microsoft.com/office/drawing/2014/main" id="{1F84FC84-F199-D894-B3F5-875961DE86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33444" y="6150280"/>
                  <a:ext cx="219240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247" name="Rukopis 8246">
                  <a:extLst>
                    <a:ext uri="{FF2B5EF4-FFF2-40B4-BE49-F238E27FC236}">
                      <a16:creationId xmlns:a16="http://schemas.microsoft.com/office/drawing/2014/main" id="{06E5A73A-FD93-CC5A-402A-81B731B0AD0B}"/>
                    </a:ext>
                  </a:extLst>
                </p14:cNvPr>
                <p14:cNvContentPartPr/>
                <p14:nvPr/>
              </p14:nvContentPartPr>
              <p14:xfrm>
                <a:off x="3848004" y="6257181"/>
                <a:ext cx="118440" cy="93240"/>
              </p14:xfrm>
            </p:contentPart>
          </mc:Choice>
          <mc:Fallback>
            <p:pic>
              <p:nvPicPr>
                <p:cNvPr id="8247" name="Rukopis 8246">
                  <a:extLst>
                    <a:ext uri="{FF2B5EF4-FFF2-40B4-BE49-F238E27FC236}">
                      <a16:creationId xmlns:a16="http://schemas.microsoft.com/office/drawing/2014/main" id="{06E5A73A-FD93-CC5A-402A-81B731B0AD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39004" y="6248146"/>
                  <a:ext cx="136080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248" name="Rukopis 8247">
                  <a:extLst>
                    <a:ext uri="{FF2B5EF4-FFF2-40B4-BE49-F238E27FC236}">
                      <a16:creationId xmlns:a16="http://schemas.microsoft.com/office/drawing/2014/main" id="{1780CCF0-D70B-09A4-E306-02814EDBCDBB}"/>
                    </a:ext>
                  </a:extLst>
                </p14:cNvPr>
                <p14:cNvContentPartPr/>
                <p14:nvPr/>
              </p14:nvContentPartPr>
              <p14:xfrm>
                <a:off x="4028724" y="6232341"/>
                <a:ext cx="78120" cy="124560"/>
              </p14:xfrm>
            </p:contentPart>
          </mc:Choice>
          <mc:Fallback>
            <p:pic>
              <p:nvPicPr>
                <p:cNvPr id="8248" name="Rukopis 8247">
                  <a:extLst>
                    <a:ext uri="{FF2B5EF4-FFF2-40B4-BE49-F238E27FC236}">
                      <a16:creationId xmlns:a16="http://schemas.microsoft.com/office/drawing/2014/main" id="{1780CCF0-D70B-09A4-E306-02814EDBCD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19724" y="6223341"/>
                  <a:ext cx="95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249" name="Rukopis 8248">
                  <a:extLst>
                    <a:ext uri="{FF2B5EF4-FFF2-40B4-BE49-F238E27FC236}">
                      <a16:creationId xmlns:a16="http://schemas.microsoft.com/office/drawing/2014/main" id="{A8489D91-E8A8-BA71-B143-5598FD861F82}"/>
                    </a:ext>
                  </a:extLst>
                </p14:cNvPr>
                <p14:cNvContentPartPr/>
                <p14:nvPr/>
              </p14:nvContentPartPr>
              <p14:xfrm>
                <a:off x="4152924" y="6234861"/>
                <a:ext cx="114480" cy="99720"/>
              </p14:xfrm>
            </p:contentPart>
          </mc:Choice>
          <mc:Fallback>
            <p:pic>
              <p:nvPicPr>
                <p:cNvPr id="8249" name="Rukopis 8248">
                  <a:extLst>
                    <a:ext uri="{FF2B5EF4-FFF2-40B4-BE49-F238E27FC236}">
                      <a16:creationId xmlns:a16="http://schemas.microsoft.com/office/drawing/2014/main" id="{A8489D91-E8A8-BA71-B143-5598FD861F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43924" y="6225861"/>
                  <a:ext cx="132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250" name="Rukopis 8249">
                  <a:extLst>
                    <a:ext uri="{FF2B5EF4-FFF2-40B4-BE49-F238E27FC236}">
                      <a16:creationId xmlns:a16="http://schemas.microsoft.com/office/drawing/2014/main" id="{3CC28E63-FF9F-7560-98D1-932058C15840}"/>
                    </a:ext>
                  </a:extLst>
                </p14:cNvPr>
                <p14:cNvContentPartPr/>
                <p14:nvPr/>
              </p14:nvContentPartPr>
              <p14:xfrm>
                <a:off x="4305924" y="6236661"/>
                <a:ext cx="59040" cy="108720"/>
              </p14:xfrm>
            </p:contentPart>
          </mc:Choice>
          <mc:Fallback>
            <p:pic>
              <p:nvPicPr>
                <p:cNvPr id="8250" name="Rukopis 8249">
                  <a:extLst>
                    <a:ext uri="{FF2B5EF4-FFF2-40B4-BE49-F238E27FC236}">
                      <a16:creationId xmlns:a16="http://schemas.microsoft.com/office/drawing/2014/main" id="{3CC28E63-FF9F-7560-98D1-932058C158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96869" y="6227661"/>
                  <a:ext cx="76788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51" name="Rukopis 8250">
                  <a:extLst>
                    <a:ext uri="{FF2B5EF4-FFF2-40B4-BE49-F238E27FC236}">
                      <a16:creationId xmlns:a16="http://schemas.microsoft.com/office/drawing/2014/main" id="{39A14113-B805-5D3E-CC8B-6764FE63BE51}"/>
                    </a:ext>
                  </a:extLst>
                </p14:cNvPr>
                <p14:cNvContentPartPr/>
                <p14:nvPr/>
              </p14:nvContentPartPr>
              <p14:xfrm>
                <a:off x="4392684" y="6158901"/>
                <a:ext cx="5400" cy="33120"/>
              </p14:xfrm>
            </p:contentPart>
          </mc:Choice>
          <mc:Fallback>
            <p:pic>
              <p:nvPicPr>
                <p:cNvPr id="8251" name="Rukopis 8250">
                  <a:extLst>
                    <a:ext uri="{FF2B5EF4-FFF2-40B4-BE49-F238E27FC236}">
                      <a16:creationId xmlns:a16="http://schemas.microsoft.com/office/drawing/2014/main" id="{39A14113-B805-5D3E-CC8B-6764FE63BE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83684" y="6149901"/>
                  <a:ext cx="23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52" name="Rukopis 8251">
                  <a:extLst>
                    <a:ext uri="{FF2B5EF4-FFF2-40B4-BE49-F238E27FC236}">
                      <a16:creationId xmlns:a16="http://schemas.microsoft.com/office/drawing/2014/main" id="{2E85CD52-76BC-E803-80E1-CD75224E2233}"/>
                    </a:ext>
                  </a:extLst>
                </p14:cNvPr>
                <p14:cNvContentPartPr/>
                <p14:nvPr/>
              </p14:nvContentPartPr>
              <p14:xfrm>
                <a:off x="4423644" y="6148101"/>
                <a:ext cx="106560" cy="197280"/>
              </p14:xfrm>
            </p:contentPart>
          </mc:Choice>
          <mc:Fallback>
            <p:pic>
              <p:nvPicPr>
                <p:cNvPr id="8252" name="Rukopis 8251">
                  <a:extLst>
                    <a:ext uri="{FF2B5EF4-FFF2-40B4-BE49-F238E27FC236}">
                      <a16:creationId xmlns:a16="http://schemas.microsoft.com/office/drawing/2014/main" id="{2E85CD52-76BC-E803-80E1-CD75224E223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4674" y="6139117"/>
                  <a:ext cx="124141" cy="214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53" name="Rukopis 8252">
                  <a:extLst>
                    <a:ext uri="{FF2B5EF4-FFF2-40B4-BE49-F238E27FC236}">
                      <a16:creationId xmlns:a16="http://schemas.microsoft.com/office/drawing/2014/main" id="{77EFFEBC-4F9E-A0EF-9E0B-67A769081461}"/>
                    </a:ext>
                  </a:extLst>
                </p14:cNvPr>
                <p14:cNvContentPartPr/>
                <p14:nvPr/>
              </p14:nvContentPartPr>
              <p14:xfrm>
                <a:off x="4421484" y="6224061"/>
                <a:ext cx="78840" cy="65880"/>
              </p14:xfrm>
            </p:contentPart>
          </mc:Choice>
          <mc:Fallback>
            <p:pic>
              <p:nvPicPr>
                <p:cNvPr id="8253" name="Rukopis 8252">
                  <a:extLst>
                    <a:ext uri="{FF2B5EF4-FFF2-40B4-BE49-F238E27FC236}">
                      <a16:creationId xmlns:a16="http://schemas.microsoft.com/office/drawing/2014/main" id="{77EFFEBC-4F9E-A0EF-9E0B-67A7690814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12484" y="6215061"/>
                  <a:ext cx="96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54" name="Rukopis 8253">
                  <a:extLst>
                    <a:ext uri="{FF2B5EF4-FFF2-40B4-BE49-F238E27FC236}">
                      <a16:creationId xmlns:a16="http://schemas.microsoft.com/office/drawing/2014/main" id="{043B58D6-EA5C-CFF1-5713-B9FF028EA92F}"/>
                    </a:ext>
                  </a:extLst>
                </p14:cNvPr>
                <p14:cNvContentPartPr/>
                <p14:nvPr/>
              </p14:nvContentPartPr>
              <p14:xfrm>
                <a:off x="4548204" y="6168981"/>
                <a:ext cx="91440" cy="163800"/>
              </p14:xfrm>
            </p:contentPart>
          </mc:Choice>
          <mc:Fallback>
            <p:pic>
              <p:nvPicPr>
                <p:cNvPr id="8254" name="Rukopis 8253">
                  <a:extLst>
                    <a:ext uri="{FF2B5EF4-FFF2-40B4-BE49-F238E27FC236}">
                      <a16:creationId xmlns:a16="http://schemas.microsoft.com/office/drawing/2014/main" id="{043B58D6-EA5C-CFF1-5713-B9FF028EA9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39204" y="6159981"/>
                  <a:ext cx="109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55" name="Rukopis 8254">
                  <a:extLst>
                    <a:ext uri="{FF2B5EF4-FFF2-40B4-BE49-F238E27FC236}">
                      <a16:creationId xmlns:a16="http://schemas.microsoft.com/office/drawing/2014/main" id="{E3449CBE-A20E-ECF5-6FC8-AA521F323566}"/>
                    </a:ext>
                  </a:extLst>
                </p14:cNvPr>
                <p14:cNvContentPartPr/>
                <p14:nvPr/>
              </p14:nvContentPartPr>
              <p14:xfrm>
                <a:off x="4666284" y="6225141"/>
                <a:ext cx="70560" cy="118800"/>
              </p14:xfrm>
            </p:contentPart>
          </mc:Choice>
          <mc:Fallback>
            <p:pic>
              <p:nvPicPr>
                <p:cNvPr id="8255" name="Rukopis 8254">
                  <a:extLst>
                    <a:ext uri="{FF2B5EF4-FFF2-40B4-BE49-F238E27FC236}">
                      <a16:creationId xmlns:a16="http://schemas.microsoft.com/office/drawing/2014/main" id="{E3449CBE-A20E-ECF5-6FC8-AA521F32356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57284" y="6216141"/>
                  <a:ext cx="88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8" name="Rukopis 127">
                  <a:extLst>
                    <a:ext uri="{FF2B5EF4-FFF2-40B4-BE49-F238E27FC236}">
                      <a16:creationId xmlns:a16="http://schemas.microsoft.com/office/drawing/2014/main" id="{D5BC85FE-9589-66A4-BFC4-7DEB5F2A3A06}"/>
                    </a:ext>
                  </a:extLst>
                </p14:cNvPr>
                <p14:cNvContentPartPr/>
                <p14:nvPr/>
              </p14:nvContentPartPr>
              <p14:xfrm>
                <a:off x="4783284" y="6243501"/>
                <a:ext cx="49680" cy="106560"/>
              </p14:xfrm>
            </p:contentPart>
          </mc:Choice>
          <mc:Fallback>
            <p:pic>
              <p:nvPicPr>
                <p:cNvPr id="128" name="Rukopis 127">
                  <a:extLst>
                    <a:ext uri="{FF2B5EF4-FFF2-40B4-BE49-F238E27FC236}">
                      <a16:creationId xmlns:a16="http://schemas.microsoft.com/office/drawing/2014/main" id="{D5BC85FE-9589-66A4-BFC4-7DEB5F2A3A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74349" y="6234501"/>
                  <a:ext cx="67193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9" name="Rukopis 128">
                  <a:extLst>
                    <a:ext uri="{FF2B5EF4-FFF2-40B4-BE49-F238E27FC236}">
                      <a16:creationId xmlns:a16="http://schemas.microsoft.com/office/drawing/2014/main" id="{8AFD125A-1CE5-18D7-B116-D17C9982F5E9}"/>
                    </a:ext>
                  </a:extLst>
                </p14:cNvPr>
                <p14:cNvContentPartPr/>
                <p14:nvPr/>
              </p14:nvContentPartPr>
              <p14:xfrm>
                <a:off x="4845924" y="6158901"/>
                <a:ext cx="24120" cy="29520"/>
              </p14:xfrm>
            </p:contentPart>
          </mc:Choice>
          <mc:Fallback>
            <p:pic>
              <p:nvPicPr>
                <p:cNvPr id="129" name="Rukopis 128">
                  <a:extLst>
                    <a:ext uri="{FF2B5EF4-FFF2-40B4-BE49-F238E27FC236}">
                      <a16:creationId xmlns:a16="http://schemas.microsoft.com/office/drawing/2014/main" id="{8AFD125A-1CE5-18D7-B116-D17C9982F5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36788" y="6149901"/>
                  <a:ext cx="42027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0" name="Rukopis 129">
                  <a:extLst>
                    <a:ext uri="{FF2B5EF4-FFF2-40B4-BE49-F238E27FC236}">
                      <a16:creationId xmlns:a16="http://schemas.microsoft.com/office/drawing/2014/main" id="{C1563B29-6099-2111-AFF6-FCFD228898E6}"/>
                    </a:ext>
                  </a:extLst>
                </p14:cNvPr>
                <p14:cNvContentPartPr/>
                <p14:nvPr/>
              </p14:nvContentPartPr>
              <p14:xfrm>
                <a:off x="4868244" y="6123981"/>
                <a:ext cx="111960" cy="201960"/>
              </p14:xfrm>
            </p:contentPart>
          </mc:Choice>
          <mc:Fallback>
            <p:pic>
              <p:nvPicPr>
                <p:cNvPr id="130" name="Rukopis 129">
                  <a:extLst>
                    <a:ext uri="{FF2B5EF4-FFF2-40B4-BE49-F238E27FC236}">
                      <a16:creationId xmlns:a16="http://schemas.microsoft.com/office/drawing/2014/main" id="{C1563B29-6099-2111-AFF6-FCFD228898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59244" y="6114997"/>
                  <a:ext cx="129600" cy="219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2" name="Rukopis 131">
                  <a:extLst>
                    <a:ext uri="{FF2B5EF4-FFF2-40B4-BE49-F238E27FC236}">
                      <a16:creationId xmlns:a16="http://schemas.microsoft.com/office/drawing/2014/main" id="{63345610-90BA-2392-B4D6-BDE6A6B3552E}"/>
                    </a:ext>
                  </a:extLst>
                </p14:cNvPr>
                <p14:cNvContentPartPr/>
                <p14:nvPr/>
              </p14:nvContentPartPr>
              <p14:xfrm>
                <a:off x="4851324" y="6205701"/>
                <a:ext cx="186480" cy="14760"/>
              </p14:xfrm>
            </p:contentPart>
          </mc:Choice>
          <mc:Fallback>
            <p:pic>
              <p:nvPicPr>
                <p:cNvPr id="132" name="Rukopis 131">
                  <a:extLst>
                    <a:ext uri="{FF2B5EF4-FFF2-40B4-BE49-F238E27FC236}">
                      <a16:creationId xmlns:a16="http://schemas.microsoft.com/office/drawing/2014/main" id="{63345610-90BA-2392-B4D6-BDE6A6B355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42324" y="6196701"/>
                  <a:ext cx="20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3" name="Rukopis 132">
                  <a:extLst>
                    <a:ext uri="{FF2B5EF4-FFF2-40B4-BE49-F238E27FC236}">
                      <a16:creationId xmlns:a16="http://schemas.microsoft.com/office/drawing/2014/main" id="{19AF0AC9-8B95-7A8B-09F0-A404ADC2D137}"/>
                    </a:ext>
                  </a:extLst>
                </p14:cNvPr>
                <p14:cNvContentPartPr/>
                <p14:nvPr/>
              </p14:nvContentPartPr>
              <p14:xfrm>
                <a:off x="4901724" y="6213621"/>
                <a:ext cx="398160" cy="295200"/>
              </p14:xfrm>
            </p:contentPart>
          </mc:Choice>
          <mc:Fallback>
            <p:pic>
              <p:nvPicPr>
                <p:cNvPr id="133" name="Rukopis 132">
                  <a:extLst>
                    <a:ext uri="{FF2B5EF4-FFF2-40B4-BE49-F238E27FC236}">
                      <a16:creationId xmlns:a16="http://schemas.microsoft.com/office/drawing/2014/main" id="{19AF0AC9-8B95-7A8B-09F0-A404ADC2D13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92724" y="6204621"/>
                  <a:ext cx="41580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8" name="Skupina 156">
            <a:extLst>
              <a:ext uri="{FF2B5EF4-FFF2-40B4-BE49-F238E27FC236}">
                <a16:creationId xmlns:a16="http://schemas.microsoft.com/office/drawing/2014/main" id="{DECBB61C-F415-BF3A-E3DE-E5EE66EB9915}"/>
              </a:ext>
            </a:extLst>
          </p:cNvPr>
          <p:cNvGrpSpPr>
            <a:grpSpLocks/>
          </p:cNvGrpSpPr>
          <p:nvPr/>
        </p:nvGrpSpPr>
        <p:grpSpPr bwMode="auto">
          <a:xfrm>
            <a:off x="5959475" y="5969000"/>
            <a:ext cx="155575" cy="222250"/>
            <a:chOff x="5958684" y="5968821"/>
            <a:chExt cx="15696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5" name="Rukopis 154">
                  <a:extLst>
                    <a:ext uri="{FF2B5EF4-FFF2-40B4-BE49-F238E27FC236}">
                      <a16:creationId xmlns:a16="http://schemas.microsoft.com/office/drawing/2014/main" id="{FCD4B1F2-C11E-A5E1-1E02-6A422D594C4A}"/>
                    </a:ext>
                  </a:extLst>
                </p14:cNvPr>
                <p14:cNvContentPartPr/>
                <p14:nvPr/>
              </p14:nvContentPartPr>
              <p14:xfrm>
                <a:off x="6045084" y="6007341"/>
                <a:ext cx="56160" cy="183600"/>
              </p14:xfrm>
            </p:contentPart>
          </mc:Choice>
          <mc:Fallback>
            <p:pic>
              <p:nvPicPr>
                <p:cNvPr id="155" name="Rukopis 154">
                  <a:extLst>
                    <a:ext uri="{FF2B5EF4-FFF2-40B4-BE49-F238E27FC236}">
                      <a16:creationId xmlns:a16="http://schemas.microsoft.com/office/drawing/2014/main" id="{FCD4B1F2-C11E-A5E1-1E02-6A422D594C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36084" y="5998341"/>
                  <a:ext cx="73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6" name="Rukopis 155">
                  <a:extLst>
                    <a:ext uri="{FF2B5EF4-FFF2-40B4-BE49-F238E27FC236}">
                      <a16:creationId xmlns:a16="http://schemas.microsoft.com/office/drawing/2014/main" id="{34DEECF8-7AD6-1BD2-70A0-3DADE62EE5B3}"/>
                    </a:ext>
                  </a:extLst>
                </p14:cNvPr>
                <p14:cNvContentPartPr/>
                <p14:nvPr/>
              </p14:nvContentPartPr>
              <p14:xfrm>
                <a:off x="5958684" y="5968821"/>
                <a:ext cx="156960" cy="129240"/>
              </p14:xfrm>
            </p:contentPart>
          </mc:Choice>
          <mc:Fallback>
            <p:pic>
              <p:nvPicPr>
                <p:cNvPr id="156" name="Rukopis 155">
                  <a:extLst>
                    <a:ext uri="{FF2B5EF4-FFF2-40B4-BE49-F238E27FC236}">
                      <a16:creationId xmlns:a16="http://schemas.microsoft.com/office/drawing/2014/main" id="{34DEECF8-7AD6-1BD2-70A0-3DADE62EE5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49684" y="5959821"/>
                  <a:ext cx="1746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9" name="Skupina 171">
            <a:extLst>
              <a:ext uri="{FF2B5EF4-FFF2-40B4-BE49-F238E27FC236}">
                <a16:creationId xmlns:a16="http://schemas.microsoft.com/office/drawing/2014/main" id="{A7452FC8-E0C8-2B23-EBCD-412B24C234C6}"/>
              </a:ext>
            </a:extLst>
          </p:cNvPr>
          <p:cNvGrpSpPr>
            <a:grpSpLocks/>
          </p:cNvGrpSpPr>
          <p:nvPr/>
        </p:nvGrpSpPr>
        <p:grpSpPr bwMode="auto">
          <a:xfrm>
            <a:off x="5945188" y="6297613"/>
            <a:ext cx="1454150" cy="249237"/>
            <a:chOff x="5945724" y="6297861"/>
            <a:chExt cx="14540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8" name="Rukopis 157">
                  <a:extLst>
                    <a:ext uri="{FF2B5EF4-FFF2-40B4-BE49-F238E27FC236}">
                      <a16:creationId xmlns:a16="http://schemas.microsoft.com/office/drawing/2014/main" id="{DA583D8F-5036-1CF8-AF4C-3DAF3BBF0F0F}"/>
                    </a:ext>
                  </a:extLst>
                </p14:cNvPr>
                <p14:cNvContentPartPr/>
                <p14:nvPr/>
              </p14:nvContentPartPr>
              <p14:xfrm>
                <a:off x="5945724" y="6301821"/>
                <a:ext cx="147960" cy="214920"/>
              </p14:xfrm>
            </p:contentPart>
          </mc:Choice>
          <mc:Fallback>
            <p:pic>
              <p:nvPicPr>
                <p:cNvPr id="158" name="Rukopis 157">
                  <a:extLst>
                    <a:ext uri="{FF2B5EF4-FFF2-40B4-BE49-F238E27FC236}">
                      <a16:creationId xmlns:a16="http://schemas.microsoft.com/office/drawing/2014/main" id="{DA583D8F-5036-1CF8-AF4C-3DAF3BBF0F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36724" y="6292821"/>
                  <a:ext cx="165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9" name="Rukopis 158">
                  <a:extLst>
                    <a:ext uri="{FF2B5EF4-FFF2-40B4-BE49-F238E27FC236}">
                      <a16:creationId xmlns:a16="http://schemas.microsoft.com/office/drawing/2014/main" id="{A979F9FE-45B6-5977-C9EA-D15322FA1773}"/>
                    </a:ext>
                  </a:extLst>
                </p14:cNvPr>
                <p14:cNvContentPartPr/>
                <p14:nvPr/>
              </p14:nvContentPartPr>
              <p14:xfrm>
                <a:off x="6101604" y="6417741"/>
                <a:ext cx="128160" cy="18000"/>
              </p14:xfrm>
            </p:contentPart>
          </mc:Choice>
          <mc:Fallback>
            <p:pic>
              <p:nvPicPr>
                <p:cNvPr id="159" name="Rukopis 158">
                  <a:extLst>
                    <a:ext uri="{FF2B5EF4-FFF2-40B4-BE49-F238E27FC236}">
                      <a16:creationId xmlns:a16="http://schemas.microsoft.com/office/drawing/2014/main" id="{A979F9FE-45B6-5977-C9EA-D15322FA17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92604" y="6408741"/>
                  <a:ext cx="145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1" name="Rukopis 160">
                  <a:extLst>
                    <a:ext uri="{FF2B5EF4-FFF2-40B4-BE49-F238E27FC236}">
                      <a16:creationId xmlns:a16="http://schemas.microsoft.com/office/drawing/2014/main" id="{8EE10CAE-9386-3029-2ABF-53B6C3DFD2E7}"/>
                    </a:ext>
                  </a:extLst>
                </p14:cNvPr>
                <p14:cNvContentPartPr/>
                <p14:nvPr/>
              </p14:nvContentPartPr>
              <p14:xfrm>
                <a:off x="6268284" y="6379221"/>
                <a:ext cx="113040" cy="167040"/>
              </p14:xfrm>
            </p:contentPart>
          </mc:Choice>
          <mc:Fallback>
            <p:pic>
              <p:nvPicPr>
                <p:cNvPr id="161" name="Rukopis 160">
                  <a:extLst>
                    <a:ext uri="{FF2B5EF4-FFF2-40B4-BE49-F238E27FC236}">
                      <a16:creationId xmlns:a16="http://schemas.microsoft.com/office/drawing/2014/main" id="{8EE10CAE-9386-3029-2ABF-53B6C3DFD2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59284" y="6370221"/>
                  <a:ext cx="13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2" name="Rukopis 161">
                  <a:extLst>
                    <a:ext uri="{FF2B5EF4-FFF2-40B4-BE49-F238E27FC236}">
                      <a16:creationId xmlns:a16="http://schemas.microsoft.com/office/drawing/2014/main" id="{2815B770-EE8E-7E6D-0461-97638D270176}"/>
                    </a:ext>
                  </a:extLst>
                </p14:cNvPr>
                <p14:cNvContentPartPr/>
                <p14:nvPr/>
              </p14:nvContentPartPr>
              <p14:xfrm>
                <a:off x="6273324" y="6388941"/>
                <a:ext cx="172440" cy="77760"/>
              </p14:xfrm>
            </p:contentPart>
          </mc:Choice>
          <mc:Fallback>
            <p:pic>
              <p:nvPicPr>
                <p:cNvPr id="162" name="Rukopis 161">
                  <a:extLst>
                    <a:ext uri="{FF2B5EF4-FFF2-40B4-BE49-F238E27FC236}">
                      <a16:creationId xmlns:a16="http://schemas.microsoft.com/office/drawing/2014/main" id="{2815B770-EE8E-7E6D-0461-97638D2701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64324" y="6379941"/>
                  <a:ext cx="190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3" name="Rukopis 162">
                  <a:extLst>
                    <a:ext uri="{FF2B5EF4-FFF2-40B4-BE49-F238E27FC236}">
                      <a16:creationId xmlns:a16="http://schemas.microsoft.com/office/drawing/2014/main" id="{F2EBFE62-FD98-7296-0BE3-42BB9F84DEDF}"/>
                    </a:ext>
                  </a:extLst>
                </p14:cNvPr>
                <p14:cNvContentPartPr/>
                <p14:nvPr/>
              </p14:nvContentPartPr>
              <p14:xfrm>
                <a:off x="6459444" y="6374181"/>
                <a:ext cx="87480" cy="86760"/>
              </p14:xfrm>
            </p:contentPart>
          </mc:Choice>
          <mc:Fallback>
            <p:pic>
              <p:nvPicPr>
                <p:cNvPr id="163" name="Rukopis 162">
                  <a:extLst>
                    <a:ext uri="{FF2B5EF4-FFF2-40B4-BE49-F238E27FC236}">
                      <a16:creationId xmlns:a16="http://schemas.microsoft.com/office/drawing/2014/main" id="{F2EBFE62-FD98-7296-0BE3-42BB9F84DE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50444" y="6365181"/>
                  <a:ext cx="105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4" name="Rukopis 163">
                  <a:extLst>
                    <a:ext uri="{FF2B5EF4-FFF2-40B4-BE49-F238E27FC236}">
                      <a16:creationId xmlns:a16="http://schemas.microsoft.com/office/drawing/2014/main" id="{007AD55B-27BB-80E7-85B8-C410E9047CE7}"/>
                    </a:ext>
                  </a:extLst>
                </p14:cNvPr>
                <p14:cNvContentPartPr/>
                <p14:nvPr/>
              </p14:nvContentPartPr>
              <p14:xfrm>
                <a:off x="6555564" y="6407661"/>
                <a:ext cx="85680" cy="70560"/>
              </p14:xfrm>
            </p:contentPart>
          </mc:Choice>
          <mc:Fallback>
            <p:pic>
              <p:nvPicPr>
                <p:cNvPr id="164" name="Rukopis 163">
                  <a:extLst>
                    <a:ext uri="{FF2B5EF4-FFF2-40B4-BE49-F238E27FC236}">
                      <a16:creationId xmlns:a16="http://schemas.microsoft.com/office/drawing/2014/main" id="{007AD55B-27BB-80E7-85B8-C410E9047C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46564" y="6398661"/>
                  <a:ext cx="10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5" name="Rukopis 164">
                  <a:extLst>
                    <a:ext uri="{FF2B5EF4-FFF2-40B4-BE49-F238E27FC236}">
                      <a16:creationId xmlns:a16="http://schemas.microsoft.com/office/drawing/2014/main" id="{43FBE6D3-3251-4704-A601-8C3F96AD35BD}"/>
                    </a:ext>
                  </a:extLst>
                </p14:cNvPr>
                <p14:cNvContentPartPr/>
                <p14:nvPr/>
              </p14:nvContentPartPr>
              <p14:xfrm>
                <a:off x="6689844" y="6371661"/>
                <a:ext cx="92160" cy="89280"/>
              </p14:xfrm>
            </p:contentPart>
          </mc:Choice>
          <mc:Fallback>
            <p:pic>
              <p:nvPicPr>
                <p:cNvPr id="165" name="Rukopis 164">
                  <a:extLst>
                    <a:ext uri="{FF2B5EF4-FFF2-40B4-BE49-F238E27FC236}">
                      <a16:creationId xmlns:a16="http://schemas.microsoft.com/office/drawing/2014/main" id="{43FBE6D3-3251-4704-A601-8C3F96AD35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80879" y="6362661"/>
                  <a:ext cx="109731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6" name="Rukopis 165">
                  <a:extLst>
                    <a:ext uri="{FF2B5EF4-FFF2-40B4-BE49-F238E27FC236}">
                      <a16:creationId xmlns:a16="http://schemas.microsoft.com/office/drawing/2014/main" id="{8150C5D8-4D78-69BB-66DB-1ADBEF9948A6}"/>
                    </a:ext>
                  </a:extLst>
                </p14:cNvPr>
                <p14:cNvContentPartPr/>
                <p14:nvPr/>
              </p14:nvContentPartPr>
              <p14:xfrm>
                <a:off x="6778404" y="6404061"/>
                <a:ext cx="105480" cy="82800"/>
              </p14:xfrm>
            </p:contentPart>
          </mc:Choice>
          <mc:Fallback>
            <p:pic>
              <p:nvPicPr>
                <p:cNvPr id="166" name="Rukopis 165">
                  <a:extLst>
                    <a:ext uri="{FF2B5EF4-FFF2-40B4-BE49-F238E27FC236}">
                      <a16:creationId xmlns:a16="http://schemas.microsoft.com/office/drawing/2014/main" id="{8150C5D8-4D78-69BB-66DB-1ADBEF9948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69404" y="6395061"/>
                  <a:ext cx="12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7" name="Rukopis 166">
                  <a:extLst>
                    <a:ext uri="{FF2B5EF4-FFF2-40B4-BE49-F238E27FC236}">
                      <a16:creationId xmlns:a16="http://schemas.microsoft.com/office/drawing/2014/main" id="{5DD770FC-5978-75A0-846A-F582C8CB5919}"/>
                    </a:ext>
                  </a:extLst>
                </p14:cNvPr>
                <p14:cNvContentPartPr/>
                <p14:nvPr/>
              </p14:nvContentPartPr>
              <p14:xfrm>
                <a:off x="6926724" y="6297861"/>
                <a:ext cx="70560" cy="171000"/>
              </p14:xfrm>
            </p:contentPart>
          </mc:Choice>
          <mc:Fallback>
            <p:pic>
              <p:nvPicPr>
                <p:cNvPr id="167" name="Rukopis 166">
                  <a:extLst>
                    <a:ext uri="{FF2B5EF4-FFF2-40B4-BE49-F238E27FC236}">
                      <a16:creationId xmlns:a16="http://schemas.microsoft.com/office/drawing/2014/main" id="{5DD770FC-5978-75A0-846A-F582C8CB59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17724" y="6288861"/>
                  <a:ext cx="88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8" name="Rukopis 167">
                  <a:extLst>
                    <a:ext uri="{FF2B5EF4-FFF2-40B4-BE49-F238E27FC236}">
                      <a16:creationId xmlns:a16="http://schemas.microsoft.com/office/drawing/2014/main" id="{E507A34B-671D-86D7-01B1-608AB0E532CC}"/>
                    </a:ext>
                  </a:extLst>
                </p14:cNvPr>
                <p14:cNvContentPartPr/>
                <p14:nvPr/>
              </p14:nvContentPartPr>
              <p14:xfrm>
                <a:off x="6983244" y="6417381"/>
                <a:ext cx="87480" cy="72000"/>
              </p14:xfrm>
            </p:contentPart>
          </mc:Choice>
          <mc:Fallback>
            <p:pic>
              <p:nvPicPr>
                <p:cNvPr id="168" name="Rukopis 167">
                  <a:extLst>
                    <a:ext uri="{FF2B5EF4-FFF2-40B4-BE49-F238E27FC236}">
                      <a16:creationId xmlns:a16="http://schemas.microsoft.com/office/drawing/2014/main" id="{E507A34B-671D-86D7-01B1-608AB0E532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74244" y="6408381"/>
                  <a:ext cx="105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9" name="Rukopis 168">
                  <a:extLst>
                    <a:ext uri="{FF2B5EF4-FFF2-40B4-BE49-F238E27FC236}">
                      <a16:creationId xmlns:a16="http://schemas.microsoft.com/office/drawing/2014/main" id="{ED5EB0D6-5793-7C61-9A8A-784FC1BA8D60}"/>
                    </a:ext>
                  </a:extLst>
                </p14:cNvPr>
                <p14:cNvContentPartPr/>
                <p14:nvPr/>
              </p14:nvContentPartPr>
              <p14:xfrm>
                <a:off x="7090524" y="6409101"/>
                <a:ext cx="89280" cy="68760"/>
              </p14:xfrm>
            </p:contentPart>
          </mc:Choice>
          <mc:Fallback>
            <p:pic>
              <p:nvPicPr>
                <p:cNvPr id="169" name="Rukopis 168">
                  <a:extLst>
                    <a:ext uri="{FF2B5EF4-FFF2-40B4-BE49-F238E27FC236}">
                      <a16:creationId xmlns:a16="http://schemas.microsoft.com/office/drawing/2014/main" id="{ED5EB0D6-5793-7C61-9A8A-784FC1BA8D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81524" y="6400101"/>
                  <a:ext cx="106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0" name="Rukopis 169">
                  <a:extLst>
                    <a:ext uri="{FF2B5EF4-FFF2-40B4-BE49-F238E27FC236}">
                      <a16:creationId xmlns:a16="http://schemas.microsoft.com/office/drawing/2014/main" id="{1FA9ED5C-59D2-8B1B-0F03-DCD75FB6D546}"/>
                    </a:ext>
                  </a:extLst>
                </p14:cNvPr>
                <p14:cNvContentPartPr/>
                <p14:nvPr/>
              </p14:nvContentPartPr>
              <p14:xfrm>
                <a:off x="7218684" y="6432141"/>
                <a:ext cx="72720" cy="80640"/>
              </p14:xfrm>
            </p:contentPart>
          </mc:Choice>
          <mc:Fallback>
            <p:pic>
              <p:nvPicPr>
                <p:cNvPr id="170" name="Rukopis 169">
                  <a:extLst>
                    <a:ext uri="{FF2B5EF4-FFF2-40B4-BE49-F238E27FC236}">
                      <a16:creationId xmlns:a16="http://schemas.microsoft.com/office/drawing/2014/main" id="{1FA9ED5C-59D2-8B1B-0F03-DCD75FB6D54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09684" y="6423141"/>
                  <a:ext cx="90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1" name="Rukopis 170">
                  <a:extLst>
                    <a:ext uri="{FF2B5EF4-FFF2-40B4-BE49-F238E27FC236}">
                      <a16:creationId xmlns:a16="http://schemas.microsoft.com/office/drawing/2014/main" id="{137ED572-C471-A6CA-D918-35B25A9F59E0}"/>
                    </a:ext>
                  </a:extLst>
                </p14:cNvPr>
                <p14:cNvContentPartPr/>
                <p14:nvPr/>
              </p14:nvContentPartPr>
              <p14:xfrm>
                <a:off x="7330284" y="6467421"/>
                <a:ext cx="69480" cy="78480"/>
              </p14:xfrm>
            </p:contentPart>
          </mc:Choice>
          <mc:Fallback>
            <p:pic>
              <p:nvPicPr>
                <p:cNvPr id="171" name="Rukopis 170">
                  <a:extLst>
                    <a:ext uri="{FF2B5EF4-FFF2-40B4-BE49-F238E27FC236}">
                      <a16:creationId xmlns:a16="http://schemas.microsoft.com/office/drawing/2014/main" id="{137ED572-C471-A6CA-D918-35B25A9F59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21284" y="6458421"/>
                  <a:ext cx="8712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60" name="Rukopis 159">
                <a:extLst>
                  <a:ext uri="{FF2B5EF4-FFF2-40B4-BE49-F238E27FC236}">
                    <a16:creationId xmlns:a16="http://schemas.microsoft.com/office/drawing/2014/main" id="{07ECBC7D-7790-D4B6-F031-F00BD0FB97E8}"/>
                  </a:ext>
                </a:extLst>
              </p14:cNvPr>
              <p14:cNvContentPartPr/>
              <p14:nvPr/>
            </p14:nvContentPartPr>
            <p14:xfrm>
              <a:off x="7329204" y="5929941"/>
              <a:ext cx="214200" cy="133920"/>
            </p14:xfrm>
          </p:contentPart>
        </mc:Choice>
        <mc:Fallback>
          <p:pic>
            <p:nvPicPr>
              <p:cNvPr id="160" name="Rukopis 159">
                <a:extLst>
                  <a:ext uri="{FF2B5EF4-FFF2-40B4-BE49-F238E27FC236}">
                    <a16:creationId xmlns:a16="http://schemas.microsoft.com/office/drawing/2014/main" id="{07ECBC7D-7790-D4B6-F031-F00BD0FB97E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20189" y="5920941"/>
                <a:ext cx="23187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72" name="Rukopis 171">
                <a:extLst>
                  <a:ext uri="{FF2B5EF4-FFF2-40B4-BE49-F238E27FC236}">
                    <a16:creationId xmlns:a16="http://schemas.microsoft.com/office/drawing/2014/main" id="{B5EDA846-88F7-7CEE-58CB-15CA71EC87AA}"/>
                  </a:ext>
                </a:extLst>
              </p14:cNvPr>
              <p14:cNvContentPartPr/>
              <p14:nvPr/>
            </p14:nvContentPartPr>
            <p14:xfrm>
              <a:off x="7275924" y="5879541"/>
              <a:ext cx="202320" cy="133560"/>
            </p14:xfrm>
          </p:contentPart>
        </mc:Choice>
        <mc:Fallback>
          <p:pic>
            <p:nvPicPr>
              <p:cNvPr id="172" name="Rukopis 171">
                <a:extLst>
                  <a:ext uri="{FF2B5EF4-FFF2-40B4-BE49-F238E27FC236}">
                    <a16:creationId xmlns:a16="http://schemas.microsoft.com/office/drawing/2014/main" id="{B5EDA846-88F7-7CEE-58CB-15CA71EC87A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266924" y="5870541"/>
                <a:ext cx="21996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12" name="Skupina 45">
            <a:extLst>
              <a:ext uri="{FF2B5EF4-FFF2-40B4-BE49-F238E27FC236}">
                <a16:creationId xmlns:a16="http://schemas.microsoft.com/office/drawing/2014/main" id="{2143D630-F2E3-0D06-6F55-DF58EAF8D39C}"/>
              </a:ext>
            </a:extLst>
          </p:cNvPr>
          <p:cNvGrpSpPr>
            <a:grpSpLocks/>
          </p:cNvGrpSpPr>
          <p:nvPr/>
        </p:nvGrpSpPr>
        <p:grpSpPr bwMode="auto">
          <a:xfrm>
            <a:off x="7686675" y="6129338"/>
            <a:ext cx="263525" cy="203200"/>
            <a:chOff x="7686684" y="6130101"/>
            <a:chExt cx="26352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5" name="Rukopis 174">
                  <a:extLst>
                    <a:ext uri="{FF2B5EF4-FFF2-40B4-BE49-F238E27FC236}">
                      <a16:creationId xmlns:a16="http://schemas.microsoft.com/office/drawing/2014/main" id="{875523A6-8278-8236-FD19-8C98A502D60C}"/>
                    </a:ext>
                  </a:extLst>
                </p14:cNvPr>
                <p14:cNvContentPartPr/>
                <p14:nvPr/>
              </p14:nvContentPartPr>
              <p14:xfrm>
                <a:off x="7686684" y="6130101"/>
                <a:ext cx="119880" cy="202320"/>
              </p14:xfrm>
            </p:contentPart>
          </mc:Choice>
          <mc:Fallback>
            <p:pic>
              <p:nvPicPr>
                <p:cNvPr id="175" name="Rukopis 174">
                  <a:extLst>
                    <a:ext uri="{FF2B5EF4-FFF2-40B4-BE49-F238E27FC236}">
                      <a16:creationId xmlns:a16="http://schemas.microsoft.com/office/drawing/2014/main" id="{875523A6-8278-8236-FD19-8C98A502D6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77657" y="6121101"/>
                  <a:ext cx="137573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6" name="Rukopis 175">
                  <a:extLst>
                    <a:ext uri="{FF2B5EF4-FFF2-40B4-BE49-F238E27FC236}">
                      <a16:creationId xmlns:a16="http://schemas.microsoft.com/office/drawing/2014/main" id="{8045A3E4-223C-7CA1-6145-ABDD44BDC342}"/>
                    </a:ext>
                  </a:extLst>
                </p14:cNvPr>
                <p14:cNvContentPartPr/>
                <p14:nvPr/>
              </p14:nvContentPartPr>
              <p14:xfrm>
                <a:off x="7836084" y="6236301"/>
                <a:ext cx="114120" cy="9000"/>
              </p14:xfrm>
            </p:contentPart>
          </mc:Choice>
          <mc:Fallback>
            <p:pic>
              <p:nvPicPr>
                <p:cNvPr id="176" name="Rukopis 175">
                  <a:extLst>
                    <a:ext uri="{FF2B5EF4-FFF2-40B4-BE49-F238E27FC236}">
                      <a16:creationId xmlns:a16="http://schemas.microsoft.com/office/drawing/2014/main" id="{8045A3E4-223C-7CA1-6145-ABDD44BDC3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27084" y="6227647"/>
                  <a:ext cx="131760" cy="259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3" name="Skupina 183">
            <a:extLst>
              <a:ext uri="{FF2B5EF4-FFF2-40B4-BE49-F238E27FC236}">
                <a16:creationId xmlns:a16="http://schemas.microsoft.com/office/drawing/2014/main" id="{19F12210-41DE-C660-D6B1-4C9D1AFF07CF}"/>
              </a:ext>
            </a:extLst>
          </p:cNvPr>
          <p:cNvGrpSpPr>
            <a:grpSpLocks/>
          </p:cNvGrpSpPr>
          <p:nvPr/>
        </p:nvGrpSpPr>
        <p:grpSpPr bwMode="auto">
          <a:xfrm>
            <a:off x="7988300" y="6100763"/>
            <a:ext cx="1225550" cy="390525"/>
            <a:chOff x="7987644" y="6100581"/>
            <a:chExt cx="122616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8" name="Rukopis 177">
                  <a:extLst>
                    <a:ext uri="{FF2B5EF4-FFF2-40B4-BE49-F238E27FC236}">
                      <a16:creationId xmlns:a16="http://schemas.microsoft.com/office/drawing/2014/main" id="{A575211C-8E61-5328-E61F-AFC4A5D43923}"/>
                    </a:ext>
                  </a:extLst>
                </p14:cNvPr>
                <p14:cNvContentPartPr/>
                <p14:nvPr/>
              </p14:nvContentPartPr>
              <p14:xfrm>
                <a:off x="7987644" y="6195261"/>
                <a:ext cx="127080" cy="126000"/>
              </p14:xfrm>
            </p:contentPart>
          </mc:Choice>
          <mc:Fallback>
            <p:pic>
              <p:nvPicPr>
                <p:cNvPr id="178" name="Rukopis 177">
                  <a:extLst>
                    <a:ext uri="{FF2B5EF4-FFF2-40B4-BE49-F238E27FC236}">
                      <a16:creationId xmlns:a16="http://schemas.microsoft.com/office/drawing/2014/main" id="{A575211C-8E61-5328-E61F-AFC4A5D439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78618" y="6186261"/>
                  <a:ext cx="14477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9" name="Rukopis 178">
                  <a:extLst>
                    <a:ext uri="{FF2B5EF4-FFF2-40B4-BE49-F238E27FC236}">
                      <a16:creationId xmlns:a16="http://schemas.microsoft.com/office/drawing/2014/main" id="{484C2763-A51C-208D-D4F6-FC5D7BD639D1}"/>
                    </a:ext>
                  </a:extLst>
                </p14:cNvPr>
                <p14:cNvContentPartPr/>
                <p14:nvPr/>
              </p14:nvContentPartPr>
              <p14:xfrm>
                <a:off x="8112204" y="6228021"/>
                <a:ext cx="64440" cy="184680"/>
              </p14:xfrm>
            </p:contentPart>
          </mc:Choice>
          <mc:Fallback>
            <p:pic>
              <p:nvPicPr>
                <p:cNvPr id="179" name="Rukopis 178">
                  <a:extLst>
                    <a:ext uri="{FF2B5EF4-FFF2-40B4-BE49-F238E27FC236}">
                      <a16:creationId xmlns:a16="http://schemas.microsoft.com/office/drawing/2014/main" id="{484C2763-A51C-208D-D4F6-FC5D7BD639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03204" y="6219021"/>
                  <a:ext cx="82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0" name="Rukopis 179">
                  <a:extLst>
                    <a:ext uri="{FF2B5EF4-FFF2-40B4-BE49-F238E27FC236}">
                      <a16:creationId xmlns:a16="http://schemas.microsoft.com/office/drawing/2014/main" id="{A12A4C89-555E-73B8-E69B-057E3DDC4BD1}"/>
                    </a:ext>
                  </a:extLst>
                </p14:cNvPr>
                <p14:cNvContentPartPr/>
                <p14:nvPr/>
              </p14:nvContentPartPr>
              <p14:xfrm>
                <a:off x="8110764" y="6204621"/>
                <a:ext cx="120960" cy="96480"/>
              </p14:xfrm>
            </p:contentPart>
          </mc:Choice>
          <mc:Fallback>
            <p:pic>
              <p:nvPicPr>
                <p:cNvPr id="180" name="Rukopis 179">
                  <a:extLst>
                    <a:ext uri="{FF2B5EF4-FFF2-40B4-BE49-F238E27FC236}">
                      <a16:creationId xmlns:a16="http://schemas.microsoft.com/office/drawing/2014/main" id="{A12A4C89-555E-73B8-E69B-057E3DDC4B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01764" y="6195654"/>
                  <a:ext cx="138600" cy="114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1" name="Rukopis 180">
                  <a:extLst>
                    <a:ext uri="{FF2B5EF4-FFF2-40B4-BE49-F238E27FC236}">
                      <a16:creationId xmlns:a16="http://schemas.microsoft.com/office/drawing/2014/main" id="{9E125C19-45BC-3B5B-C64C-0EF32A06C50F}"/>
                    </a:ext>
                  </a:extLst>
                </p14:cNvPr>
                <p14:cNvContentPartPr/>
                <p14:nvPr/>
              </p14:nvContentPartPr>
              <p14:xfrm>
                <a:off x="8238204" y="6191661"/>
                <a:ext cx="124560" cy="131400"/>
              </p14:xfrm>
            </p:contentPart>
          </mc:Choice>
          <mc:Fallback>
            <p:pic>
              <p:nvPicPr>
                <p:cNvPr id="181" name="Rukopis 180">
                  <a:extLst>
                    <a:ext uri="{FF2B5EF4-FFF2-40B4-BE49-F238E27FC236}">
                      <a16:creationId xmlns:a16="http://schemas.microsoft.com/office/drawing/2014/main" id="{9E125C19-45BC-3B5B-C64C-0EF32A06C5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29204" y="6182661"/>
                  <a:ext cx="142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2" name="Rukopis 181">
                  <a:extLst>
                    <a:ext uri="{FF2B5EF4-FFF2-40B4-BE49-F238E27FC236}">
                      <a16:creationId xmlns:a16="http://schemas.microsoft.com/office/drawing/2014/main" id="{51127E49-83EE-E7EE-6576-44AAFD0759A6}"/>
                    </a:ext>
                  </a:extLst>
                </p14:cNvPr>
                <p14:cNvContentPartPr/>
                <p14:nvPr/>
              </p14:nvContentPartPr>
              <p14:xfrm>
                <a:off x="8364564" y="6210741"/>
                <a:ext cx="98280" cy="89640"/>
              </p14:xfrm>
            </p:contentPart>
          </mc:Choice>
          <mc:Fallback>
            <p:pic>
              <p:nvPicPr>
                <p:cNvPr id="182" name="Rukopis 181">
                  <a:extLst>
                    <a:ext uri="{FF2B5EF4-FFF2-40B4-BE49-F238E27FC236}">
                      <a16:creationId xmlns:a16="http://schemas.microsoft.com/office/drawing/2014/main" id="{51127E49-83EE-E7EE-6576-44AAFD0759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55531" y="6201705"/>
                  <a:ext cx="115985" cy="107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3" name="Rukopis 182">
                  <a:extLst>
                    <a:ext uri="{FF2B5EF4-FFF2-40B4-BE49-F238E27FC236}">
                      <a16:creationId xmlns:a16="http://schemas.microsoft.com/office/drawing/2014/main" id="{51082204-345B-B105-0BF8-A8957D1788C1}"/>
                    </a:ext>
                  </a:extLst>
                </p14:cNvPr>
                <p14:cNvContentPartPr/>
                <p14:nvPr/>
              </p14:nvContentPartPr>
              <p14:xfrm>
                <a:off x="8480844" y="6208941"/>
                <a:ext cx="49680" cy="109800"/>
              </p14:xfrm>
            </p:contentPart>
          </mc:Choice>
          <mc:Fallback>
            <p:pic>
              <p:nvPicPr>
                <p:cNvPr id="183" name="Rukopis 182">
                  <a:extLst>
                    <a:ext uri="{FF2B5EF4-FFF2-40B4-BE49-F238E27FC236}">
                      <a16:creationId xmlns:a16="http://schemas.microsoft.com/office/drawing/2014/main" id="{51082204-345B-B105-0BF8-A8957D1788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71844" y="6199941"/>
                  <a:ext cx="67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4" name="Rukopis 183">
                  <a:extLst>
                    <a:ext uri="{FF2B5EF4-FFF2-40B4-BE49-F238E27FC236}">
                      <a16:creationId xmlns:a16="http://schemas.microsoft.com/office/drawing/2014/main" id="{276B8C43-6DE5-27AD-88A0-BA10C9124EB2}"/>
                    </a:ext>
                  </a:extLst>
                </p14:cNvPr>
                <p14:cNvContentPartPr/>
                <p14:nvPr/>
              </p14:nvContentPartPr>
              <p14:xfrm>
                <a:off x="8556804" y="6136221"/>
                <a:ext cx="7200" cy="8640"/>
              </p14:xfrm>
            </p:contentPart>
          </mc:Choice>
          <mc:Fallback>
            <p:pic>
              <p:nvPicPr>
                <p:cNvPr id="184" name="Rukopis 183">
                  <a:extLst>
                    <a:ext uri="{FF2B5EF4-FFF2-40B4-BE49-F238E27FC236}">
                      <a16:creationId xmlns:a16="http://schemas.microsoft.com/office/drawing/2014/main" id="{276B8C43-6DE5-27AD-88A0-BA10C9124EB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47804" y="6127221"/>
                  <a:ext cx="2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5" name="Rukopis 184">
                  <a:extLst>
                    <a:ext uri="{FF2B5EF4-FFF2-40B4-BE49-F238E27FC236}">
                      <a16:creationId xmlns:a16="http://schemas.microsoft.com/office/drawing/2014/main" id="{2B1E12AB-D4E7-ED92-DEC2-63CEB4B1D29E}"/>
                    </a:ext>
                  </a:extLst>
                </p14:cNvPr>
                <p14:cNvContentPartPr/>
                <p14:nvPr/>
              </p14:nvContentPartPr>
              <p14:xfrm>
                <a:off x="8466804" y="6100581"/>
                <a:ext cx="208440" cy="352440"/>
              </p14:xfrm>
            </p:contentPart>
          </mc:Choice>
          <mc:Fallback>
            <p:pic>
              <p:nvPicPr>
                <p:cNvPr id="185" name="Rukopis 184">
                  <a:extLst>
                    <a:ext uri="{FF2B5EF4-FFF2-40B4-BE49-F238E27FC236}">
                      <a16:creationId xmlns:a16="http://schemas.microsoft.com/office/drawing/2014/main" id="{2B1E12AB-D4E7-ED92-DEC2-63CEB4B1D2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57820" y="6091581"/>
                  <a:ext cx="22605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86" name="Rukopis 185">
                  <a:extLst>
                    <a:ext uri="{FF2B5EF4-FFF2-40B4-BE49-F238E27FC236}">
                      <a16:creationId xmlns:a16="http://schemas.microsoft.com/office/drawing/2014/main" id="{53085998-24B7-F831-5A65-9B9424AEB4C2}"/>
                    </a:ext>
                  </a:extLst>
                </p14:cNvPr>
                <p14:cNvContentPartPr/>
                <p14:nvPr/>
              </p14:nvContentPartPr>
              <p14:xfrm>
                <a:off x="8530884" y="6240621"/>
                <a:ext cx="101520" cy="6480"/>
              </p14:xfrm>
            </p:contentPart>
          </mc:Choice>
          <mc:Fallback>
            <p:pic>
              <p:nvPicPr>
                <p:cNvPr id="186" name="Rukopis 185">
                  <a:extLst>
                    <a:ext uri="{FF2B5EF4-FFF2-40B4-BE49-F238E27FC236}">
                      <a16:creationId xmlns:a16="http://schemas.microsoft.com/office/drawing/2014/main" id="{53085998-24B7-F831-5A65-9B9424AEB4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21916" y="6231621"/>
                  <a:ext cx="119098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87" name="Rukopis 186">
                  <a:extLst>
                    <a:ext uri="{FF2B5EF4-FFF2-40B4-BE49-F238E27FC236}">
                      <a16:creationId xmlns:a16="http://schemas.microsoft.com/office/drawing/2014/main" id="{7F07C96F-E054-9A5C-9400-818E3484DC9F}"/>
                    </a:ext>
                  </a:extLst>
                </p14:cNvPr>
                <p14:cNvContentPartPr/>
                <p14:nvPr/>
              </p14:nvContentPartPr>
              <p14:xfrm>
                <a:off x="8621604" y="6211461"/>
                <a:ext cx="37800" cy="134640"/>
              </p14:xfrm>
            </p:contentPart>
          </mc:Choice>
          <mc:Fallback>
            <p:pic>
              <p:nvPicPr>
                <p:cNvPr id="187" name="Rukopis 186">
                  <a:extLst>
                    <a:ext uri="{FF2B5EF4-FFF2-40B4-BE49-F238E27FC236}">
                      <a16:creationId xmlns:a16="http://schemas.microsoft.com/office/drawing/2014/main" id="{7F07C96F-E054-9A5C-9400-818E3484DC9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12604" y="6202461"/>
                  <a:ext cx="5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88" name="Rukopis 187">
                  <a:extLst>
                    <a:ext uri="{FF2B5EF4-FFF2-40B4-BE49-F238E27FC236}">
                      <a16:creationId xmlns:a16="http://schemas.microsoft.com/office/drawing/2014/main" id="{A862EBF7-B88A-A5F4-9FC9-1C8897502089}"/>
                    </a:ext>
                  </a:extLst>
                </p14:cNvPr>
                <p14:cNvContentPartPr/>
                <p14:nvPr/>
              </p14:nvContentPartPr>
              <p14:xfrm>
                <a:off x="8692524" y="6183381"/>
                <a:ext cx="2880" cy="8280"/>
              </p14:xfrm>
            </p:contentPart>
          </mc:Choice>
          <mc:Fallback>
            <p:pic>
              <p:nvPicPr>
                <p:cNvPr id="188" name="Rukopis 187">
                  <a:extLst>
                    <a:ext uri="{FF2B5EF4-FFF2-40B4-BE49-F238E27FC236}">
                      <a16:creationId xmlns:a16="http://schemas.microsoft.com/office/drawing/2014/main" id="{A862EBF7-B88A-A5F4-9FC9-1C889750208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82238" y="6173972"/>
                  <a:ext cx="23040" cy="26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89" name="Rukopis 188">
                  <a:extLst>
                    <a:ext uri="{FF2B5EF4-FFF2-40B4-BE49-F238E27FC236}">
                      <a16:creationId xmlns:a16="http://schemas.microsoft.com/office/drawing/2014/main" id="{DD67F694-817E-CE1B-A046-3E05D3621372}"/>
                    </a:ext>
                  </a:extLst>
                </p14:cNvPr>
                <p14:cNvContentPartPr/>
                <p14:nvPr/>
              </p14:nvContentPartPr>
              <p14:xfrm>
                <a:off x="8763084" y="6242421"/>
                <a:ext cx="16920" cy="9000"/>
              </p14:xfrm>
            </p:contentPart>
          </mc:Choice>
          <mc:Fallback>
            <p:pic>
              <p:nvPicPr>
                <p:cNvPr id="189" name="Rukopis 188">
                  <a:extLst>
                    <a:ext uri="{FF2B5EF4-FFF2-40B4-BE49-F238E27FC236}">
                      <a16:creationId xmlns:a16="http://schemas.microsoft.com/office/drawing/2014/main" id="{DD67F694-817E-CE1B-A046-3E05D36213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54084" y="6233421"/>
                  <a:ext cx="3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0" name="Rukopis 189">
                  <a:extLst>
                    <a:ext uri="{FF2B5EF4-FFF2-40B4-BE49-F238E27FC236}">
                      <a16:creationId xmlns:a16="http://schemas.microsoft.com/office/drawing/2014/main" id="{0D0C9FFA-9F08-26C4-E227-E465F9A81FC2}"/>
                    </a:ext>
                  </a:extLst>
                </p14:cNvPr>
                <p14:cNvContentPartPr/>
                <p14:nvPr/>
              </p14:nvContentPartPr>
              <p14:xfrm>
                <a:off x="8686404" y="6214341"/>
                <a:ext cx="92520" cy="108360"/>
              </p14:xfrm>
            </p:contentPart>
          </mc:Choice>
          <mc:Fallback>
            <p:pic>
              <p:nvPicPr>
                <p:cNvPr id="190" name="Rukopis 189">
                  <a:extLst>
                    <a:ext uri="{FF2B5EF4-FFF2-40B4-BE49-F238E27FC236}">
                      <a16:creationId xmlns:a16="http://schemas.microsoft.com/office/drawing/2014/main" id="{0D0C9FFA-9F08-26C4-E227-E465F9A81FC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77439" y="6205341"/>
                  <a:ext cx="110092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1" name="Rukopis 190">
                  <a:extLst>
                    <a:ext uri="{FF2B5EF4-FFF2-40B4-BE49-F238E27FC236}">
                      <a16:creationId xmlns:a16="http://schemas.microsoft.com/office/drawing/2014/main" id="{A2636895-D5F2-6FDD-C703-7054198F190D}"/>
                    </a:ext>
                  </a:extLst>
                </p14:cNvPr>
                <p14:cNvContentPartPr/>
                <p14:nvPr/>
              </p14:nvContentPartPr>
              <p14:xfrm>
                <a:off x="8773524" y="6211461"/>
                <a:ext cx="42840" cy="109440"/>
              </p14:xfrm>
            </p:contentPart>
          </mc:Choice>
          <mc:Fallback>
            <p:pic>
              <p:nvPicPr>
                <p:cNvPr id="191" name="Rukopis 190">
                  <a:extLst>
                    <a:ext uri="{FF2B5EF4-FFF2-40B4-BE49-F238E27FC236}">
                      <a16:creationId xmlns:a16="http://schemas.microsoft.com/office/drawing/2014/main" id="{A2636895-D5F2-6FDD-C703-7054198F190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64448" y="6202461"/>
                  <a:ext cx="60629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92" name="Rukopis 191">
                  <a:extLst>
                    <a:ext uri="{FF2B5EF4-FFF2-40B4-BE49-F238E27FC236}">
                      <a16:creationId xmlns:a16="http://schemas.microsoft.com/office/drawing/2014/main" id="{7AFD6D58-FFD5-E9C9-0275-0018ACE1A49C}"/>
                    </a:ext>
                  </a:extLst>
                </p14:cNvPr>
                <p14:cNvContentPartPr/>
                <p14:nvPr/>
              </p14:nvContentPartPr>
              <p14:xfrm>
                <a:off x="8848404" y="6115701"/>
                <a:ext cx="17280" cy="20880"/>
              </p14:xfrm>
            </p:contentPart>
          </mc:Choice>
          <mc:Fallback>
            <p:pic>
              <p:nvPicPr>
                <p:cNvPr id="192" name="Rukopis 191">
                  <a:extLst>
                    <a:ext uri="{FF2B5EF4-FFF2-40B4-BE49-F238E27FC236}">
                      <a16:creationId xmlns:a16="http://schemas.microsoft.com/office/drawing/2014/main" id="{7AFD6D58-FFD5-E9C9-0275-0018ACE1A49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39404" y="6106701"/>
                  <a:ext cx="3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93" name="Rukopis 192">
                  <a:extLst>
                    <a:ext uri="{FF2B5EF4-FFF2-40B4-BE49-F238E27FC236}">
                      <a16:creationId xmlns:a16="http://schemas.microsoft.com/office/drawing/2014/main" id="{E1207FD7-1C29-DB45-7831-13B4A092AE39}"/>
                    </a:ext>
                  </a:extLst>
                </p14:cNvPr>
                <p14:cNvContentPartPr/>
                <p14:nvPr/>
              </p14:nvContentPartPr>
              <p14:xfrm>
                <a:off x="8823564" y="6124701"/>
                <a:ext cx="113040" cy="200520"/>
              </p14:xfrm>
            </p:contentPart>
          </mc:Choice>
          <mc:Fallback>
            <p:pic>
              <p:nvPicPr>
                <p:cNvPr id="193" name="Rukopis 192">
                  <a:extLst>
                    <a:ext uri="{FF2B5EF4-FFF2-40B4-BE49-F238E27FC236}">
                      <a16:creationId xmlns:a16="http://schemas.microsoft.com/office/drawing/2014/main" id="{E1207FD7-1C29-DB45-7831-13B4A092AE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14535" y="6115685"/>
                  <a:ext cx="130736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4" name="Rukopis 193">
                  <a:extLst>
                    <a:ext uri="{FF2B5EF4-FFF2-40B4-BE49-F238E27FC236}">
                      <a16:creationId xmlns:a16="http://schemas.microsoft.com/office/drawing/2014/main" id="{808C79BD-AB50-AD07-0EBA-B543C51ED1C4}"/>
                    </a:ext>
                  </a:extLst>
                </p14:cNvPr>
                <p14:cNvContentPartPr/>
                <p14:nvPr/>
              </p14:nvContentPartPr>
              <p14:xfrm>
                <a:off x="8850924" y="6203901"/>
                <a:ext cx="83520" cy="25560"/>
              </p14:xfrm>
            </p:contentPart>
          </mc:Choice>
          <mc:Fallback>
            <p:pic>
              <p:nvPicPr>
                <p:cNvPr id="194" name="Rukopis 193">
                  <a:extLst>
                    <a:ext uri="{FF2B5EF4-FFF2-40B4-BE49-F238E27FC236}">
                      <a16:creationId xmlns:a16="http://schemas.microsoft.com/office/drawing/2014/main" id="{808C79BD-AB50-AD07-0EBA-B543C51ED1C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41963" y="6194901"/>
                  <a:ext cx="101084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5" name="Rukopis 194">
                  <a:extLst>
                    <a:ext uri="{FF2B5EF4-FFF2-40B4-BE49-F238E27FC236}">
                      <a16:creationId xmlns:a16="http://schemas.microsoft.com/office/drawing/2014/main" id="{BDBC5270-DEA8-0201-2862-68B61780CDA0}"/>
                    </a:ext>
                  </a:extLst>
                </p14:cNvPr>
                <p14:cNvContentPartPr/>
                <p14:nvPr/>
              </p14:nvContentPartPr>
              <p14:xfrm>
                <a:off x="8900604" y="6216501"/>
                <a:ext cx="313200" cy="274680"/>
              </p14:xfrm>
            </p:contentPart>
          </mc:Choice>
          <mc:Fallback>
            <p:pic>
              <p:nvPicPr>
                <p:cNvPr id="195" name="Rukopis 194">
                  <a:extLst>
                    <a:ext uri="{FF2B5EF4-FFF2-40B4-BE49-F238E27FC236}">
                      <a16:creationId xmlns:a16="http://schemas.microsoft.com/office/drawing/2014/main" id="{BDBC5270-DEA8-0201-2862-68B61780CD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91614" y="6207501"/>
                  <a:ext cx="330820" cy="292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314" name="TextovéPole 122">
            <a:extLst>
              <a:ext uri="{FF2B5EF4-FFF2-40B4-BE49-F238E27FC236}">
                <a16:creationId xmlns:a16="http://schemas.microsoft.com/office/drawing/2014/main" id="{A5083330-5036-C298-34A8-3BD1F721A46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9388" y="2533650"/>
            <a:ext cx="8785225" cy="15684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Antigenic COVID test: </a:t>
            </a:r>
            <a:br>
              <a:rPr lang="en-GB" altLang="cs-CZ" sz="2400"/>
            </a:br>
            <a:r>
              <a:rPr lang="cs-CZ" altLang="cs-CZ" sz="2400"/>
              <a:t>Sensitivity (probability of positive test in positive patient) 80</a:t>
            </a:r>
            <a:r>
              <a:rPr lang="en-GB" altLang="cs-CZ" sz="2400"/>
              <a:t>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Specificity (</a:t>
            </a:r>
            <a:r>
              <a:rPr lang="cs-CZ" altLang="cs-CZ" sz="2400"/>
              <a:t>probability of </a:t>
            </a:r>
            <a:r>
              <a:rPr lang="en-GB" altLang="cs-CZ" sz="2400"/>
              <a:t>negative</a:t>
            </a:r>
            <a:r>
              <a:rPr lang="cs-CZ" altLang="cs-CZ" sz="2400"/>
              <a:t> test in </a:t>
            </a:r>
            <a:r>
              <a:rPr lang="en-GB" altLang="cs-CZ" sz="2400"/>
              <a:t>negative</a:t>
            </a:r>
            <a:r>
              <a:rPr lang="cs-CZ" altLang="cs-CZ" sz="2400"/>
              <a:t> patient</a:t>
            </a:r>
            <a:r>
              <a:rPr lang="en-GB" altLang="cs-CZ" sz="2400"/>
              <a:t>) 99,2%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400"/>
              <a:t>Prevalence of the dissease in population </a:t>
            </a:r>
            <a:r>
              <a:rPr lang="cs-CZ" altLang="cs-CZ" sz="2400"/>
              <a:t>1</a:t>
            </a:r>
            <a:r>
              <a:rPr lang="en-GB" altLang="cs-CZ" sz="2400"/>
              <a:t>%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 animBg="1"/>
      <p:bldP spid="263" grpId="0" animBg="1"/>
      <p:bldP spid="262" grpId="0" animBg="1"/>
      <p:bldP spid="261" grpId="0" animBg="1"/>
      <p:bldP spid="17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10011</TotalTime>
  <Words>2272</Words>
  <Application>Microsoft Office PowerPoint</Application>
  <PresentationFormat>Předvádění na obrazovce (4:3)</PresentationFormat>
  <Paragraphs>583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Times New Roman</vt:lpstr>
      <vt:lpstr>Arial</vt:lpstr>
      <vt:lpstr>Calibri</vt:lpstr>
      <vt:lpstr>Bookman Old Style</vt:lpstr>
      <vt:lpstr>Courier New</vt:lpstr>
      <vt:lpstr>Default Design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Likelihood vs. parsimonie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Katedra parazitologie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Vlada</dc:creator>
  <cp:lastModifiedBy>Hampl Vladimír</cp:lastModifiedBy>
  <cp:revision>344</cp:revision>
  <dcterms:created xsi:type="dcterms:W3CDTF">2005-02-16T17:01:49Z</dcterms:created>
  <dcterms:modified xsi:type="dcterms:W3CDTF">2023-11-21T12:03:57Z</dcterms:modified>
</cp:coreProperties>
</file>