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3" r:id="rId2"/>
    <p:sldId id="326" r:id="rId3"/>
    <p:sldId id="458" r:id="rId4"/>
    <p:sldId id="346" r:id="rId5"/>
    <p:sldId id="456" r:id="rId6"/>
    <p:sldId id="457" r:id="rId7"/>
    <p:sldId id="428" r:id="rId8"/>
    <p:sldId id="429" r:id="rId9"/>
    <p:sldId id="431" r:id="rId10"/>
    <p:sldId id="430" r:id="rId11"/>
    <p:sldId id="432" r:id="rId12"/>
    <p:sldId id="385" r:id="rId13"/>
    <p:sldId id="449" r:id="rId14"/>
    <p:sldId id="450" r:id="rId15"/>
    <p:sldId id="424" r:id="rId16"/>
    <p:sldId id="451" r:id="rId17"/>
    <p:sldId id="386" r:id="rId18"/>
    <p:sldId id="425" r:id="rId19"/>
    <p:sldId id="387" r:id="rId20"/>
    <p:sldId id="388" r:id="rId21"/>
    <p:sldId id="426" r:id="rId22"/>
    <p:sldId id="389" r:id="rId23"/>
    <p:sldId id="416" r:id="rId24"/>
    <p:sldId id="417" r:id="rId25"/>
    <p:sldId id="324" r:id="rId26"/>
    <p:sldId id="327" r:id="rId27"/>
    <p:sldId id="355" r:id="rId28"/>
    <p:sldId id="361" r:id="rId29"/>
    <p:sldId id="362" r:id="rId30"/>
    <p:sldId id="363" r:id="rId31"/>
    <p:sldId id="364" r:id="rId32"/>
    <p:sldId id="459" r:id="rId33"/>
    <p:sldId id="454" r:id="rId34"/>
    <p:sldId id="460" r:id="rId35"/>
    <p:sldId id="420" r:id="rId36"/>
    <p:sldId id="367" r:id="rId37"/>
    <p:sldId id="368" r:id="rId38"/>
    <p:sldId id="411" r:id="rId39"/>
    <p:sldId id="412" r:id="rId40"/>
    <p:sldId id="461" r:id="rId41"/>
  </p:sldIdLst>
  <p:sldSz cx="9144000" cy="6858000" type="screen4x3"/>
  <p:notesSz cx="7104063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D5D09"/>
    <a:srgbClr val="333300"/>
    <a:srgbClr val="996600"/>
    <a:srgbClr val="003300"/>
    <a:srgbClr val="000066"/>
    <a:srgbClr val="835C29"/>
    <a:srgbClr val="E2C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5" autoAdjust="0"/>
    <p:restoredTop sz="95226" autoAdjust="0"/>
  </p:normalViewPr>
  <p:slideViewPr>
    <p:cSldViewPr>
      <p:cViewPr varScale="1">
        <p:scale>
          <a:sx n="79" d="100"/>
          <a:sy n="79" d="100"/>
        </p:scale>
        <p:origin x="13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6D6C5BB-8F28-5101-1E71-D9C16098A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32C8F42-4F14-4E1D-40C8-B2C7840455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CD225C5C-4B4B-2B66-7E04-56B9607C41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5B896502-760B-B829-2750-FBA9649F61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243AEB8-FEC8-4A2E-B6E4-73A751B3E6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9504,'9'7'450,"-8"-6"-263,1 0 0,0 1 0,-1-1 1,1 0-1,-1 1 0,0-1 0,1 1 0,-1 0 1,0-1-1,2 4 2651,190 4 2312,-58 9-4904,162 41 0,-190-32-239,131 44 289,-149-45-51,18 4-196,132 36 127,75 16 220,-177-43-296,190 66 362,-193-55-380,159 55 105,-200-76-174,-28-7-26,-3-2-20,110 22-1,-155-38-167,1 0 0,-1 2 0,25 11 0,-37-12-3738,-5 5 2664,-1-5-422,3 11-7563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579 23 8432,'-1'-19'1363,"1"19"-1291,0 0 1,0 0-1,0 0 0,0-1 1,-1 1-1,1 0 1,0 0-1,0 0 1,0 0-1,0-1 1,0 1-1,0 0 1,0 0-1,-1 0 0,1 0 1,0 0-1,0 0 1,0 0-1,0-1 1,-1 1-1,1 0 1,0 0-1,0 0 1,0 0-1,0 0 0,-1 0 1,1 0-1,0 0 1,0 0-1,0 0 1,0 0-1,-1 0 1,1 0-1,0 0 1,0 0-1,0 0 0,-1 0 1,1 0-1,0 0 1,0 0-1,0 0 1,-1 1-1,-24 24 5577,19-18-5409,-10 10-47,-4 5-69,1 1 1,-29 46-1,25-27-96,8-7 120,2 0 1,1 1 0,-10 57-1,11-17-126,6-40-3,-2 0 1,-1 0 0,-18 49-1,9-39-19,7-21 83,-1 0 1,-29 45-1,30-56-172,0-1 0,-2 0 0,1 0 0,-1-1 0,-1-1 0,0 0 0,-16 9 0,19-14-595,0 0 0,-1-1 0,-16 6 0,26-11 414,0 1 1,-1-1 0,1 1-1,0-1 1,0 0 0,-1 0-1,1 1 1,0-1 0,-1 0-1,1 0 1,0 0 0,0-1-1,-1 1 1,-1-1 0,-4 0-1154,-14-1-5763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8608,'0'0'107,"1"0"-1,-1 0 1,0-1 0,1 1 0,-1 0 0,0 0 0,1 0 0,-1 0 0,0 0 0,1 0-1,-1 0 1,0 0 0,0 0 0,1 0 0,-1 0 0,0 0 0,1 0 0,-1 1-1,0-1 1,1 0 0,-1 0 0,0 0 0,0 0 0,1 0 0,-1 1 0,0-1-1,0 0 1,1 0 0,-1 0 0,0 1 0,0-1 0,0 0 0,1 0 0,-1 1-1,0-1 1,0 0 0,0 0 0,0 1 0,1-1 0,-3 17 2151,-13 21-1041,13-35-1121,-47 95 191,11-32-3684,15-25-5443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9776,'0'0'0,"7"6"1240,-2 1-1240,-5-1-1088,0 0 1088,2 5-6832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1 7352,'0'0'1528,"-7"22"3097,-28 51-2786,-52 79 0,-23 44-1941,106-187 110,-8 16 98,1 0 0,-12 43 0,24-61-93,10-13 12,24-12 3,-28 15-27,15-1 4,-4 1-3,-2 1-6,1 0 1,22 1 0,11 4-3007,-21-1-6723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9776,'3'-2'377,"1"0"1,-1 1-1,0-1 1,1 1-1,0 0 1,-1 1-1,1-1 1,0 0-1,-1 1 1,1 0-1,6 0 1,50 6 4307,2 7-4651,42 19-8875,-55-14 2921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99 9504,'12'-15'433,"57"-68"5650,-69 82-5822,-34 46 1048,11-14-578,-35 54-157,52-75-567,1 1 0,-1 0 0,2 0 0,-1 1-1,2 0 1,-4 16 0,7-7 29,0-20-43,1-1 0,-1 1-1,0-1 1,0 1 0,1-1 0,-1 1 0,1-1 0,-1 0 0,0 1-1,1-1 1,-1 1 0,1-1 0,-1 0 0,1 1 0,-1-1-1,1 0 1,-1 0 0,1 0 0,-1 1 0,1-1 0,0 0 0,-1 0-1,1 0 1,-1 0 0,1 0 0,-1 0 0,1 0 0,0 0 0,-1 0-1,1 0 1,-1 0 0,1 0 0,-1 0 0,1-1 0,-1 1-1,1 0 1,0 0 0,-1-1 0,1 1 0,-1 0 0,0-1 0,2 1-1,76-47-461,-61 36 372,-16 11 87,0-1 1,0 0 0,-1 1-1,1-1 1,0 1-1,0 0 1,0-1 0,-1 1-1,1 0 1,0-1 0,0 1-1,0 0 1,0 0-1,0 0 1,0 0 0,-1 0-1,1 0 1,0 0-1,0 0 1,0 0 0,2 1-1,-3-1 7,1 1 0,-1-1 0,1 1 0,-1-1 0,1 1 0,-1 0 0,1-1 0,-1 1 0,1 0 0,-1-1 0,0 1 0,1 0 0,-1-1 0,0 1 0,0 0 0,0 0 0,0-1 0,1 1 0,-1 1 0,0 4 69,0 0 0,-1 0 0,0 0-1,0 0 1,-2 9 0,-8 22 438,-28 63 0,28-74-533,-13 23 248,-32 50-1,38-67-294,10-16 157,-1 0 1,0-1-1,-1 0 0,-1 0 0,0-1 1,-1-1-1,-14 13 0,24-24-85,1-1 0,-1 0 0,0 0-1,1 0 1,-1 0 0,0 0-1,0 0 1,0-1 0,0 1 0,0-1-1,-3 1 1,4-1-2,0 0 0,0 0-1,0-1 1,0 1 0,0 0 0,0-1 0,0 1 0,1-1-1,-1 1 1,0-1 0,0 1 0,0-1 0,1 1-1,-1-1 1,0 0 0,1 0 0,-1 1 0,0-1 0,1 0-1,-1 0 1,1 0 0,0 0 0,-1 0 0,1 1 0,0-1-1,-1 0 1,1 0 0,0 0 0,0 0 0,0 0-1,0 0 1,0 0 0,0 0 0,0 0 0,0 0 0,0-1-1,0-9-12,0-1 0,0 1 0,1 0 0,1 0 0,0 0 0,0 0 0,1 0 0,6-14 0,-1 7 20,0 1 0,1 1 0,2-1 0,20-26 0,-8 15 16,2 1 0,0 2 0,36-29 0,-47 44-17,40-22-22,104-33-10,-89 44-862,58-9-2130,-11 2-7649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8880,'14'3'603,"-1"-1"0,1 0 1,0-1-1,-1-1 1,1 0-1,0-1 0,17-3 1,29-1-998,-11 1-5025,-3 1 1333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10040,'-63'164'7252,"30"-57"-7027,32-103-734,0 1 0,0 0 0,0-1 1,0 1-1,1 0 0,0 6 0,0 7-1057,-3 27-6367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11384,'0'0'5359,"3"10"-9176,0 1-4709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2248,'0'0'0,"9"-5"0,5-2 0,9-5-1208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6 4488,'0'0'2520,"-17"-5"1440,7 6-3454,-1 0 1,1 0 0,-1 1 0,1 1-1,0 0 1,0 0 0,0 1-1,0 0 1,1 1 0,-18 11 0,15-8-312,0 1 0,0 0 0,1 1 0,0 0 0,1 1 0,0 1 0,-9 13 0,17-21-182,0 1 1,0-1-1,0 0 1,0 1-1,1-1 0,0 1 1,0 0-1,0-1 1,1 1-1,-1 0 0,1-1 1,0 1-1,1 0 0,-1 0 1,1-1-1,0 1 1,0 0-1,0-1 0,1 1 1,0-1-1,-1 0 1,2 1-1,-1-1 0,0 0 1,6 7-1,-6-9-93,0-1 0,-1 1 0,1-1 0,0 1 0,0-1-1,0 0 1,0 0 0,0 0 0,0 0 0,0 0 0,0 0 0,0 0 0,0 0-1,4 0 1,9 3-1819,25 13-8474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7984,'0'0'6648,"-3"14"-4607,0-1-1641,-18 48 678,-11 8-2142,16-35-1291,-17 50 0,24-56-5558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11384,'0'0'0,"9"0"0,5 0 1152,-5 4 0,-4 3-520,-2 3 8,-2 3-640,5 10-10904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2 11208,'1'-1'195,"1"1"-1,-1 0 1,1 0 0,-1 0 0,0 0 0,1 0 0,-1 0 0,1 0 0,-1 1 0,1-1 0,-1 0 0,0 1 0,1-1-1,-1 1 1,0 0 0,2 0 0,-3 0-65,1 0 0,-1 0 0,1 0 0,-1 1-1,0-1 1,0 0 0,0 0 0,0 0 0,0 0 0,0 0-1,0 0 1,0 0 0,0 1 0,0-1 0,0 0 0,-1 0-1,1 0 1,0 0 0,-1 0 0,1 0 0,-1 0-1,0 0 1,1 0 0,-1 0 0,-1 1 0,-45 85 105,20-33-111,-2-1 1,-3-2-1,-50 63 1,68-100-149,-29 36 169,38-45-115,2 0 0,-1 1 0,0-1 0,1 1 0,0 0 0,0-1 0,-2 11 0,5-15-23,-1 2-5,1-1 0,0 1 0,0 0 0,0-1 0,0 1 0,0 0 0,0-1 0,1 1 0,-1-1 0,1 1 0,1 2 0,0-4 4,0 0 0,-1 0 1,1 0-1,0 0 0,0-1 0,0 1 0,0-1 0,0 1 1,0-1-1,0 0 0,0 0 0,0 0 0,0 0 1,0 0-1,0 0 0,0 0 0,0-1 0,2 0 0,44-13 264,-41 10-226,-2 1-39,-1 1 0,1 0 0,-1 0 1,1 0-1,-1 0 0,1 1 0,0 0 0,0 0 1,0 0-1,6 0 0,-10 2 3,0-1-1,-1 0 1,1 0-1,0 0 1,0 1-1,-1-1 1,1 0 0,0 0-1,-1 1 1,1-1-1,0 1 1,-1-1-1,1 1 1,0-1 0,-1 1-1,1-1 1,-1 1-1,1 0 1,-1-1-1,1 1 1,-1 0-1,0-1 1,1 1 0,-1 0-1,0-1 1,1 1-1,-1 0 1,0 0-1,0-1 1,0 1 0,0 0-1,0 0 1,0 0-1,0-1 1,0 1-1,0 0 1,0 1 0,0 5-221,6 3-4318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8608,'23'3'1037,"-1"1"1,40 12-1,10 10-2715,-19-5-4988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506 1 10312,'4'9'431,"-4"-9"-337,1 1 1,-1 0-1,0 0 1,1-1-1,-1 1 1,0 0-1,1 0 1,-1-1-1,0 1 1,0 0-1,0 0 1,0 0-1,-2 7 6614,7 8-6220,9 4-329,0-2 0,1 1 0,1-2 0,1 0 0,37 28 0,104 60 314,-67-47-344,-54-31 4,-2 3 0,-1 1 0,46 54 1,11 11-704,-66-76 995,-23-20-471,-4-1-40,-14-10-166,-14-6 332,-19-8-80,-20-6 97,0 4-1,-2 2 0,-1 4 0,-91-15 1,126 29-197,-1 1-1,-67-1 1,98 7 63,-223 7-4678,137 4 2512,-54 6-6790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7984,'-14'43'5183,"-22"22"-2399,18-36-2270,14-23-329,-21 42 268,23-46-424,1 1 0,0 0 1,0 0-1,0 0 0,0 0 0,1 0 1,-1 0-1,1 0 0,0 0 1,0 1-1,0-1 0,0 0 1,0 0-1,1 4 0,0-7-25,-1 1 1,1-1-1,-1 1 0,0-1 1,1 0-1,-1 1 0,1-1 1,-1 1-1,1-1 0,-1 0 1,1 0-1,-1 1 0,1-1 1,0 0-1,-1 0 0,1 0 1,-1 0-1,1 1 0,-1-1 1,1 0-1,0 0 0,-1 0 1,1 0-1,-1 0 0,1 0 1,0-1-1,-1 1 0,1 0 1,-1 0-1,1 0 0,0-1 1,0 1-1,19-9 249,-4 0-358,-1-1-1,0 0 1,0-1 0,-1-1-1,14-16 1,-27 28 293,-21 25 1013,13-11-931,1 0-1,0 1 0,1 0 1,1 0-1,1 1 1,0-1-1,1 1 0,-1 21 1,4 12-148,8 66 0,1 14 519,-10-124-616,0 0 0,0 1 0,0-1-1,-1 0 1,1 1 0,-1-1 0,-1 0 0,1 0 0,-1 0 0,0 0 0,0 0 0,0 0 0,-1 0 0,1-1 0,-1 1 0,0-1 0,-1 0 0,1 0 0,-1 0 0,1 0 0,-1-1 0,0 1 0,-1-1 0,1 0-1,-1 0 1,1-1 0,-7 3 0,-14 1-17,21-5-5,0 0 0,0-1-1,0 0 1,0 0 0,0 0 0,0 0-1,0-1 1,0 0 0,0 1 0,0-1-1,-6-3 1,8 3-1,0-1 0,0 1 0,0-1 0,0 0 0,0 1 0,0-1-1,0 0 1,0 0 0,1-1 0,-1 1 0,1 0 0,-1 0 0,1-1 0,0 1 0,0-1 0,0 1 0,0-1 0,0-5 0,0 4-10,0 0 0,1-1 0,0 1 1,-1-1-1,2 1 0,-1-1 1,0 0-1,1 1 0,0 0 1,0-1-1,0 1 0,1 0 0,1-5 1,1-2-7,-4 8-2,1 1 0,0-1 1,0 0-1,1 1 1,-1-1-1,0 1 1,1-1-1,0 1 1,-1-1-1,1 1 1,0 0-1,4-3 1,4-6-129,-3 2 32,1 1 0,0 0-1,1 0 1,0 1 0,0 1 0,0-1 0,18-7-1,133-61-969,-121 60-130,241-62-2307,-21 6-6827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12016,'0'0'0,"9"21"1040,-10-9 0,-4 0-1040,5 2-216,5 2 216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0 342 10936,'11'0'168,"-8"0"-53,-1 0 1,0 1-1,1-1 0,-1-1 0,1 1 1,-1 0-1,0 0 0,1-1 0,-1 0 1,0 1-1,0-1 0,1 0 0,-1 0 1,0 0-1,0 0 0,0 0 0,0-1 1,0 1-1,-1-1 0,1 1 0,3-4 1,82-90 1397,-47 49-1290,89-78 1,-115 111-259,-4 4 200,0 1 0,0 0 0,19-12 0,-29 20 42,1 1-169,-1 0 0,0 0 0,0 0 0,1-1 1,-1 1-1,0 0 0,0 0 0,0 0 0,0 0 1,0 0-1,0 0 0,0 0 0,0 0 0,-1 0 1,1 0-1,0 0 0,0-1 0,-1 1 0,1 0 1,-1 0-1,1 0 0,-1 0 0,0 0 1,-11 18 98,11-18-86,-41 69 1107,-63 111-936,54-76 347,25-46-430,1-5-34,-4 8-82,-1-3 26,-13 28-1033,43-86 753,0-1-1,0 0 0,0 0 1,0 1-1,-1-1 1,1 0-1,0 1 0,0-1 1,0 0-1,0 1 1,0-1-1,0 0 1,0 1-1,0-1 0,0 0 1,1 1-1,-1-1 1,0 0-1,0 1 1,0-1-1,0 0 0,0 0 1,0 1-1,1-1 1,3 3-3706,-1-2 4717,6 5-6460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5744,'7'6'-809,"-7"-6"993,0 1 0,1-1 0,-1 0 0,0 0 0,1 0-1,-1 1 1,0-1 0,1 0 0,-1 0 0,0 0 0,1 0 0,-1 0-1,0 0 1,1 0 0,-1 0 0,0 0 0,1 0 0,-1 0 0,0 0-1,1 0 1,-1 0 0,0 0 0,1 0 0,-1 0 0,0 0 0,1 0 0,-1 0-1,0-1 1,1 1 0,-1 0 0,0 0 0,1 0 0,-1-1 0,0 1-1,0 0 1,1 0 0,-1-1 0,0 1 0,0 0 0,1 0 0,-1-1-1,0 1 1,0 0 0,0-1 0,0 0 0,1 0 584,16-13 1511,55 1-1550,62-6-4457,-72 12-5185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0 12464,'-4'33'-704,"-44"37"4305,-67 197-2636,86-191-2060,13-38-3890,6-15-1421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8792,'5'43'137,"-5"-43"-103,0 0-1,1 1 1,-1-1-1,0 0 1,1 1-1,-1-1 1,0 0-1,1 0 1,-1 0-1,1 1 1,-1-1-1,1 0 1,-1 0-1,0 0 1,1 0-1,-1 0 1,1 0-1,-1 0 1,1 0-1,-1 0 1,1 0-1,-1 0 1,1 0 0,-1 0-1,1 0 1,-1 0-1,0 0 1,1 0-1,-1-1 1,1 1-1,-1 0 1,1 0-1,-1 0 1,0-1-1,1 1 1,-1 0-1,0-1 1,1 1-1,-1-1 1,1 1 5,34-24 871,-27 17-775,0 1 0,1 0 0,0 0 1,0 1-1,1 0 0,-1 1 0,1 0 0,0 0 0,0 1 0,13-2 0,-6 3-46,-1 1 1,0 0-1,0 1 0,19 3 1,-26-1-62,0 1 1,0 0-1,0 1 1,-1 0-1,0 0 1,0 0-1,0 1 1,0 1-1,-1-1 1,0 1-1,0 1 1,11 11-1,-18-16-12,1-1-1,0 1 1,-1 0 0,1-1-1,-1 1 1,0 0 0,1 0-1,-1 0 1,0-1-1,0 1 1,0 0 0,0 0-1,-1 0 1,1-1-1,0 1 1,-1 0 0,1 0-1,-1-1 1,0 1 0,1 0-1,-1-1 1,0 1-1,0-1 1,0 1 0,-2 2-1,-28 30 192,29-32-221,-12 10-139,-1-1 0,0 0-1,0-1 1,-22 11 0,18-11-233,-31 14-4669,12-6 389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5112,'-1'3'162,"-1"0"-1,2 1 1,-1-1 0,0 0 0,1 0-1,-1 1 1,1-1 0,0 0 0,0 5 0,0-4 152,0 1 0,0 0 0,0 0 0,-1 0 1,0-1-1,-1 6 0,-11 19 634,0-1-1,-2-1 1,-1-1 0,-1 0 0,-22 26-1,28-37-560,10-14-349,8-12-11,2 1 0,-1-1 1,1 1-1,1 1 0,-1 0 1,2 0-1,12-8 0,9-9-69,-25 20-251,50-37 700,-22 28-2387,-31 13 1068,1 1 1,-1 0-1,1 0 0,0 1 0,-1-1 1,6 1-1,14 1-2888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3 161 5384,'0'0'48,"-1"-1"1,1 0 0,-1 0-1,1 0 1,0 0 0,0 0-1,0 0 1,-1 0-1,1 1 1,0-1 0,0 0-1,0 0 1,0 0-1,0 0 1,1 0 0,-1 0-1,0 0 1,0 0 0,1 0-1,-1 0 1,0 0-1,1 1 1,-1-1 0,1 0-1,0-1 1,24-5 2133,-9 4-1676,-9 2-469,0-1 1,0 0 0,0-1-1,-1 1 1,1-1 0,-1-1-1,1 1 1,10-9 0,-8 4-568,-1 1 0,0-1 0,0 0 0,-1-1 0,8-12-1,9-13-3315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6904,'-10'7'524,"1"-1"0,0 1 0,0 1 0,0 0 0,1 0 0,0 1 1,-12 17-1,17-22-292,0 1 1,0 0-1,1 0 1,-1 0 0,1 0-1,0 0 1,1 1-1,-1-1 1,1 0 0,0 1-1,1 0 1,-1-1 0,1 1-1,0-1 1,1 1-1,-1-1 1,2 7 0,-1-9-385,0 0 0,1 0 0,-1 0 0,1 0 0,0-1 0,0 1 0,0 0 0,0-1 0,0 0 0,0 1 1,1-1-1,-1 0 0,1 0 0,-1 0 0,1-1 0,0 1 0,0 0 0,0-1 0,0 0 0,0 0 0,0 0 1,0 0-1,0 0 0,4 0 0,1 1-305,31 11-6636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8160,'-7'12'72,"5"-10"11,0 1 0,0 0 0,1-1 0,0 1 0,-1 0 0,1 0 0,0 0 0,0 0 0,0 0 0,0 4 0,4-4 790,-2-2-802,0-1 1,-1 1 0,1 0 0,0 0-1,-1-1 1,1 1 0,-1 0-1,1 0 1,-1 0 0,1 0-1,-1-1 1,0 1 0,1 0 0,-1 0-1,0 0 1,0 0 0,1 0-1,-1 0 1,0 0 0,0 0-1,0 0 1,0 0 0,0 0 0,-1 2-1,0 4 350,-5 17 538,-2 43 1,7-61-874,1 1 1,0-1 0,1 1 0,0-1 0,0 1 0,0-1 0,0 1 0,1-1 0,0 0 0,1 0 0,4 10 0,-6-15-94,0 0 0,0 0 0,0 0 1,0 0-1,0-1 0,0 1 0,0 0 0,0 0 0,1-1 1,-1 1-1,0-1 0,0 1 0,1-1 0,-1 0 1,0 0-1,0 1 0,1-1 0,-1 0 0,0 0 0,1 0 1,-1 0-1,0 0 0,3-1 0,28-7 39,-26 5-17,1 0-1,-1-1 1,1 1 0,-1-1 0,-1 0 0,1 0-1,0-1 1,-1 0 0,9-10 0,-1-2 45,21-36 1,7-12-2510,-24 46-523,-2 2-3241</inkml:trace>
  <inkml:trace contextRef="#ctx0" brushRef="#br0" timeOffset="1">620 7 6008,'0'0'0,"-14"6"0,-10 3 0,-12 7-4032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343 100 6368,'0'0'3600,"1"-3"-2594,0-2-644,1-2 85,0 0 0,-1 0-1,0-1 1,0 1 0,-1-10 0,0 15-380,0 0 0,0 1 0,0-1 1,-1 1-1,1-1 0,0 0 0,-1 1 0,1-1 0,-1 1 0,0-1 0,0 1 0,1 0 0,-1-1 1,0 1-1,0 0 0,0-1 0,0 1 0,-1 0 0,1 0 0,0 0 0,0 0 0,-1 0 0,1 0 1,-1 0-1,1 1 0,0-1 0,-1 0 0,1 1 0,-1-1 0,0 1 0,1 0 0,-4-1 1,-9 1 207,0 0 1,0 2 0,0-1 0,0 2 0,0-1 0,1 2 0,-1 0 0,1 1-1,0 0 1,0 1 0,-17 10 0,26-14-270,1 0 0,-1 1 0,1-1 0,-1 1 0,1 0 0,0 0 0,0 0 0,0 0 0,1 0 0,-1 1 0,1-1 0,0 1 0,0-1 0,0 1 0,0 0 0,1 0 0,-1 0 0,1 0-1,0 0 1,-1 5 0,3-7 5,-1-1 0,0 0-1,1 1 1,-1-1-1,1 0 1,-1 0-1,1 1 1,-1-1 0,1 0-1,0 0 1,0 0-1,-1 0 1,1 0-1,0 0 1,0 0 0,0 0-1,0 0 1,1 0-1,-1-1 1,0 1-1,0 0 1,2 0 0,26 11 9,-23-10-6,1 0-1,-1-1 1,1 1 0,-1-1-1,11 0 1,-3 0 7,0 1 0,-1 0 1,1 1-1,22 8 0,-30-11-21,-4 0 0,0 1 0,0-1 0,-1 0 0,1 1 0,0 0 0,-1-1 0,1 1 0,-1 0 0,1-1 0,-1 1 0,1 0 0,-1 0 0,1 0 0,-1 1 0,0-1 0,0 0 0,2 2 0,5 7 0,-9 4 2,-1-9 0,0-1 1,0 1 0,0-1-1,-1 0 1,0 0-1,0 0 1,0 0 0,0-1-1,-1 1 1,0-1-1,1 0 1,-1 0 0,0 0-1,-5 2 1,-3 2 91,1-1 1,-1 0-1,0-1 0,-24 6 0,-88 11-734,70-16-4639,51-5 3264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 8520,'-53'27'2631,"-13"9"1123,50-26-3316,1 1 1,1 1-1,-14 13 0,24-20-356,-1-1 0,1 1-1,0 0 1,1 0 0,-1 0 0,1 1-1,0-1 1,0 1 0,0 0-1,1 0 1,0 0 0,0 0-1,-1 9 1,3 8-27,4-19-60,-2-2 0,8 7 5,-7-7 0,4 0 0,26-9 0,-17 0-30,-1 0 0,0 0 0,0-2-1,-1 0 1,0 0 0,-1-1 0,0-1-1,-1 0 1,20-23 0,-13 7 357,-34 47 1168,6-8-1321,5-6-112,0 1-1,0 0 1,0 0 0,1 0-1,0 1 1,0-1-1,1 1 1,-2 10-1,3-9-348,0 0 1,0 0-1,1 0 0,0 0 0,1 0 0,0 0 0,0 0 0,1 0 0,0-1 0,0 1 0,1 0 0,1-1 0,-1 0 0,9 14 1,6 16-10274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7800,'4'0'97,"-2"1"102,0-1 0,0 1 1,0-1-1,0 0 0,0 0 0,0 0 1,0 0-1,0 0 0,0 0 1,3-1-1,-3 0-127,0-1 0,0 1 1,-1-1-1,1 0 0,0 1 0,-1-1 1,0 0-1,1 0 0,-1 0 0,2-3 1,33-46 487,-36 50-559,0 0-1,1 1 1,-1-1 0,0 0 0,0 0 0,0 1 0,0-1 0,1 0 0,-1 0 0,0 1-1,0-1 1,0 0 0,-1 0 0,1 1 0,0-1 0,0 0 0,0 0 0,-1 1 0,1-1-1,0 0 1,0 0 0,-1 1 0,1-1 0,-1 1 0,1-1 0,-1 0 0,1 1 0,-1-1 0,1 1-1,-1-1 1,1 1 0,-1-1 0,0 1 0,1-1 0,-1 1 0,-1-1 0,-20-6 26,4 6-1386,-10-2-5434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0 9592,'10'42'93,"-10"-41"-80,0-1 0,0 0 0,0 0 0,0 0-1,0 0 1,0 1 0,0-1 0,0 0 0,0 0 0,0 0 0,0 1 0,0-1-1,0 0 1,0 0 0,0 0 0,1 0 0,-1 0 0,0 1 0,0-1 0,0 0-1,0 0 1,0 0 0,1 0 0,-1 0 0,0 0 0,0 0 0,0 0 0,0 0-1,0 1 1,1-1 0,-1 0 0,0 0 0,0 0 0,0 0 0,1 0 0,-1 0 0,0 0-1,0 0 1,0 0 0,0 0 0,1 0 0,-1 0 0,0 0 0,0-1 0,0 1-1,0 0 1,1 0 0,-1 0 0,0 0 0,0 0 0,0 0 0,0 0 0,1 0-1,-1 0 1,0-1 0,0 1 0,0 0 0,0 0 0,0 0 0,0 0 0,0 0-1,0-1 1,1 1 0,-1 0 0,0 0 0,0 0 0,0-1 0,0 1 44,21-38 1005,-20 36-381,-1 2-628,0 0 0,1 0 0,-1 0 0,0 0-1,1 0 1,-1 0 0,0 0 0,1 0 0,-1 1 0,0-1 0,1 0 0,-1 0 0,0 0 0,0 1-1,1-1 1,-1 0 0,0 0 0,0 0 0,1 1 0,-1-1 0,0 0 0,0 1 0,0-1 0,0 0 0,1 0-1,-1 1 1,0-1 0,0 0 0,0 1 0,0-1 0,0 0 0,0 1 0,0-1 0,0 0 0,0 1-1,0-1 1,0 0 0,0 1 0,0-1 0,0 0 0,0 1 0,-5 20 303,2-12-62,-33 155 686,23-117-936,-5 0-39,-4 0-3,-65 134-109,59-118-2677,8-19-6189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4 206 6104,'-1'0'40,"1"1"-1,0-1 1,0 1 0,-1-1-1,1 0 1,0 1 0,0-1 0,-1 1-1,1-1 1,0 1 0,0-1 0,0 1-1,0-1 1,0 1 0,0-1 0,0 1-1,0-1 1,0 1 0,0-1-1,0 1 1,0-1 0,0 1 0,1-1-1,-1 1 1,0-1 0,0 1 0,0-1-1,1 1 1,-1-1 0,0 1 0,1 0-1,17 4 2784,-13-5-2340,-1 0-1,1 0 1,-1-1 0,1 1 0,-1-1 0,1 0 0,-1 0 0,8-4 0,28-19 29,-1-1 1,68-59 0,-105 82-510,0 0 0,0 0 0,0 0 0,0 0 0,0 0 0,-1-1 0,1 1-1,-1-1 1,0 1 0,0-1 0,0 1 0,0-1 0,0 0 0,0 1 0,-1-1 0,1 0 0,-1 0 0,0 0 0,0 1-1,0-1 1,0 0 0,0 0 0,-1 0 0,1 1 0,-1-1 0,-1-5 0,1 8-9,0-1 1,1 0 0,-1 0-1,0 0 1,1 1-1,-1-1 1,0 0 0,0 1-1,0-1 1,0 1-1,0-1 1,0 1-1,0-1 1,0 1 0,0 0-1,0-1 1,0 1-1,0 0 1,0 0-1,0 0 1,0 0 0,0 0-1,0 0 1,0 0-1,0 0 1,0 0 0,0 0-1,0 1 1,0-1-1,0 0 1,0 1-1,0-1 1,0 1 0,-1 0-1,-29 16 23,31-16-20,-10 6 120,0 1 0,0 0 0,1 1 0,0 0 0,1 1 0,0 0 0,-12 20 0,17-24-85,0 1-1,1-1 1,-1 0 0,1 1 0,1 0-1,-1 0 1,1-1 0,0 1 0,1 0 0,0 0-1,0 7 1,3 21 7,1-28-40,0-1 3,-3-4-149,0 1 1,1 0-1,0-1 0,0 0 0,-1 1 0,1-1 0,0 0 1,1 0-1,-1 0 0,0-1 0,1 1 0,-1 0 1,1-1-1,-1 1 0,1-1 0,0 0 0,0 0 1,-1 0-1,6 0 0,-3 1-330,35 15-8836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36 9688,'25'-12'382,"-17"9"-90,-1 0 0,0 0 0,0-1 0,9-6 1255,-16 10-1463,0 0-1,1 0 1,-1 0 0,0 0 0,0 0-1,1 0 1,-1 0 0,0 0 0,0 1-1,1-1 1,-1 0 0,0 0 0,0 0-1,0 1 1,0-1 0,1 0 0,-1 0-1,0 0 1,0 1 0,0-1 0,0 0-1,0 0 1,1 1 0,-1-1 0,0 0 0,0 0-1,0 1 1,0-1 0,0 0 0,0 0-1,0 1 1,0-1 0,0 0 0,0 0-1,0 1 1,0-1 0,0 1 0,-4 19 170,-1-1 1,-1 1 0,0-1-1,-2 0 1,0 0 0,-15 26 0,-18 40 59,41-77 182,8-12-409,13-16-384,142-164-1471,-162 183 1806,-1-1-1,1 1 0,0 0 0,0 0 0,0 0 0,0 0 1,0 0-1,0 0 0,1 0 0,-1 0 0,0 0 0,0 0 1,1 0-1,-1 1 0,0-1 0,1 1 0,-1-1 0,1 1 1,-1-1-1,1 1 0,-1 0 0,1 0 0,-1 0 0,2 0 0,-2 1 8,0 0-1,0 1 0,0-1 0,0 1 0,0-1 0,0 1 0,0-1 1,-1 1-1,1 0 0,-1-1 0,1 1 0,-1 0 0,0-1 0,0 1 0,1 0 1,-1 0-1,-1-1 0,1 1 0,0 0 0,0 0 0,-1 2 0,-4 49-133,-4 5-4036,1-16-5288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8520,'-22'37'118,"19"-33"476,4-6-311,1 0 1,-1 0-1,0-1 1,0 1-1,0 0 0,0-1 1,-1 1-1,1-1 1,0 1-1,-1-1 1,0 1-1,0-1 1,0 1-1,0-5 1,-1 6 256,-2 3-403,0-1 0,-1 1 0,1 0 1,0 0-1,0 0 0,0 1 0,0-1 1,0 1-1,1 0 0,-1-1 0,1 1 1,-4 6-1,2-3 79,-4 3 76,1 1 0,0 0 0,1 0 0,0 1 0,-8 19 0,12-24-290,1-1 1,-1 0 0,1 1-1,0-1 1,0 0 0,1 1-1,0-1 1,0 1 0,0-1-1,0 1 1,1-1 0,0 1-1,0-1 1,3 8-1,6 0 398,3-7-360,-7-5-25,1-1-1,0 0 1,0 0-1,0-1 0,-1 0 1,1 0-1,0-1 0,-1 0 1,1 0-1,-1 0 1,0-1-1,0 0 0,6-4 1,-5 4-14,26-13 176,39-26 0,-63 36-201,0 0-1,-1 0 0,1-1 0,-2 0 0,1-1 1,-1 1-1,0-1 0,0-1 0,-1 0 0,6-11 0,-11 19 21,-1 1-1,0-1 0,0 1 1,1-1-1,-1 1 0,0-1 1,0 1-1,0-1 0,1 1 1,-1-1-1,0 1 0,0-1 1,0 1-1,0-1 0,0 1 0,0-1 1,0 0-1,0 1 0,-1-1 1,1 1-1,0-1 0,0 1 1,0-1-1,0 1 0,-1-1 1,1 1-1,0 0 0,-1-1 1,1 1-1,0-1 0,-1 1 1,1-1-1,0 1 0,-1 0 1,1-1-1,-1 1 0,1 0 0,-1 0 1,1-1-1,0 1 0,-1 0 1,1 0-1,-1-1 0,0 1 1,1 0-1,-1 0 0,1 0 1,-1 0-1,1 0 0,-1 0 1,0 0-1,-2 0-47,0 0 1,0 0-1,-1 0 1,1 1-1,0-1 1,0 1-1,-5 1 0,-1 2 49,1 1 0,0 0-1,0 0 1,1 0-1,-1 1 1,1 0-1,1 1 1,-1-1-1,1 1 1,0 1-1,1-1 1,-1 1-1,2 0 1,-6 9-1,9-13 19,0 0-1,-1 0 0,1 0 0,1 0 0,-1 0 0,1 1 1,-1-1-1,1 0 0,0 0 0,1 0 0,-1 0 1,2 8-1,-1-6 15,0-1-3,1 0 1,-1 0-1,1 0 1,0-1-1,0 1 1,0-1-1,1 1 1,-1-1-1,1 0 1,0 0-1,7 7 1,-5-5-155,-1-1-86,0-1 0,1 0 0,-1 1 0,1-2 0,0 1 0,0 0 0,0-1 0,0 0 0,0 0 0,1-1 0,7 3 0,17 9-1473,49 30-7533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0 627 6552,'15'-6'9841,"7"-17"-9686,-12 13 530,64-64-503,-17 27 184,1 2 0,65-36 0,144-87 16,-207 131-366,94-64 171,-144 94-575,25-15 1704,-11 16-7192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2 7896,'0'1'119,"0"-1"1,-1 1-1,1 0 1,0-1-1,0 1 1,0-1-1,0 1 1,0 0-1,0 0 1,0-1-1,0 1 1,0 0-1,0-1 1,0 1-1,0 0 1,0-1-1,0 1 1,1-1-1,-1 1 1,0 0-1,1-1 1,0 2-1,11-13 2843,-11 9-2248,4-1 299,-3 1-83,-3 8-338,-8 23-290,-1 0-1,-1-1 0,-1 0 0,-20 31 0,-53 83-111,35-71 265,39-56-362,0 1 0,-17 32 0,27-46 15,15-5 242,57-33 110,-22 11-397,1 2 0,64-20 1,-47 22 107,0 3 1,103-13-1,-75 22-62,-63 8-103,46-9 1,-75 9-396,1 1 0,0 0 0,0 0 0,0 0 0,-1 1 0,1-1 0,0 1 1,0 0-1,-1 0 0,1 0 0,5 3 0,-2-1-957,16 5-8534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1621 1 8160,'-1'1'99,"1"1"0,-1-1 1,1 0-1,-1 0 0,1 1 0,-1-1 1,0 0-1,0 0 0,1 0 0,-1 0 1,0 0-1,0 0 0,0 0 0,0 0 1,0 0-1,0 0 0,-1 0 0,1-1 1,0 1-1,0 0 0,-1-1 0,-1 1 1,-40 14 3568,24-10-2786,-158 67 1232,106-43-1678,-264 106 340,69-32 40,-23 2-909,188-72-1198,-54 11-1895,13-4-6467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7000,'13'4'1906,"-21"0"897,3-2-2418,2-2 129,0 3-22,-1 1 376,12 1-51,13-3-491,-1 0 0,1 0 0,0-2 1,0-1-1,30-5 0,38 0 79,52 3 71,-84-1-319,51-3-280,-93 6 66,0 2 0,1 0 0,-1 1-1,25 6 1,-39-8 61,0 0 0,0 0 0,0 0 0,0 1 0,0-1 0,0 1-1,-1-1 1,1 1 0,0-1 0,0 1 0,0-1 0,-1 1 0,1-1-1,0 1 1,-1 0 0,1 0 0,0-1 0,-1 1 0,1 0 0,-1 0 0,1 0-1,-1 0 1,0-1 0,1 1 0,-1 0 0,0 0 0,0 0 0,1 0-1,-1 0 1,0 0 0,0 0 0,0 0 0,0 0 0,0 0 0,0 0-1,-1 0 1,1 0 0,0 0 0,0 0 0,-1 0 0,1 0 0,0-1-1,-1 1 1,1 0 0,-2 1 0,-1 4 2,-1 0 0,1 0 1,-2-1-1,-6 9 0,8-11-5,-10 11-174,-2-1 0,1 0 0,-2-1 1,-23 15-1,17-12-114,-85 56-5067,21-15-1586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0 10848,'-26'67'4940,"-3"9"-3357,6-14-1108,-5 5-298,-2 2-177,22-51-1170,1 1-1,1 0 0,1 0 0,0 0 0,-3 33 0,5-27-5675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9056,'0'0'5936,"13"-15"-1959,-13 15-3971,1-1 0,0 1 0,0 0 1,-1 0-1,1 0 0,0 0 0,0-1 0,0 1 1,-1 1-1,1-1 0,0 0 0,0 0 1,0 0-1,-1 0 0,1 0 0,0 1 0,0-1 1,-1 0-1,1 1 0,0-1 0,0 0 0,-1 1 1,1-1-1,0 1 0,-1-1 0,1 1 1,-1 0-1,1-1 0,-1 1 0,1 0 0,0 0 1,10 23 72,3 24-71,8 79-1886,-16-79 228,20 72 0,-10-68-294,8 28-5669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47 9144,'0'0'7561,"-11"30"-6259,-44 45-502,36-51-746,1 0 1,2 1-1,-24 45 1,12-7-5,28-62 130,2-3-113,1 1-1,-1-1 1,1 0-1,-1-1 1,0 1-1,0 0 1,0-1-1,0 1 1,-1-1-1,3-4 1,-1 3-48,12-22-79,0 0-1,-2-2 1,-1 1 0,17-57 0,0-1 68,-29 82 3,1 0 1,0 1-1,0-1 0,0 1 1,1-1-1,-1 1 1,1-1-1,-1 1 0,1 0 1,0 0-1,-1 0 1,1 0-1,0 0 0,1 0 1,-1 0-1,0 1 1,0-1-1,1 1 0,-1 0 1,1-1-1,-1 1 1,1 0-1,0 1 1,-1-1-1,1 0 0,0 1 1,-1-1-1,1 1 1,0 0-1,0 0 0,-1 0 1,1 0-1,0 1 1,0-1-1,5 2 0,4 1 60,0 0-1,0 0 0,-1 1 0,1 1 0,-1 0 0,0 0 0,0 2 0,17 11 1,19 20-2651,-2 0-9939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9416,'0'0'12239,"3"5"-11625,11 11-487,1 0 0,0-1 0,1-1 0,0-1 0,1 0 1,1-1-1,20 11 0,137 66 148,-154-79-278,5 3-1187,39 25 0,-19-9-1258,62 36-10178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93 9504,'0'0'10655,"24"7"-9549,-18 0-1062,0 0 1,-1 0 0,0 1-1,0 0 1,0 0 0,-1 0-1,-1 0 1,5 14 0,16 80-246,-7-25-64,-15-68 408,-6-16-389,-15-31-454,5 11 943,-6-12-43,-17-13-141,29 44 69,1-2 0,1 1 0,-1-1 0,1 1 1,-8-20-1,14 27-95,0 0 0,0 0 0,-1 1 0,1-1 0,1 0 0,-1 0 0,0 1 0,0-1 0,1 0 0,-1 0 0,1 1 0,-1-1 0,1 0-1,0 1 1,0-1 0,-1 1 0,1-1 0,0 1 0,0-1 0,1 1 0,-1 0 0,0-1 0,2 0 0,29-23 149,-29 23-147,11-6 78,0 1 1,1 1-1,0 0 1,0 1-1,1 0 1,31-4-1,-25 5-95,4-3-305,-14 5 238,45-3-39,-43 4-397,0 1 1,0 0 0,1 1 0,-1 0 0,0 1 0,0 0 0,17 6-1,18 12-2055,29 8-8399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1 365 7800,'0'0'3518,"13"-22"-11,26-27-2133,138-155 1162,-162 189-2454,-3 1 186,1 1 1,1 1 0,27-20-1,-39 31 74,0 0 154,1 0-312,-6 10-82,-40 75 224,21-44-127,1 1-1,3 1 1,-17 56-1,26-68-686,2 1 0,-6 51 0,13-79 136,0 0-1,0 0 1,0 0 0,0 0-1,1 0 1,-1 0-1,1 0 1,0 0-1,0 0 1,0 0-1,0 0 1,2 3-1,4 11-1468,9 28-7319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11656,'0'1'107,"0"0"0,-1-1 1,1 1-1,0 0 0,0 0 1,0-1-1,0 1 0,0 0 0,0 0 1,0 0-1,0-1 0,0 1 1,0 0-1,0 0 0,0-1 1,0 1-1,1 0 0,-1 0 1,0-1-1,1 1 0,-1 0 0,0-1 1,1 1-1,-1 0 0,1-1 1,-1 1-1,1-1 0,-1 1 1,1-1-1,0 1 0,-1-1 1,1 1-1,0-1 0,1 1 1,6 0 518,0-2-1,0 1 1,0-1 0,0 0 0,12-3 0,3 0-1408,-1 2 0,1 0-1,0 2 1,0 0-1,26 5 1,33 1-8771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1 230 7352,'2'13'674,"-2"-13"-535,0 1 0,0 0 0,0-1 1,0 1-1,0 0 0,0-1 1,0 1-1,0 0 0,0-1 1,0 1-1,1-1 0,-1 1 0,0 0 1,0-1-1,1 1 0,-1-1 1,0 1-1,1 0 0,-1-1 0,1 1 1,-1-1-1,1 1 0,-1-1 1,1 0-1,-1 1 0,1-1 1,-1 0-1,1 1 0,-1-1 0,2 1 1,2-2 149,1 0-1,-1 0 1,0 0 0,1-1 0,-1 0-1,0 0 1,0 0 0,0 0 0,6-5 0,20-11-273,34-19 158,90-71 0,-100 62-164,-50 42 100,1 0-1,0 0 0,1 0 1,-1 1-1,0 0 0,10-4 1,-14 7-76,0 0 0,-1 1 0,1-1 0,0 1 0,-1 0 0,1-1 1,-1 1-1,1-1 0,-1 1 0,1 0 0,-1-1 0,1 1 1,-1 0-1,0 0 0,1-1 0,-1 1 0,0 0 0,0 0 1,0-1-1,1 1 0,-1 0 0,0 0 0,0 0 0,0 0 1,0-1-1,0 1 0,-1 0 0,1 0 0,0 0 0,0-1 1,-1 2-1,-11 29 709,-29 50 1,19-38-358,-5 12 91,-75 127-163,89-163-320,-13 30 66,18-32 33,0-3-142,1 0 0,0 1 1,2-1-1,-1 1 0,2 1 0,0-1 1,-3 22-1,11-21-174,3-17-3360,-4 1 2045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8072,'1'1'174,"0"-1"1,-1 1-1,1-1 1,0 1 0,0-1-1,0 1 1,-1-1-1,1 0 1,0 1-1,0-1 1,0 0 0,0 0-1,0 0 1,0 0-1,0 0 1,0 0-1,-1 0 1,1 0-1,0 0 1,0 0 0,0 0-1,0-1 1,1 1-1,32-6 4158,14-4-4046,27-10-2488,78-15-4847,-76 23 2949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0 9504,'-11'34'1790,"-1"-2"0,-2 0 0,-18 33 0,2-5-220,6-9-1261,10-20-157,-12 27 15,-19 65 1,43-118-456,-15 50-560,10-16-6145,5-22 260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8792,'3'55'130,"-3"-55"-107,1 0 0,-1 0 0,0 1-1,0-1 1,0 0 0,0 1 0,1-1-1,-1 0 1,0 0 0,0 1 0,0-1-1,1 0 1,-1 0 0,0 0 0,0 1-1,1-1 1,-1 0 0,0 0 0,1 0-1,-1 0 1,0 0 0,0 1 0,1-1-1,-1 0 1,0 0 0,1 0 0,-1 0-1,0 0 1,1 0 0,-1 0 0,0 0-1,1 0 1,-1 0 0,0 0 0,1 0-1,-1-1 1,0 1 0,0 0 0,1 0-1,-1 0 1,0 0 0,1 0-1,-1-1 1,0 1 0,0 0 0,1 0-1,-1 0 1,0-1 0,0 1 0,0 0-1,1 0 1,-1-1 0,0 1 0,0 0-1,0-1 1,1 1 10,27-27 1257,-19 18-821,1 0 0,0 0 0,1 1 0,21-14 0,-16 15-398,1 1 0,0 0 0,0 1 0,1 1 1,-1 0-1,1 2 0,0 0 0,0 1 0,35 2 1,-14 1-63,-32 1-9,0 1-1,-5-3 11,-1-1 0,1 1 1,0 0-1,0-1 1,-1 1-1,1 0 0,0 0 1,-1 0-1,1 0 1,-1 1-1,1-1 0,-1 0 1,1 1-1,-1-1 1,0 1-1,0-1 0,0 1 1,0-1-1,0 1 1,0 0-1,0 0 0,-1-1 1,1 1-1,-1 0 1,1 0-1,-1 0 0,1 0 1,-1 0-1,0 0 1,0 0-1,0-1 0,0 1 1,-1 0-1,1 0 1,0 0-1,-1 0 0,1 0 1,-1 0-1,0-1 1,1 1-1,-1 0 0,0-1 1,-2 3-1,-2 4 41,0 0-1,0-1 1,-1 0 0,0 0-1,0 0 1,-1-1 0,0 0-1,-15 10 1,-9 2-78,-52 23 1,-29-7-3428,53-17-4432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7896,'86'-24'2366,"-61"15"-1170,1 1 0,1 2-1,-1 1 1,31-2 0,-51 6-1152,0 1 1,-1 0 0,1 1-1,0-1 1,0 1-1,0 1 1,-1-1 0,1 1-1,9 4 1,-14-6-28,1 1 1,-1 0 0,1 0-1,-1 1 1,0-1-1,0 0 1,1 0-1,-1 1 1,0-1-1,0 0 1,0 1-1,0-1 1,0 1-1,-1-1 1,1 1 0,0 0-1,-1-1 1,1 1-1,-1 0 1,0-1-1,0 1 1,1 0-1,-1 0 1,0-1-1,0 1 1,0 0-1,-1-1 1,1 1 0,0 0-1,-1 0 1,1-1-1,-1 1 1,1-1-1,-2 3 1,-1 3 66,0-1 0,0 0 0,0 0 1,-1 0-1,0-1 0,-5 7 0,-16 11-31,6-9-107,0-1 0,-2-1 0,1-1 0,-23 9 0,-27 14-2543,21-8-7623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10136,'-8'15'1545,"1"1"0,-7 23 1,-8 19-190,-55 100 223,108-205-1649,-20 32-54,-1 0-1,9-18 0,-14 22 49,-4 7 45,0 1 1,0 0 0,1-1-1,-1 1 1,1 0-1,0 0 1,0 0-1,0 0 1,0 0-1,0 1 1,1-1 0,-1 1-1,1-1 1,0 1-1,0 0 1,-1 0-1,1 0 1,1 0-1,-1 1 1,4-2-1,1 2-381,1 0 0,0 0 0,0 1-1,13 2 1,14 1-9474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12 134 9328,'15'0'2574,"21"0"601,-25 0-3187,0-1 1,0 0-1,-1-1 0,1 0 0,15-6 0,-22 5 0,0 1 0,-1-1 0,1 0 1,-1-1-1,0 1 0,0 0 0,0-1 0,0 0 0,-1 1 0,4-7 0,-2 4-33,-3 5-2,0-1-1,1 0 0,-1 0 1,0 0-1,0 0 0,0 0 1,0 0-1,0 0 0,0 0 1,-1 0-1,1 0 0,-1 0 1,1 0-1,-1-1 1,0 1-1,0 0 0,0 0 1,0 0-1,0-1 0,-1 1 1,1 0-1,-1 0 0,1 0 1,-1 0-1,0 0 0,0 0 1,0 0-1,0 0 1,-2-3-1,1 4 62,1 0 0,-1 0 0,0 0 0,0 0 0,0 1 0,0-1 1,0 1-1,0-1 0,0 1 0,0 0 0,0 0 0,0 0 0,0 0 0,0 0 0,0 0 0,0 1 1,0-1-1,0 0 0,0 1 0,-2 1 0,-7 2 195,0 0 0,1 1 1,-1 0-1,1 1 0,0 1 1,-11 8-1,15-10-66,1-1 1,-1 1-1,1 0 0,1 0 1,-1 0-1,1 1 1,0-1-1,0 1 0,0 0 1,1 1-1,0-1 1,-4 10-1,7-15-138,0 0 0,0-1-1,0 1 1,0 0 0,-1-1 0,1 1-1,0 0 1,0-1 0,0 1 0,1 0-1,-1-1 1,0 1 0,0 0 0,0-1-1,0 1 1,1 0 0,-1-1 0,0 1-1,1 1 1,0 0 7,9 10 0,-4-9-213,0 1 1,0-2-1,0 1 0,0 0 1,0-1-1,0 0 1,1-1-1,-1 0 0,9 1 1,8 3-1355,23 5-7485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12 7264,'-3'30'1653,"1"0"0,2 0 1,0 1-1,8 42 0,-8-71-1623,0 0-1,0-1 1,0 1-1,1 0 1,-1-1-1,0 1 1,1-1-1,0 1 1,-1-1 0,1 1-1,0-1 1,0 1-1,0-1 1,0 1-1,0-1 1,0 0-1,0 0 1,2 2-1,-2-2-23,0-1-1,0 0 1,0 0-1,0 1 1,0-1-1,0 0 1,0 0-1,0 0 0,0 0 1,0 0-1,0-1 1,1 1-1,-1 0 1,0 0-1,0-1 1,-1 1-1,1 0 1,0-1-1,0 1 0,0-1 1,2-1-1,5-4-36,1-2 0,-2 1 0,1-1-1,10-13 1,-18 21 32,11-14-36,9-11-64,32-52 1,-48 71-40,-1 0-590,0 1 0,1 0 0,0 0 0,0 0 0,0 0 0,1 0 0,9-7 0,2 0-5358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18 7896,'-8'0'463,"0"0"-1,-1-1 1,1 0 0,0 0 0,0-1 0,0 0-1,-12-6 1,18 8-294,-1-1-1,1 1 1,-1-1 0,1 1-1,-1 0 1,1 0-1,0 0 1,-1 0-1,1 0 1,-1 0 0,1 1-1,-1-1 1,1 1-1,-5 2 1,-33 16 1189,35-17-1154,-4 3-2,1 1-1,-1 1 1,1-1 0,0 1 0,0 0-1,-6 9 1,10-12-175,1-1 0,1 1 0,-1 0 0,0 0 0,1 0 0,0 0 0,0 0 0,0 0 0,0 1 0,1-1 1,-1 1-1,1-1 0,0 1 0,1-1 0,-1 1 0,1 9 0,0-14-25,0 1 0,1-1 0,-1 1-1,0-1 1,0 1 0,1-1 0,-1 1 0,0-1 0,1 0 0,-1 1 0,1-1 0,-1 1 0,0-1 0,1 0-1,-1 0 1,1 1 0,-1-1 0,1 0 0,-1 0 0,1 1 0,-1-1 0,1 0 0,-1 0 0,1 0 0,0 0-1,-1 0 1,1 0 0,-1 0 0,1 0 0,-1 0 0,1 0 0,-1 0 0,1 0 0,-1 0 0,2-1 0,19-5 171,-21 6-173,6-2 4,-1 1-1,1-1 0,0-1 0,-1 1 0,0-1 0,1 0 0,-1 0 0,8-7 0,6-6-35,65-45-493,-76 58 509,-8 8-15,-7 8-7,7-13 39,-51 73 62,48-67-25,1 0 1,-1 0 0,1 1-1,0-1 1,0 0 0,1 1-1,-2 7 1,3-12-142,0-1 1,0 0-1,0 1 0,0-1 0,0 0 1,0 1-1,0-1 0,0 0 0,0 1 1,0-1-1,1 0 0,-1 0 1,1 1-1,-1-1 0,1 0 0,-1 0 1,1 0-1,0 1 0,0-1 0,0 0 1,-1 0-1,1 0 0,0 0 0,2 1 1,1 0-309,-1 0 1,1 0 0,0-1 0,-1 0 0,1 1-1,6 0 1,-5-1 37,28 8-7200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 9864,'-15'40'2197,"-32"58"1,-6 15 1145,10 1-2365,-3 7-4762,33-86 1826,-8 22-6328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9144,'-1'0'31,"1"0"-1,0 1 1,0-1 0,0 1 0,0-1 0,0 0 0,0 1 0,0-1 0,0 0-1,0 1 1,0-1 0,0 0 0,0 1 0,1-1 0,-1 1 0,0-1-1,0 0 1,0 1 0,0-1 0,0 0 0,1 0 0,-1 1 0,0-1-1,0 0 1,1 1 0,-1-1 0,0 0 0,0 0 0,1 0 0,-1 1 0,0-1-1,1 0 1,-1 0 0,0 0 0,1 0 0,0 1 0,18 0 2491,17-8 1237,-23 1-3756,0 0-1,0 0 1,0-2-1,-1 1 1,0-1-1,0-1 1,-1 0-1,0-1 1,-1 0-1,0-1 1,0 0-1,-1 0 1,-1-1-1,8-14 1,-15 24-30,0 0 0,0 1 0,0-1 0,0 0 0,0 0 0,-1 1 0,1-1 0,-1 0 0,1 0 0,-1 0 0,0 0 0,1 0 0,-1 0 1,0 0-1,0 0 0,-1 1 0,1-1 0,0 0 0,-1 0 0,1 0 0,-1 0 0,1 0 0,-1 1 0,0-1 0,0 0 0,0 0 0,-1-1 0,-13-4 25,10 7 70,-1 0 0,1 1 0,-1-1 0,1 1 1,-1 0-1,1 0 0,0 1 0,0-1 0,0 1 1,-1 0-1,2 1 0,-1-1 0,0 1 0,0 0 1,1 0-1,0 1 0,0-1 0,-6 7 0,-1-1 98,3-3-67,1 0 0,-1 1-1,1 1 1,1-1 0,0 1 0,0 0-1,0 0 1,1 1 0,-6 12 0,9-18-111,1-1 0,0 1 0,-1-1 0,1 1 1,0-1-1,0 1 0,1 0 0,-1-1 0,0 1 0,1 0 1,0 0-1,-1 0 0,1-1 0,1 1 0,-1 0 1,0 0-1,0 0 0,1-1 0,0 1 0,0 0 0,-1-1 1,1 1-1,1 0 0,-1-1 0,0 0 0,1 1 0,-1-1 1,1 0-1,0 1 0,0-1 0,0 0 0,0 0 0,0 0 1,0-1-1,0 1 0,1-1 0,-1 1 0,0-1 0,1 0 1,0 1-1,-1-1 0,1-1 0,0 1 0,-1 0 0,1-1 1,4 1-1,10 1-1841,1-1-1,0-1 1,18-2 0,19-2-4347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7000,'-11'22'202,"10"-19"812,10-24 5682,-7 21-5289,-2 6-542,-3 17-276,-7 18-576,-6 15 464,7-33-455,7-18-10,-1 1 0,1 0 0,0 0 0,0 0 0,1 0 0,-1 0 0,2 0 0,-1 0 0,0 0 0,1 7 0,1-13-10,-1 0 0,0 1 0,1-1 0,-1 0 1,0 0-1,1 1 0,-1-1 0,0 0 0,1 0 1,-1 1-1,0-1 0,1 0 0,-1 0 0,1 0 0,-1 0 1,0 0-1,1 0 0,-1 0 0,1 0 0,-1 0 0,0 0 1,1 0-1,-1 0 0,1 0 0,-1 0 0,0 0 0,1 0 1,-1 0-1,1-1 0,-1 1 0,0 0 0,1 0 1,-1 0-1,0-1 0,1 1 0,-1 0 0,1-1 0,19-13-718,0-8 120,35-51 1,4-8 163,-59 80 441,1 1 0,-1-1 0,0 1 1,0-1-1,1 1 0,-1-1 0,0 1 1,1-1-1,-1 1 0,0-1 1,1 1-1,-1 0 0,1-1 0,-1 1 1,1 0-1,-1-1 0,1 1 0,-1 0 1,1 0-1,-1-1 0,1 1 1,-1 0-1,1 0 0,0 0 0,-1 14 544,-17 37 657,12-36-982,-26 107-2805,18-69-8196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58 8072,'0'0'7753,"-1"-2"-7621,1-2 16,-1-1-95,0 1 0,0-1 0,-1 1 0,1-1-1,-1 1 1,-2-5 0,4 8-8,-1 0 0,0 0 0,0 0 0,0 0 1,1 0-1,-1 0 0,0 0 0,0 1 0,0-1 0,0 0 0,-1 0 0,1 1 1,0-1-1,0 0 0,0 1 0,0 0 0,-1-1 0,1 1 0,0 0 0,-1-1 1,1 1-1,0 0 0,0 0 0,-1 0 0,1 0 0,0 0 0,-1 0 1,1 1-1,-2-1 0,-1 2 32,-1-1 1,1 1-1,0 0 1,0 0-1,0 1 1,0-1-1,0 1 1,0 0 0,1 0-1,-1 0 1,1 1-1,0-1 1,0 1-1,0 0 1,0-1-1,1 1 1,-1 1-1,1-1 1,0 0-1,1 0 1,-3 9-1,0-2-54,1 1-1,1-1 0,0 1 1,0 0-1,1-1 0,0 1 0,2 18 1,-1-27-54,1-1 0,-1 1 0,0-1 0,1 0 0,-1 1 0,1-1 0,0 0 0,-1 0 0,1 0 0,0 1 0,0-1 0,1 0 0,-1 0 0,0 0 0,1-1 0,-1 1 0,1 0 0,0 0 0,-1-1 0,1 1 0,0-1 0,0 1 0,0-1 0,0 0 0,0 0 0,0 0 0,1 0 0,-1 0 0,0-1 0,5 2 0,2-2-747,0 1 0,0-1 1,0-1-1,0 0 0,0 0 0,16-5 1,21-4-7803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9056,'5'3'409,"0"0"-1,0 0 1,0-1 0,0 0 0,0 0 0,1 0 0,-1-1 0,1 0 0,-1 0-1,1 0 1,-1-1 0,1 1 0,0-1 0,-1-1 0,1 1 0,-1-1 0,1 0-1,-1 0 1,1-1 0,8-3 0,3-2-355,0-1 0,-1 0 0,0-2 0,-1 0 0,19-15 0,-28 21-35,0-1-1,0 0 0,-1-1 1,0 1-1,0-1 0,0 0 0,-1 0 1,0-1-1,0 1 0,-1-1 1,1 0-1,-1 0 0,-1 0 0,4-14 1,-6 19-4,0 0 1,0 0 0,0 0-1,0 0 1,0 0-1,-1 0 1,1 0 0,-1 0-1,1 1 1,-1-1-1,0 0 1,0 0 0,0 0-1,0 1 1,0-1-1,0 0 1,0 1 0,-1-1-1,1 1 1,0-1-1,-1 1 1,1 0 0,-1 0-1,0-1 1,-2 0-1,2 1-8,-1-1 0,0 1-1,0 0 1,0 0-1,0 0 1,0 0-1,0 0 1,0 1-1,-1-1 1,1 1 0,0 0-1,0 0 1,0 0-1,-6 1 1,2 1 86,-1 0 1,1 1-1,0 0 1,0 0-1,0 0 0,1 1 1,-1 0-1,1 0 1,0 1-1,0 0 1,1 0-1,-1 0 1,1 1-1,0-1 1,0 1-1,1 0 0,0 1 1,0-1-1,0 1 1,1 0-1,-3 8 1,4-8-72,-1 0 1,2 0-1,-1 0 1,1 0-1,0 0 1,0 0 0,1 1-1,0-1 1,0 0-1,1 0 1,0 0-1,3 14 1,-2-15-17,1-1 1,-1 0-1,1 0 0,0 0 1,0 0-1,0 0 1,1-1-1,-1 1 0,1-1 1,0 0-1,0 0 0,1 0 1,-1-1-1,1 1 1,0-1-1,0 0 0,10 3 1,-4 0-79,-7-4-120,0 0-1,0 0 1,0-1 0,0 1 0,0-1 0,1 0 0,-1-1 0,6 1-1,125 15-3660,-10-3-6373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 0 9240,'-6'8'892,"1"0"0,0 0-1,0 0 1,-5 14 0,-17 30 2720,-43 48-2916,1 15-332,29-45-182,-63 99 0,66-111-204,30-48-371,-42 54 430,8-20-8809,30-34 3139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0 235 10936,'28'8'326,"-9"-3"761,0 0 0,21 3 0,-32-8-826,-1 1 0,1-1 0,-1-1 0,1 1 0,-1-1 0,1-1 1,-1 1-1,14-6 0,-11 4-247,-1 0 0,0-1 1,0 0-1,-1 0 0,1-1 0,-1 0 1,0-1-1,0 0 0,0 0 1,-1-1-1,0 0 0,0 0 0,-1-1 1,0 1-1,-1-1 0,6-9 0,10-30 8,-19 30-28,-2 6-10,0 9 15,0 0-1,0-1 1,0 1-1,0 0 1,0 0-1,-1-1 1,1 1-1,-1 0 1,1 0-1,-1 0 1,0 0-1,0 0 1,0 0-1,0 0 1,0 0-1,0 0 0,-1 0 1,1 0-1,-1 1 1,1-1-1,-1 0 1,1 1-1,-1 0 1,0-1-1,0 1 1,0 0-1,0 0 1,0 0-1,0 0 1,0 0-1,-3-1 1,-3 0 22,0 0 1,-1 0-1,1 0 0,-1 1 1,-16 0-1,15 1 63,-1 1-1,1 0 1,0 1-1,-1 0 0,1 1 1,0 0-1,1 0 1,-1 1-1,0 1 0,1 0 1,0 0-1,0 0 1,1 1-1,-1 1 0,1-1 1,1 1-1,-1 1 1,1-1-1,0 1 0,1 0 1,0 1-1,0 0 1,1 0-1,0 0 0,1 0 1,0 1-1,0 0 1,1 0-1,0 0 0,-1 13 1,3-20-68,1 0 1,0 1 0,0-1 0,0 0-1,1 1 1,-1-1 0,1 0 0,0 0-1,0 0 1,0 0 0,0 0-1,0 0 1,1 0 0,-1 0 0,1 0-1,0 0 1,0-1 0,3 5 0,1-1-4,0 0 1,1-1-1,-1 1 1,10 5-1,-14-10-8,9 5-243,0 0 0,1 0 0,0-1 0,0 0 0,0-1 0,0-1-1,1 0 1,23 3 0,-5-1-1331,47 9-9530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94 188 8072,'-85'96'6794,"84"-96"-6752,1 0 0,-1 1 0,0-1 0,1 1 0,-1-1 0,1 1 0,-1-1 0,1 1 0,0-1 0,-1 1 0,1 0 0,-1-1 0,1 1 0,0 0 0,0-1 1,-1 1-1,1 0 0,0-1 0,0 1 0,0 0 0,0 0 0,0-1 0,0 1 0,0 0 0,0-1 0,0 1 0,0 1 0,1-2-5,0 1 1,0-1-1,-1 0 1,1 0-1,0 1 1,0-1-1,0 0 1,0 0 0,0 0-1,0 0 1,0 0-1,0 0 1,-1 0-1,1 0 1,0 0-1,0 0 1,1-1-1,36-10 321,-38 11-363,17-9 81,-1 1-1,0-2 1,0 0-1,19-17 1,11-7-30,77-56 602,-96 69-605,-7 5 231,0 1-1,1 0 0,41-21 0,-62 36-260,1 0 0,-1 0 0,0 0 0,0 0 0,1 0 0,-1 0 0,0 0 0,1 0 0,-1-1 0,0 1 0,0 0 0,1 0 0,-1 0 0,0 0-1,1 1 1,-1-1 0,0 0 0,1 0 0,-1 0 0,0 0 0,0 0 0,1 0 0,-1 0 0,0 0 0,0 1 0,1-1 0,-1 0 0,0 0 0,0 0 0,1 1 0,-1-1-1,0 0 1,0 0 0,0 0 0,0 1 0,1-1 0,-1 0 0,0 0 0,0 1 0,0-1 0,0 0 0,0 1 0,0-1 0,0 0 0,0 1 0,-1 22 179,-17 35-303,13-44 133,2-2-907,1 1-1,0 0 0,-1 23 1,0 5-1866,-3 10-6102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25 4760,'0'0'9544,"-7"-17"-9240,1 16-244,1-1 0,-1 1 0,0-1 0,0 2 0,0-1 0,0 1 0,0 0 0,0 0 1,0 0-1,0 1 0,1 0 0,-1 0 0,0 0 0,0 1 0,1 0 0,-1 0 0,1 1 0,-10 5 1,-2 1 192,1 1 1,0 1 0,1 0-1,-27 26 1,38-33-219,-1 0 0,1 0-1,1 0 1,-1 1 0,1 0 0,0-1-1,0 1 1,0 1 0,0-1 0,1 0 0,0 1-1,0-1 1,-2 12 0,4-16-2,0 0 0,1 0 0,-1 0 1,0 0-1,0 0 0,0 0 0,1 0 0,-1 0 1,1 0-1,-1 0 0,1-1 0,-1 1 1,1 0-1,-1 0 0,1 0 0,0 0 0,-1-1 1,1 1-1,0 0 0,0-1 0,0 1 0,-1 0 1,1-1-1,0 1 0,0-1 0,0 0 1,0 1-1,0-1 0,0 0 0,2 1 0,35 4 697,-27-4-601,37 3 191,-24-3-315,-16-2 0,-1 1 0,0 0 0,1 1-1,-1-1 1,0 2 0,1-1 0,-1 1-1,0 0 1,9 4 0,-15-6-5,-1 1-1,1-1 0,-1 1 1,1-1-1,-1 1 1,1 0-1,-1-1 1,1 1-1,-1 0 1,1-1-1,-1 1 1,0 0-1,1-1 0,-1 1 1,0 0-1,0 0 1,0-1-1,0 1 1,1 0-1,-1 0 1,0-1-1,0 1 1,0 0-1,0 0 1,-1-1-1,1 1 0,0 0 1,0 0-1,0-1 1,-1 1-1,1 0 1,0 0-1,-1-1 1,1 1-1,0 0 1,-1-1-1,1 1 1,-1-1-1,1 1 0,-1-1 1,1 1-1,-1-1 1,0 1-1,1-1 1,-1 1-1,0-1 1,0 1-1,0-1-4,-12 11-36,-2 0-1,1-2 0,-1 0 0,-1 0 1,0-2-1,-27 10 0,-4-2-1573,-54 10 0,92-24-3044,1-1 2809,-2-2 319,-8 1-2922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0 9952,'-20'68'7527,"-28"26"-7017,-23 50-228,53-92-1616,-5 39-5525,17-58 613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9144,'5'0'204,"0"1"0,-1-1 1,1 0-1,0 0 1,0 0-1,-1-1 0,1 0 1,0 0-1,0 0 0,5-2 1,42-8 1459,-43 11-1591,0 0 1,0 0 0,1 1 0,-1 0 0,0 0 0,0 1 0,0 0 0,0 1-1,0 0 1,0 1 0,12 6 0,-15-6-24,-1-1-1,0 1 1,0 0-1,0 0 1,0 1-1,-1-1 1,1 1-1,-1 0 1,-1 1-1,1-1 0,-1 0 1,0 1-1,0 0 1,0 0-1,-1 0 1,0 0-1,2 9 1,-4-12 0,1-1 0,-2 1 0,1-1 0,0 0 0,0 1 0,-1-1 0,1 0 0,-1 1 0,0-1 0,0 0 0,0 1 0,0-1 0,0 0 0,0 0 0,0 0 0,-1 0 0,1 0 0,-3 2 0,-29 26 67,30-28-131,-4 3-361,-1-1 0,0 1-1,-1-1 1,1-1 0,-1 0 0,1 0-1,-1 0 1,-15 1 0,19-3 122,-30 5-1365,-20 6-5148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8792,'0'1'155,"1"0"0,-1 0 0,0 0 0,1 0 0,-1 0 0,1-1 0,-1 1 1,1 0-1,-1 0 0,1 0 0,0-1 0,-1 1 0,1 0 0,0-1 0,0 1 0,-1 0 0,1-1 1,0 1-1,0-1 0,0 1 0,0-1 0,0 0 0,0 1 0,0-1 0,0 0 0,0 0 0,0 0 0,0 0 1,0 0-1,0 0 0,0 0 0,0 0 0,0 0 0,0 0 0,0 0 0,-1 0 0,1-1 0,2 0 1,45-13 1072,-42 12-1105,6-2-146,-1-1 1,0 0 0,0-1 0,-1 0 0,1 0 0,-1-1 0,0 0 0,-1-1 0,0 0 0,0-1 0,-1 0 0,0 0 0,0-1 0,7-12 0,-14 20 34,0 0 1,0 0-1,0 0 0,0-1 1,0 1-1,0 0 0,0 0 1,-1-1-1,1 1 0,-1 0 1,0-1-1,0 1 0,0-1 1,0-2-1,0 4-5,-1 0 0,1 0 0,0 0 1,-1 0-1,1 0 0,-1 0 0,1 0 0,-1 0 0,0 0 1,1 0-1,-1 1 0,0-1 0,0 0 0,0 0 0,1 1 1,-1-1-1,0 1 0,0-1 0,0 0 0,0 1 0,-1-1 1,-1 0 40,-1 0 1,1 1 0,0-1 0,0 1 0,-1 0 0,1-1 0,0 1 0,-1 1 0,1-1-1,0 0 1,0 1 0,-1 0 0,1 0 0,-4 1 0,-2 3 27,1-1-1,0 1 1,0 0 0,0 1 0,0 0 0,1 1-1,0-1 1,0 1 0,1 0 0,0 1 0,0 0-1,1 0 1,0 0 0,0 0 0,1 1 0,0 0-1,0 0 1,1 0 0,-4 19 0,7-26-89,-1 0 0,1 0 0,0 0 0,0 0 0,0 1 0,0-1-1,0 0 1,1 0 0,-1 0 0,1 0 0,-1 0 0,1 0 0,0 1 0,0-2 0,0 1 0,0 0 0,0 0 0,0 0 0,0 0 0,1-1 0,-1 1 0,2 1 0,1 1-331,-1-1 0,1 0 0,0 0 0,0-1 0,0 1 0,0-1 0,1 0 0,7 3 0,52 13-3367,-6-2-3395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41 10400,'2'-1'172,"16"-10"2513,-16 1-1265,-16-1-803,10 9-555,-1 1 0,0 0 0,0-1 1,-1 2-1,1-1 0,0 1 0,0 0 0,0 0 0,0 0 0,0 0 0,-1 1 0,1 0 0,0 0 0,0 1 1,0-1-1,1 1 0,-8 4 0,-1-1 112,1 2 1,0 0-1,0 0 0,1 1 1,-19 16-1,-9 21 11,36-42-162,1 1-1,0-1 1,0 0 0,0 0-1,1 1 1,-1-1 0,1 1 0,0 0-1,0-1 1,0 1 0,0 0-1,1 0 1,-1 4 0,2-6-58,-1-1 0,1 0 1,0 0-1,0 0 0,0 0 1,0 0-1,0 0 0,0 0 1,0 0-1,0 0 0,0 0 1,0 0-1,0-1 0,1 1 1,-1 0-1,0-1 0,1 1 1,-1-1-1,0 1 0,1-1 1,-1 0-1,0 0 0,1 0 1,-1 1-1,1-1 1,0-1-1,62 0-2801,-5-1-6617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10936,'-7'17'1500,"2"0"0,-8 32 0,-5 22 1665,11-53-3509,-10 37 940,10-11-6031,5-19-3271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7352,'0'0'0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4576,'0'0'0,"-6"6"0,0-1-2952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1 1352,'-2'1'497,"0"0"1,0 0-1,0 0 0,0-1 0,-1 1 1,1-1-1,0 1 0,0-1 0,0 0 1,-1 1-1,1-1 0,0 0 1,-1-1-1,1 1 0,0 0 0,-3-1 1,-20 1 3586,15 2-3918,0 0-1,0 1 0,0 1 0,0-1 1,0 2-1,1-1 0,0 2 0,0-1 1,0 1-1,0 0 0,1 1 0,0 0 1,1 0-1,0 1 0,0 0 0,0 0 1,1 0-1,0 1 0,1 0 1,-7 14-1,-1 15-112,13-30-56,1 0 6,-2-1 33,1-1 1,0 1-1,1 0 0,0 0 1,0-1-1,0 1 0,1-1 0,0 1 1,0-1-1,0 0 0,1 0 1,0 0-1,0 0 0,1 0 0,0-1 1,0 1-1,0-1 0,8 8 0,-9-10 27,-1-2-56,-1 1 0,0-1-1,1 1 1,-1-1 0,0 1-1,0 0 1,0 0 0,0-1 0,0 1-1,-1 0 1,1 0 0,-1 0-1,1 0 1,-1 0 0,1 0 0,-1 0-1,0 0 1,0 0 0,0 0-1,0 0 1,0 0 0,-1 0 0,1 0-1,-1 0 1,1 0 0,-1-1-1,0 1 1,-1 3 0,-1 2 4,0 1 0,0-1 1,-1 0-1,0 0 0,-1-1 1,1 1-1,-1-1 0,-12 11 0,0-1 65,0-1-1,-26 17 1,-54 29 333,51-35-3114,40-25-759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234 178 11744,'1'-12'584,"0"-1"0,1 1 0,0 0 0,0 0 0,2-1 0,4-11 0,3-11 290,-10 34-874,-1 0 0,1 0-1,-1 0 1,1-1 0,-1 1-1,0 0 1,1 0 0,-1-1-1,0 1 1,0 0 0,0-1-1,0 1 1,0 0 0,0 0-1,0-1 1,-1 1 0,1 0-1,0-1 1,-1 1 0,1 0-1,-1 0 1,1 0 0,-1 0-1,0-1 1,1 1 0,-1 0-1,0 0 1,0 0 0,0 0-1,0 1 1,0-1 0,0 0 0,0 0-1,0 0 1,0 1 0,0-1-1,0 1 1,0-1 0,-1 1-1,1-1 1,0 1 0,0-1-1,-1 1 1,1 0 0,0 0-1,-1 0 1,-1 0 0,-4 0 37,0 0 0,0 1 0,0 0 0,0 0 0,0 0 0,1 1 0,-8 3 0,2-1 59,0 0 0,1 1 0,-1 1 0,1 0 0,0 0 0,1 1-1,0 0 1,0 1 0,0 1 0,1-1 0,0 1 0,1 1-1,0 0 1,1 0 0,0 0 0,-6 12 0,12-19-85,0-1 0,1 0 0,-1 0 1,1 0-1,-1 0 0,1 1 0,0-1 1,0 0-1,0 0 0,0 0 0,0 1 1,1-1-1,-1 0 0,1 0 0,-1 0 0,1 0 1,0 0-1,0 1 0,0-1 0,0-1 1,0 1-1,0 0 0,3 3 0,-1-2 14,-1 0 0,1 0 0,0 0-1,1 0 1,-1-1 0,0 0 0,1 1-1,-1-1 1,1 0 0,0-1 0,5 3-1,9 0-458,0-2 0,0 1 0,0-2 0,0-1-1,36-3 1,15 0-10912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47 10936,'-2'7'93,"2"-5"131,-1-1-1,0 1 0,1 0 0,0 0 0,-1 0 0,1 0 0,0 0 0,0 0 0,0 0 0,0 3 0,1-5-143,-1 1-1,1-1 1,0 1 0,0-1-1,0 0 1,-1 0 0,1 1-1,0-1 1,0 0 0,0 0-1,-1 0 1,1 0-1,0 0 1,0 0 0,0 0-1,0 0 1,-1 0 0,1 0-1,0 0 1,0 0 0,0-1-1,-1 1 1,1 0 0,0-1-1,0 1 1,0-1 0,-1 1-1,2-1 1,101-33 1152,-24 11-3805,-12 4-7207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9952,'1'32'2164,"-1"-29"-1836,1 1-1,-1-1 1,0 1 0,0 0-1,0-1 1,0 1 0,0 0-1,-1-1 1,0 1 0,0-1-1,0 1 1,-2 6 0,-23 35-18,2-2-1608,8-11-5734,4-7 2332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9592,'0'0'0,"0"6"0,-2 2 1024,4-2-1024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96 8520,'-1'0'26,"1"0"1,-1 0-1,0 0 0,1 0 1,-1 0-1,0 0 1,1 0-1,-1 0 0,1 0 1,-1 0-1,0 0 0,1 0 1,-1 0-1,1-1 1,-1 1-1,0 0 0,1 0 1,-1-1-1,1 1 1,-1 0-1,1-1 0,-1 1 1,1 0-1,-1-1 1,1 1-1,0-1 0,-1 1 1,1-1-1,-1 0 1,5-17 1553,-3 16-1474,0 0 0,0 0 0,-1 0-1,1 0 1,-1 0 0,1 0 0,-1 0 0,0 0 0,1 0 0,-1 0-1,-1-4 1,0 4-56,0-1-1,0 1 0,0-1 1,-1 1-1,1-1 1,-1 1-1,1 0 0,-1 0 1,0 0-1,0 0 0,0 0 1,0 0-1,-1 0 1,1 1-1,0-1 0,-1 1 1,1 0-1,-1 0 1,1 0-1,-1 0 0,0 0 1,1 0-1,-1 0 0,0 1 1,0 0-1,1-1 1,-1 1-1,-5 1 0,3-1 55,1 0 0,0 0 0,-1 1 0,1 0 0,0 0 0,0 0 0,-1 0 0,1 1 0,0-1 0,0 1 0,1 0-1,-1 1 1,0-1 0,1 0 0,-1 1 0,1 0 0,0 0 0,0 0 0,0 0 0,-4 6 0,2-1-23,0 1 1,1-1-1,0 1 1,1 0-1,0 0 1,0 0-1,1 0 0,0 0 1,1 1-1,0-1 1,0 18-1,2-25-80,-1 0-1,1 0 0,0 0 1,-1 0-1,1 0 1,0-1-1,0 1 0,0 0 1,1-1-1,-1 1 1,0-1-1,0 1 1,1-1-1,-1 0 0,1 1 1,-1-1-1,1 0 1,0 0-1,0 0 0,-1 0 1,1 0-1,0-1 1,0 1-1,0 0 1,0-1-1,0 1 0,0-1 1,0 0-1,0 0 1,1 0-1,8 1-747,1-1 1,-1 0-1,18-3 0,-26 3 415,41-6-1475,22-1-5586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5112,'-2'21'1149,"-1"0"1,-1 0 0,-1 0-1,-1 0 1,0-1-1,-12 24 1,2-3-604,-7 35-5597,12-34-195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10760,'0'0'0,"10"8"0,1 0-7592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 8880,'-6'38'2172,"-2"0"-1,-1-1 1,-25 61 0,15-45-776,13-32-1400,-1-1-1,-2 0 1,0 0-1,-17 26 1,-13 25-2,9-14 129,29-56-129,1 0 0,-1 1 1,1-1-1,0 0 0,0 1 0,0-1 0,0 0 1,0 1-1,0-1 0,0 0 0,0 1 0,0-1 0,1 0 1,-1 1-1,1-1 0,-1 0 0,1 0 0,-1 1 0,1-1 1,0 0-1,-1 0 0,1 0 0,0 0 0,1 1 1,23 21-599,-21-21 598,-1 0 0,1 0 1,0 0-1,0 0 0,0-1 1,0 0-1,1 0 0,-1 0 1,0 0-1,0 0 0,1-1 1,-1 0-1,0 0 0,1 0 1,-1 0-1,0-1 0,1 0 1,-1 0-1,0 0 0,0 0 1,0-1-1,5-2 0,13-2-285,4-1-311,20-4-4047,-16 4-3531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10488,'181'46'-228,"-133"-34"-6312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 11208,'-1'6'413,"-1"-1"0,0 1 0,0 0 0,-1-1 0,1 0 0,-1 1 0,0-1 0,-8 8 0,-6 14 990,17-27-1401,-12 30 403,12-30-402,0 1 1,-1 0-1,1-1 0,0 1 0,0-1 0,0 1 1,0-1-1,0 1 0,0 0 0,1-1 0,-1 1 1,0-1-1,0 1 0,0-1 0,0 1 0,1-1 1,-1 1-1,0-1 0,0 1 0,1-1 0,-1 1 0,1-1 1,-1 1-1,0-1 0,1 0 0,-1 1 0,1-1 1,-1 1-1,1-1 0,-1 0 0,1 0 0,-1 1 1,1-1-1,-1 0 0,1 0 0,-1 0 0,1 1 0,-1-1 1,1 0-1,-1 0 0,1 0 0,0 0 0,-1 0 1,1 0-1,-1 0 0,1 0 0,-1-1 0,1 1 1,0 0-1,-1 0 0,1 0 0,-1-1 0,2 1 0,10-4-135,-1 1 0,1-2-1,0 0 1,-1 0 0,0-1-1,0 0 1,-1-1 0,0 0-1,0-1 1,0 0 0,-1 0-1,0-1 1,-1-1 0,11-14-1,-18 22 339,-14 24 1355,5-10-1302,2 0 0,-1 1 0,1 0 1,1 1-1,1-1 0,-1 1 0,2 0 1,0 0-1,1 0 0,0 0 0,1 15 0,-1 15-62,6 60 0,-1-63-189,8 153 329,-11-192-346,0 0 0,1 0 0,-1 0 1,0 0-1,-1-1 0,1 1 0,0 0 0,-1 0 0,1 0 0,-1 0 1,1 0-1,-1 0 0,0 0 0,0 0 0,0-1 0,0 1 0,0 0 1,0-1-1,0 1 0,-1-1 0,1 1 0,-1-1 0,1 0 0,-1 1 1,1-1-1,-1 0 0,0 0 0,1 0 0,-1 0 0,0-1 0,0 1 1,0 0-1,0-1 0,0 1 0,0-1 0,-3 1 0,-3-1-102,1-1-1,-1 1 1,0-1 0,1-1-1,-1 1 1,0-1-1,1-1 1,-10-4-1,2 1-93,-2 0 337,1-1 0,-1 0 0,1-2 0,1 0 0,-1 0 0,-16-16 0,31 23-139,0 0-1,0 0 1,1 0 0,-1-1 0,1 1-1,0 0 1,-1-1 0,1 1-1,0 0 1,1 0 0,-1-1-1,0 1 1,1 0 0,-1-1-1,1 1 1,-1 0 0,3-3 0,-3 4-15,2-4-25,0 1 1,0 0-1,1 0 0,-1 0 1,1 0-1,0 1 1,0-1-1,0 1 0,1-1 1,-1 1-1,1 0 1,7-4-1,-5 3-73,11-10-379,0 2-1,1 0 1,37-18-1,1 1-1371,81-49-8275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0 5920,'0'0'7513,"0"4"-6554,2 12-612,0 1 1,-2-1 0,0 1 0,-1-1 0,-5 28 0,-25 87 301,8-45-424,13-39-475,-11 46-11120,14-60 8917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10400,'-36'65'4006,"-40"103"-1,62-128-7464,3-9-6581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11480,'10'-9'392,"1"-1"1,0 1-1,0 1 0,1 0 1,0 1-1,1 0 1,-1 1-1,1 1 1,1 0-1,-1 0 0,23-4 1,1 3-302,0 2-91,0 5 1,-30-1 5,0 1-1,-1 0 1,1 0 0,0 0-1,-1 1 1,1 0 0,-1 0 0,1 1-1,-1 0 1,0 0 0,0 1 0,-1-1-1,1 1 1,-1 0 0,1 1-1,4 5 1,-8-8 11,-1 1 1,0 0-1,0-1 0,0 1 1,0 0-1,0 0 0,-1-1 1,1 1-1,-1 0 0,0 0 1,0 0-1,0 0 0,0-1 1,0 1-1,0 0 0,-1 0 1,-1 3-1,2-2 22,0-2-5,-1 0 0,1-1-1,0 1 1,-1 0 0,1 0 0,-1 0 0,0 0 0,1 0 0,-1-1-1,0 1 1,0 0 0,0-1 0,-1 1 0,0 1 0,-4 4 38,-18 23-12,-8-1-55,-5 0-4,-157 93-6060,158-101-1201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6 10760,'12'-6'2373,"-14"18"1497,-2 0-2859,-25 78-269,19-63-585,1 1 1,-11 56 0,21-66-58,6-13 46,-5-6-122,-1 1 1,1-1 0,0 1-1,0-1 1,0 0 0,0 0-1,-1 0 1,1 0 0,0 0-1,-1 0 1,1 0 0,1-2-1,38-40-33,-24 22-718,44-50-4048,-28 36-4685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0 154 10584,'3'1'11,"0"1"279,1 0 1,-1 0-1,1-1 0,0 1 0,-1-1 1,1 0-1,0 1 0,0-2 1,0 1-1,0 0 0,0-1 0,0 0 1,0 0-1,0 0 0,0-1 1,0 1-1,0-1 0,0 0 1,6-2-1,6-1-72,-7 1-160,1 0-1,-1-1 0,0 0 0,0 0 0,0-1 1,0 0-1,-1-1 0,0 0 0,0 0 1,8-9-1,-11 11-131,0-1-1,0 0 1,-1 0 0,1 0-1,6-11 1,-10 14 51,0 0 1,0 0-1,0 0 0,0 0 0,0 0 0,-1 0 0,1 0 0,0 0 1,-1-1-1,0 1 0,1 0 0,-1 0 0,0-1 0,0 1 0,-1 0 1,1 0-1,0 0 0,-1-1 0,0-3 0,-2 5-2,1-1-1,0 1 1,-1 0-1,1 0 1,0 0-1,-1 0 1,0 0-1,1 0 1,-1 1-1,1-1 1,-1 1-1,0 0 1,-4 0 0,7 0 25,-8 0 150,-1 1 0,1-1 0,0 2 0,-1-1 0,1 1 0,0 1 0,0-1 0,0 1 0,1 1 0,-1-1 0,1 1-1,0 1 1,-9 6 0,13-9-180,-2 1 79,0 1-1,0-1 1,1 1-1,-1 0 0,1 0 1,0 0-1,0 1 0,1 0 1,-1-1-1,1 1 1,0 1-1,0-1 0,1 0 1,0 1-1,0-1 0,0 1 1,-2 9-1,4-12-36,0-1 0,0 1 0,0-1 1,0 1-1,0-1 0,0 0 0,1 1 0,-1-1 0,1 1 0,0-1 1,-1 0-1,1 0 0,0 1 0,0-1 0,1 0 0,-1 0 0,0 0 1,1 0-1,-1 0 0,1 0 0,3 2 0,-1 0-186,1-1-1,0 1 0,0-1 1,0 0-1,0 0 1,1-1-1,9 4 1,55 11-3046,-6-2-6433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8160,'2'3'302,"0"0"0,0 1 0,0-1 0,0 1 1,-1-1-1,0 1 0,0 0 0,0 0 0,0 0 0,0-1 0,-1 1 1,0 0-1,1 0 0,-2 0 0,1 0 0,-1 7 0,0 10 555,-6 39 338,4-44-959,1 1 0,1 0 0,0 18 0,1-35-234,0 0 0,0 1 0,0-1 1,0 0-1,0 0 0,0 0 0,0 0 1,0 0-1,0 0 0,0 1 0,0-1 1,1 0-1,-1 0 0,0 0 0,0 0 1,0 0-1,0 0 0,0 0 0,0 1 1,0-1-1,0 0 0,0 0 0,1 0 1,-1 0-1,0 0 0,0 0 0,0 0 1,0 0-1,0 0 0,0 0 0,1 0 1,-1 0-1,0 0 0,0 0 0,0 0 1,0 0-1,0 0 0,0 0 0,1 0 1,-1 0-1,0 0 0,0 0 0,0 0 1,0 0-1,0 0 0,1 0 0,-1 0 1,0 0-1,0 0 0,0 0 0,0 0 1,0 0-1,0 0 0,0-1 0,0 1 1,1 0-1,-1 0 0,0 0 0,0 0 1,0 0-1,0 0 0,12-12 235,9-16 86,-16 20-360,0 1 0,-1 0 0,0-1-1,0 0 1,3-12 0,23-57-107,-29 75-170,0-1 0,0 0 0,0 1 0,0-1 0,1 1 1,-1-1-1,1 1 0,0 0 0,-1 0 0,1-1 0,0 1 1,0 1-1,0-1 0,0 0 0,1 0 0,-1 1 0,1-1 1,-1 1-1,1 0 0,3-2 0,11-3-5759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11208,'-42'3'2818,"38"-3"-2402,0-1 0,-1 1 0,1 0 0,0 1-1,-1-1 1,1 1 0,0 0 0,0 0-1,-1 0 1,1 1 0,0-1 0,-5 4-1,5-3-389,0 0-1,1 0 1,-1 1 0,1-1-1,0 1 1,0 0-1,0 0 1,0 0-1,0 1 1,1-1-1,-1 0 1,1 1-1,0 0 1,0 0 0,0-1-1,1 1 1,0 0-1,-2 7 1,1 14 6,5-18-34,0-4-2,-2-1 3,-1 0 1,1 0-1,0 0 0,0 0 0,0 0 0,1 0 0,-1 0 0,0 0 0,1-1 0,-1 1 0,1-1 0,-1 1 0,1-1 1,0 1-1,0-1 0,0 0 0,0 0 0,0 0 0,0 0 0,0 0 0,0 0 0,0-1 0,3 2 0,-1-2-3,0 0 0,0 0 0,0-1 0,0 1 0,0-1 0,0 0 0,0 0 0,0 0 0,0-1 0,-1 1-1,8-5 1,0 0-7,0-1 0,0-1 0,-1 0 0,-1 0 0,1-1 0,15-20 0,-11 3-28,-14 26 39,0-1 0,1 0-1,-1 1 1,0-1 0,0 0 0,1 1-1,-1-1 1,0 0 0,0 1 0,0-1-1,0 0 1,0 1 0,0-1 0,0 0-1,0 1 1,0-1 0,0 0 0,0 1-1,-1-1 1,1 0 0,0 1 0,0-1-1,-1 0 1,1 1 0,0-1-1,-1 1 1,1-1 0,-1 0 0,-1 2-32,1 0 1,0 0 0,-1 0-1,1 0 1,0 0 0,-1 0-1,1 1 1,0-1 0,0 0-1,0 1 1,0-1 0,0 1-1,0-1 1,1 1 0,-1-1-1,0 1 1,0 2 0,0-2-29,-9 19 11,1 1 0,0-1-1,2 2 1,0-1 0,-4 32 0,11-52-109,0-1 0,0 1 0,0 0 0,0 0 0,1 0-1,-1 0 1,0 0 0,1-1 0,0 1 0,-1 0 0,1-1 0,0 1 0,0 0 0,0-1 0,1 3-1,5 7-1697,7 20-7684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11928,'2'0'45,"-1"0"0,0 0 0,1 0 0,-1 0 0,0 0 0,0 0 0,1 1 0,-1-1 0,0 0 1,0 1-1,1-1 0,-1 1 0,0 0 0,0-1 0,0 1 0,0 0 0,0 0 0,0 0 0,0-1 0,0 1 1,0 0-1,0 0 0,1 2 0,-1 0 173,0 0 0,0-1 0,0 1 0,-1 0 1,1 0-1,-1-1 0,1 1 0,-1 0 0,0 0 0,0 5 1,-2 6 698,-1 0 0,0 0 1,-10 26-1,0-3-949,-42 129 1091,25-33-7351,16-65-2634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11384,'2'2'125,"0"1"0,0-1 0,0 0 0,0 1 0,1-1 0,-1 0 0,1 0 0,0-1 0,0 1 0,-1 0 0,1-1 0,0 0 0,0 0 1,0 0-1,0 0 0,1 0 0,-1 0 0,0-1 0,0 1 0,0-1 0,1 0 0,-1 0 0,0-1 0,0 1 0,7-2 0,0 0 348,1-1 0,0 0 0,-1-1-1,0 0 1,0-1 0,16-9 0,12-10-429,-31 16-45,-1 0 3,-1 2-119,1 0-1,-1 0 0,0-1 1,0 1-1,-1-1 1,0 0-1,0 0 0,0-1 1,-1 1-1,0-1 1,-1 1-1,0-1 1,0 0-1,0 0 0,0-10 1,-2 17 116,0 1 1,0-1 0,-1 1-1,1-1 1,0 0 0,0 1-1,0-1 1,0 1 0,-1-1-1,1 0 1,0 1 0,-1-1-1,1 1 1,0-1 0,-1 1-1,1-1 1,0 1-1,-1 0 1,1-1 0,-1 1-1,1-1 1,-1 1 0,1 0-1,-1-1 1,0 1 0,1 0-1,-1 0 1,1-1 0,-1 1-1,1 0 1,-1 0 0,0 0-1,1 0 1,-1 0 0,0 0-1,1 0 1,-1 0-1,-1 0 1,1 0 1,-4 0 46,0-1 1,0 1 0,0 0 0,0 0 0,0 1 0,0 0-1,0-1 1,0 2 0,0-1 0,0 1 0,0-1 0,0 1 0,1 1-1,-1-1 1,1 1 0,-1-1 0,1 1 0,0 1 0,0-1 0,0 1-1,1-1 1,-6 7 0,4-3 37,0 0-1,0 0 0,1 0 1,0 1-1,0 0 0,1 0 1,0 0-1,0 0 0,1 0 1,0 1-1,0-1 0,-1 16 1,3-22-158,0 1 1,0 0-1,1 0 1,-1 0-1,1-1 1,-1 1-1,1 0 1,0 0-1,0-1 1,0 1-1,0-1 1,1 1 0,-1-1-1,1 1 1,-1-1-1,5 4 1,-1 0-587,1-2 0,0 1 0,0-1 0,11 6 0,-5-3-94,32 21-7660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11832,'2'0'204,"1"-1"0,-1 1 1,0 0-1,0 0 1,0 0-1,1 0 0,-1 0 1,0 0-1,0 0 0,1 1 1,-1-1-1,3 2 1,-4-1-70,0 0 0,0 0 1,0 0-1,0 0 0,0 1 1,0-1-1,0 0 1,0 1-1,-1-1 0,1 0 1,0 1-1,-1-1 0,1 1 1,-1-1-1,0 0 1,1 1-1,-1-1 0,0 1 1,0 0-1,0 2 0,0 11 265,-1-1 0,0 1-1,-2 0 1,1-1 0,-2 1-1,-8 22 1,3-6-172,8-27-224,-9 36 22,10-33 24,0-7-38,0 0 1,0 0-1,0 1 1,0-1 0,0 0-1,0 0 1,0 1-1,0-1 1,0 0-1,0 0 1,0 0 0,0 1-1,0-1 1,0 0-1,0 0 1,0 1-1,0-1 1,1 0-1,-1 0 1,0 0 0,0 1-1,0-1 1,0 0-1,0 0 1,1 0-1,-1 0 1,0 0 0,0 1-1,0-1 1,1 0-1,-1 0 1,0 0-1,0 0 1,0 0 0,1 0-1,-1 0 1,0 0-1,0 0 1,1 0-1,-1 1 1,13-5-36,12-13-211,11-31-98,57-96-1,-84 132 248,-7 21 79,-8 23 39,6-30-39,-5 22 130,1 0-1,0 1 1,1 32-1,7 5-6246,0-22-3150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48 8968,'-1'-1'176,"1"0"-1,-1 0 1,1 0 0,-1 0 0,1 1 0,-1-1-1,1 0 1,-1 0 0,1 0 0,0 0 0,-1 0 0,1 0-1,0 0 1,0-1 0,0 1 0,0 0 0,0 0 0,0 0-1,0 0 1,1-1 0,-1 0 35,0 1 0,0 0 0,0-1 0,0 1 0,0 0 0,0 0 0,0-1 0,0 1 0,0 0 0,-1 0 0,1-1 0,-1 1 0,1 0 0,0 0 0,-1 0 0,-1-2 1,2 3-146,-1-1 1,0 1 0,1 0-1,-1-1 1,0 1 0,1 0-1,-1 0 1,0 0 0,1-1 0,-1 1-1,0 0 1,0 0 0,1 0-1,-1 0 1,0 0 0,0 1-1,1-1 1,-1 0 0,0 0 0,1 0-1,-1 1 1,0-1 0,1 0-1,-1 1 1,0-1 0,1 0 0,-1 1-1,0 0 1,-21 16 240,13-8-213,1 0 0,0 0 0,0 1 0,1 0 0,1 0 0,-1 1 0,2 0 0,-8 18 0,3 6-47,10-27-47,2-2-7,-2-3 16,0 0-1,0 0 0,1 0 0,-1-1 0,1 1 0,-1 0 1,1-1-1,0 1 0,0 0 0,0-1 0,0 1 0,0-1 1,1 1-1,-1-1 0,1 0 0,0 0 0,0 0 0,0 0 1,0 0-1,3 3 0,-1-3 21,-1 0 1,1-1-1,0 1 0,0-1 1,0 0-1,0 0 0,0 0 1,0 0-1,0-1 0,0 1 1,0-1-1,6-1 1,9-1 89,-1-1 0,1-1 0,-1-1 0,27-11 0,-37 13-120,15-5-95,-1-2-1,-1-1 1,1-1-1,32-25 1,-34 18-311,-15 12 347,20-27 15,-22 22 54,-3 5-13,1 5 6,-1 1 0,0 0 0,0 0 0,0-1 0,0 1 0,0 0 0,0 0 0,0-1 0,-1 1 0,1 0 0,0 0 0,-1 0 0,1-1 0,-1 1 0,1 0 0,-1 0 0,1 0 0,-1 0 0,0 0 0,0 0 0,1 0 0,-1 0 0,0 0 0,0 1 0,0-1 0,0 0 0,0 0 0,0 1 0,0-1 0,0 1 0,0-1 0,-1 1 0,1-1 0,0 1 0,0 0 0,0-1 0,-1 1 0,1 0 0,0 0 0,-2 0 0,0 0 40,0-1-1,1 1 1,-1 0 0,0 0-1,0 1 1,1-1 0,-1 1-1,0-1 1,1 1 0,-1 0-1,0 0 1,1 0-1,-1 0 1,1 0 0,-1 1-1,1-1 1,0 1 0,-4 3-1,3-1-2,0 0-1,0 0 0,0 0 0,1 1 0,-1-1 1,1 1-1,0 0 0,0-1 0,1 1 1,-1 0-1,1 0 0,0 0 0,1 0 0,-1 0 1,1 1-1,0-1 0,0 0 0,1 0 1,-1 0-1,1 0 0,0 0 0,1 0 0,3 9 1,-3-8-108,0-1 1,1 1 0,0-1 0,0 1 0,1-1-1,0 0 1,0 0 0,0 0 0,0-1-1,0 0 1,1 1 0,0-1 0,0-1-1,0 1 1,7 2 0,9 4-1287,2-1-1,-1-1 1,25 6 0,-40-12 1087,91 28-9092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0 10136,'0'1'103,"-1"0"0,1 0 0,-1-1 0,1 1 0,-1 0 0,1-1 1,-1 1-1,1 0 0,-1-1 0,0 1 0,1-1 0,-1 1 0,0-1 1,0 1-1,1-1 0,-1 0 0,0 1 0,0-1 0,0 0 0,1 1 0,-1-1 1,0 0-1,0 0 0,0 0 0,0 0 0,0 0 0,1 0 0,-1 0 0,0 0 1,0 0-1,0-1 0,0 1 0,1 0 0,-1 0 0,0-1 0,0 1 0,0 0 1,0-1-1,-16-5 528,13 6-545,-1-1 0,1 1 0,0 1 0,-1-1 0,1 1 0,-1-1 0,1 1 0,0 0 0,0 1 1,0-1-1,-1 1 0,1 0 0,1 0 0,-1 0 0,0 0 0,0 1 0,1 0 0,0-1 0,-5 6 0,2-2 10,0-1 0,0 2 0,1-1 0,0 1-1,0-1 1,1 1 0,0 1 0,0-1 0,-5 14 0,8-19-70,1 0 0,-1 1 0,1-1 0,0 0 0,-1 0 0,1 0 0,0 1 0,1-1 0,-1 0 0,0 0 0,0 0 0,1 0 0,0 1 0,-1-1 0,1 0 0,0 0 0,0 0 0,0 0 0,2 3 0,0-1 1,1-1 0,-1 1 0,1-1 1,-1 0-1,1 0 0,0 0 0,6 3 0,45 22 20,-29-13 47,-26-15-92,1 0 0,-1 1 0,0-1-1,1 0 1,-1 1 0,0-1 0,1 0-1,-1 1 1,0-1 0,0 1-1,1-1 1,-1 0 0,0 1 0,0-1-1,0 1 1,0-1 0,1 1-1,-1-1 1,0 0 0,0 1 0,0-1-1,0 1 1,0-1 0,0 1 0,0-1-1,0 1 1,0-1 0,0 1-1,-1-1 1,1 1 0,0-1 0,0 1-1,-15 13 84,-17 2 39,0-4 93,-44 9 0,29-13-5602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33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11480,'0'0'0,"-8"1"1688,3 10-1688,-1 0-9432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9240,'0'0'1456,"10"19"3973,-7-18-5314,1 1 1,0-1 0,0 0-1,0 0 1,-1 0-1,1 0 1,0-1 0,0 0-1,0 1 1,0-1-1,0-1 1,0 1 0,8-2-1,-1 0-62,-1-1 0,1 0 1,-1 0-1,15-8 0,-17 7 2,0 0 0,-1-1 0,1 1 0,-1-2 0,0 1 0,7-7 0,-13 10-49,1 0 1,0 0-1,-1 0 0,0 0 0,1 0 0,-1 0 0,0 0 0,0 0 0,0-1 0,0 1 0,0 0 0,-1-1 0,1 1 1,-1-1-1,1 1 0,-1 0 0,0-1 0,0 1 0,0-1 0,0 1 0,-1-1 0,1 1 0,-1-1 0,1 1 0,-1 0 0,0-1 1,0 1-1,0 0 0,-2-4 0,1 4-10,0-1 0,0 0 0,0 0 1,0 1-1,-1 0 0,1-1 0,-1 1 0,0 0 0,1 0 1,-1 0-1,0 1 0,0-1 0,0 1 0,-1-1 1,1 1-1,0 0 0,0 0 0,-1 1 0,1-1 1,0 1-1,-1-1 0,1 1 0,-1 0 0,1 1 1,-1-1-1,1 0 0,0 1 0,-5 1 0,3-1 5,0 1-1,1 0 0,-1 0 0,1 0 1,0 0-1,0 0 0,-1 1 1,2 0-1,-1 0 0,0 0 0,0 0 1,1 1-1,0 0 0,0-1 1,0 1-1,0 0 0,1 0 0,-1 1 1,1-1-1,0 0 0,0 1 0,-1 7 1,1-5-15,1-1 0,0 1-1,1 0 1,-1 0 0,1 0 0,1-1 0,0 1 0,-1 0 0,4 8-1,7 9-5,-8-19-278,0 0 0,1 0 0,-1-1 0,1 1 0,0-1 0,1 0 0,-1 0 0,1-1 0,0 1 0,0-1 0,0 0 0,0 0 0,7 2 0,3 0-1098,1 0-1,0-1 1,29 4-1,9 0-3316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20 6816,'4'-4'288,"-3"2"170,0 1 1,0 0 0,0-1-1,1 1 1,-1 0-1,0 0 1,0 0 0,1 0-1,-1 0 1,1 0 0,-1 0-1,1 1 1,2-2-1,-3 2-332,-1 1 0,0-1 0,1 0 0,-1 0 0,0 1 0,1-1 0,-1 0 0,0 1 0,0-1 0,1 0 0,-1 1 0,0-1-1,0 1 1,0-1 0,0 0 0,1 1 0,-1-1 0,0 1 0,0-1 0,0 0 0,0 1 0,0-1 0,0 1 0,0-1 0,0 1-1,0-1 1,0 1 0,-5 34 1415,-14 29-1225,13-46-163,0 0-1,2 1 0,-4 24 1,8-43-149,0 0-1,0-1 1,1 1 0,-1 0 0,0 0 0,0 0 0,0 0 0,1-1-1,-1 1 1,0 0 0,0 0 0,1 0 0,-1 0 0,0 0-1,1 0 1,-1 0 0,0-1 0,0 1 0,1 0 0,-1 0 0,0 0-1,0 0 1,1 0 0,-1 0 0,0 0 0,1 1 0,-1-1-1,0 0 1,0 0 0,1 0 0,-1 0 0,0 0 0,0 0-1,1 0 1,-1 1 0,0-1 0,0 0 0,1 0 0,-1 0 0,0 1-1,0-1 1,0 0 0,0 0 0,1 0 0,-1 1 0,0-1-1,0 0 1,0 0 0,0 1 0,0-1 0,0 0 0,0 1 0,1-1-1,-1 0 1,0 0 0,0 1 0,0-1 0,0 0 0,0 0-1,0 1 1,-1-1 0,1 0 0,0 1 0,0-1 0,0 0 0,0 1-1,14-15-76,18-39-520,-27 43 465,0 1 1,1-1 0,0 1 0,1 0-1,0 0 1,14-12 0,-21 20 128,0 1 0,1 0 1,-1 0-1,0 0 1,0 0-1,1 0 0,-1 0 1,0 0-1,1 0 0,-1 0 1,0 0-1,0 0 0,1 0 1,-1 0-1,0 0 0,1 0 1,-1 1-1,0-1 0,0 0 1,1 0-1,-1 0 0,0 0 1,0 0-1,1 1 0,-1-1 1,0 0-1,0 0 1,0 0-1,0 1 0,1-1 1,-1 0-1,0 0 0,0 1 1,0-1-1,0 0 0,0 0 1,1 1-1,-1-1 0,0 0 1,0 0-1,0 1 0,0-1 1,0 0-1,0 1 0,0-1 1,0 0-1,0 0 0,0 1 1,0-1-1,0 0 1,0 1-1,-1-1 0,1 0 1,0 0-1,0 1 0,0-1 1,-2 24 167,-4 5-397,-6 38 1025,14-13-5291,1-23-5132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213 133 7536,'4'-5'450,"1"-1"0,-1 0 0,0 0 0,-1 0 1,1 0-1,-1-1 0,0 1 0,-1-1 0,0 0 0,0 0 0,0 1 1,-1-1-1,0 0 0,0-1 0,-1-12 0,0 19-425,-1 0-1,1 0 1,0 0 0,-1 0-1,1 1 1,-1-1 0,1 0-1,-1 0 1,0 1 0,1-1-1,-1 0 1,0 1-1,1-1 1,-1 0 0,0 1-1,0-1 1,0 1 0,0 0-1,1-1 1,-1 1 0,0 0-1,0-1 1,0 1-1,0 0 1,0 0 0,0 0-1,0 0 1,0-1 0,0 2-1,0-1 1,1 0 0,-1 0-1,0 0 1,0 0-1,0 0 1,-1 1 0,-2 0 81,-1 0 0,1 0 0,0 0 0,0 1 1,0 0-1,-8 4 0,5-1-76,0 0 1,0 1-1,1 0 1,0 0-1,0 0 1,1 1-1,-7 10 1,10-14 9,0 0-1,0 0 1,0 0 0,1 0-1,-1 1 1,1-1 0,0 1-1,0-1 1,0 1 0,1-1-1,-1 1 1,1-1-1,0 1 1,0 0 0,0-1-1,0 1 1,1 0 0,-1-1-1,3 7 1,-1-7 3,0-1 0,1 0 0,-1 0 0,1 0 0,-1 0 0,1 0 0,0-1-1,0 1 1,0-1 0,0 0 0,0 0 0,0 0 0,0 0 0,0 0 0,6 0 0,13 5-45,-21-5-4,-1-1 0,0 0-1,1 1 1,-1-1-1,0 0 1,1 1-1,-1-1 1,0 1 0,1-1-1,-1 0 1,0 1-1,0-1 1,0 1-1,1-1 1,-1 1 0,0-1-1,0 1 1,0-1-1,0 1 1,0-1-1,0 1 1,0-1-1,0 0 1,0 1 0,0-1-1,0 1 1,0-1-1,0 1 1,0-1-1,-1 1 1,1-1 0,0 1-1,0-1 1,0 1-1,-1-1 1,1 1-1,-13 17 3,4-9-9,4-4 8,1-1 1,-1 0-1,0 0 0,0 0 0,0-1 0,-1 0 1,1 0-1,-1 0 0,1-1 0,-7 2 0,-96 37-1904,106-40 764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6192,'0'0'5304,"-9"32"-439,-18 17-4123,-16 33 329,39-73-1542,1 1 1,0 0-1,0 0 0,1 0 1,0 0-1,0 0 1,1 12-1,4 2-3218,0-2-2951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11384,'0'0'0,"7"6"1952,-2 4-1808,-2-3 0,-2 0-144,3 6-9776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36 8792,'25'-22'4011,"-10"9"177,-14 13-3828,-4 10 432,-113 265 648,103-247-1395,-1 0-1,-21 30 0,2-5-63,33-52 19,-2 2 3,0 0-1,0 0 0,0 1 1,1-1-1,-1 0 1,1 1-1,0-1 0,0 1 1,0-1-1,1 1 1,-1 6-1,1-9-9,51 16-285,62 1-5166,-83-16-3855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8248,'4'1'330,"0"0"1,0 0-1,-1 0 1,1 1-1,0 0 0,-1-1 1,1 1-1,-1 0 1,1 1-1,-1-1 1,0 1-1,0-1 1,0 1-1,0 0 0,-1 0 1,1 0-1,2 5 1,20 18 1297,-11-12-1540,1-2 1,1 0-1,25 15 1,-25-18-1217,1-1 1,26 8 0,15 4-7253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11568,'-6'10'803,"0"0"0,1 0 1,0 0-1,-6 19 0,3-5-31,-12 26 5,-3 1-4735,-3 10-2445,9-21 2943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11120,'0'0'0,"4"5"0,0 6-1608,0 0-4848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20:01:50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8520,'1'0'102,"1"0"0,-1 0 0,0 0 0,1 0 0,-1 0 1,1 0-1,-1 0 0,1 1 0,-1-1 0,1 0 0,-1 1 0,0-1 1,1 1-1,-1-1 0,0 1 0,1 0 0,-1 0 0,0 0 1,0-1-1,0 1 0,1 0 0,-1 0 0,0 1 0,-1-1 0,1 0 1,0 0-1,0 0 0,0 1 0,-1-1 0,1 0 0,0 1 0,-1-1 1,0 0-1,1 1 0,-1-1 0,0 1 0,1 1 0,0 9 713,1-1-1,-2 0 0,0 0 1,-1 14-1,-15 73-728,2-19-51,16-67 21,5-15 61,9-15 51,8-18-359,-17 24-108,0 1-1,1 0 1,0 0-1,0 1 1,18-16 0,-13 25-6418,-8 2 5758,9 1-2881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159F5E0-A547-AC2B-7F60-CD7C7BBEA0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3C2004-55E7-95D0-D86D-770B96EBD6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77B51D9-9700-4BF6-A84A-123828DDDA71}" type="datetimeFigureOut">
              <a:rPr lang="cs-CZ"/>
              <a:pPr>
                <a:defRPr/>
              </a:pPr>
              <a:t>27.11.2023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011D90C-33CD-5533-CBE2-862363CB6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1B597239-5D60-F175-F445-529CEA17F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D3A134-0BAC-4681-733A-FC3BD305D9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E2FC0D-183B-C5D4-708F-97628DF01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26C9192-DEC8-4EDD-8ADE-422F05D2E7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BE00C7-D07A-25BB-1EA1-A0C07280A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727B83-3D22-4402-6F27-5E60846C0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CBE02E-9FB1-8980-2DBB-A03E8A00B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CC16-D401-4082-985F-0B7E045B10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472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BD990-C622-E7DB-12E4-CD267491C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0F8223-48BB-2460-3D8C-6E4EFA780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E0C3E4-E59A-D046-EAD5-F7B8ABDB1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C6DB-F0CF-4E68-A687-2769A0534C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7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039B8-6677-97B0-0B87-E11A37EE3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363E2B-C0BF-3A39-B333-7AD4D5342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71B9D-F777-5D17-D2AD-F5C1795A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91131-C13C-4A37-A974-38ACE116DC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71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CFFF98-E6C3-5276-F368-B2B4753C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9953A8-0EAF-589F-EFA0-ED884C5C7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2D2A36-88E8-385C-7B8B-D3F6E3719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D9668-36A2-4AF2-B2AD-4DBD92B6F4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6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B5FED0-B89D-DA82-F3A5-D85EF3B54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1ABA7-87CA-2CD6-8195-46F64F648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8BC33C-1AA5-F8AE-C292-FB111BA62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2138-495B-4204-AFEC-E95DB7F3C8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206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FB324-AAE4-D897-09EA-9A61DA344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6EEFA-3176-0645-4F1A-D7D2EFDDD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3C602-FB30-89C2-B5E1-D4C22BE0B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29E0-4A5A-4E9E-BEFA-DB46861F84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360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08AA37-A106-3128-5708-E37BBCE6B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DBE33B-917B-4D34-5B9A-9A044C081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7B644A-100E-880B-9490-8FD09C457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8A31-8E90-4FE7-BE38-C7629A5DC9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426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3B3685-3F04-CB75-31B2-28457D76F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4D8ED4-99BE-CD16-8121-B9605DB21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61735-D159-0303-91D6-9E7249F63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4F28-7B77-43B9-8387-2730339870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406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FEB93C-A072-0AA9-B890-CD91C723B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AE4BC5-91BC-955F-A2F1-D4D0DFB14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7C828-C204-CAD1-D290-EA234E604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8CAD-02D6-412A-BFF8-2B0B75D118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428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6D44F-637D-02BA-238F-E7BD98238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46716-F0C0-D158-12C4-3AFA5E3CB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C2A73-1449-F045-B406-31996E7CD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5284-7B5A-443F-A1F7-C783BDE46B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921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2255D-549F-2B5B-83DD-F68C0AAD9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F8B10-4D7F-1B2E-C872-95952A7C2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D7316-8A24-E7A2-B303-811CA19B5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67505-DE7D-4A4B-AA6B-DE20E5B4C5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188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C03C67-8DAE-450A-3EEF-68DE2C72E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C69EB1-667A-956E-04A2-CEDD307F2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FF83FA-8D91-DC73-883B-209C012E22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624BC8-1061-BF17-9FDC-60AC30F19E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EFBEB3-3C7A-B6C2-6AB7-71FA6E641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CD416E-AF11-4BAB-9ED1-C7561BD01D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4">
            <a:extLst>
              <a:ext uri="{FF2B5EF4-FFF2-40B4-BE49-F238E27FC236}">
                <a16:creationId xmlns:a16="http://schemas.microsoft.com/office/drawing/2014/main" id="{B3B060A8-93B4-E581-8058-90E62F46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36613"/>
            <a:ext cx="857250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EXAM: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Written part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(5 examples) – 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10 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Oral part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(theory)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5 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Homeworks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(earn or loose) –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 5 points in total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Essay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(2-3 pages) and presentation – 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4 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Brain exercises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 10  points in total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11-13.5 points – dobře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14-17.5 points – velmi dobře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above 18 - výborně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 Box 16">
            <a:extLst>
              <a:ext uri="{FF2B5EF4-FFF2-40B4-BE49-F238E27FC236}">
                <a16:creationId xmlns:a16="http://schemas.microsoft.com/office/drawing/2014/main" id="{8D37500E-84E1-703F-9FDE-6CB269634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477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lbertus Extra Bold"/>
              </a:rPr>
              <a:t>EXAM</a:t>
            </a:r>
            <a:endParaRPr lang="cs-CZ" altLang="cs-CZ" sz="3600">
              <a:solidFill>
                <a:srgbClr val="C00000"/>
              </a:solidFill>
              <a:latin typeface="Albertus Extr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>
            <a:extLst>
              <a:ext uri="{FF2B5EF4-FFF2-40B4-BE49-F238E27FC236}">
                <a16:creationId xmlns:a16="http://schemas.microsoft.com/office/drawing/2014/main" id="{1D989DE5-45F3-7A4B-3A8D-F83B66A0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196975"/>
            <a:ext cx="4405313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What else to relax?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Covarion (MrBayes)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CAT (Phylobayes),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LG4X (RAxML), </a:t>
            </a:r>
            <a:r>
              <a:rPr lang="cs-CZ" altLang="cs-CZ" sz="1800" b="1">
                <a:solidFill>
                  <a:srgbClr val="C00000"/>
                </a:solidFill>
              </a:rPr>
              <a:t>4 cathegories of positions, independent from Gamma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C10, C20, C60, PMSF (IQtree)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grpSp>
        <p:nvGrpSpPr>
          <p:cNvPr id="13315" name="Skupina 3">
            <a:extLst>
              <a:ext uri="{FF2B5EF4-FFF2-40B4-BE49-F238E27FC236}">
                <a16:creationId xmlns:a16="http://schemas.microsoft.com/office/drawing/2014/main" id="{9086600E-8EB0-9DEC-4B5B-501DF16F29E0}"/>
              </a:ext>
            </a:extLst>
          </p:cNvPr>
          <p:cNvGrpSpPr>
            <a:grpSpLocks/>
          </p:cNvGrpSpPr>
          <p:nvPr/>
        </p:nvGrpSpPr>
        <p:grpSpPr bwMode="auto">
          <a:xfrm>
            <a:off x="3451225" y="1700213"/>
            <a:ext cx="2711450" cy="2519362"/>
            <a:chOff x="1010197" y="3917947"/>
            <a:chExt cx="1230160" cy="990850"/>
          </a:xfrm>
        </p:grpSpPr>
        <p:cxnSp>
          <p:nvCxnSpPr>
            <p:cNvPr id="4" name="Přímá spojovací čára 3">
              <a:extLst>
                <a:ext uri="{FF2B5EF4-FFF2-40B4-BE49-F238E27FC236}">
                  <a16:creationId xmlns:a16="http://schemas.microsoft.com/office/drawing/2014/main" id="{659F8655-ADBA-0F29-B7C3-AB55D3223CF9}"/>
                </a:ext>
              </a:extLst>
            </p:cNvPr>
            <p:cNvCxnSpPr/>
            <p:nvPr/>
          </p:nvCxnSpPr>
          <p:spPr>
            <a:xfrm rot="16200000" flipH="1">
              <a:off x="861599" y="4077784"/>
              <a:ext cx="709891" cy="412694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ovací čára 4">
              <a:extLst>
                <a:ext uri="{FF2B5EF4-FFF2-40B4-BE49-F238E27FC236}">
                  <a16:creationId xmlns:a16="http://schemas.microsoft.com/office/drawing/2014/main" id="{7263AFB7-DEBE-9D33-088F-FF6B66A67CBF}"/>
                </a:ext>
              </a:extLst>
            </p:cNvPr>
            <p:cNvCxnSpPr/>
            <p:nvPr/>
          </p:nvCxnSpPr>
          <p:spPr>
            <a:xfrm flipV="1">
              <a:off x="1835585" y="3917947"/>
              <a:ext cx="404772" cy="721129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ovací čára 5">
              <a:extLst>
                <a:ext uri="{FF2B5EF4-FFF2-40B4-BE49-F238E27FC236}">
                  <a16:creationId xmlns:a16="http://schemas.microsoft.com/office/drawing/2014/main" id="{D8CC28A5-5D2C-9592-B545-ED9AD0E2BD51}"/>
                </a:ext>
              </a:extLst>
            </p:cNvPr>
            <p:cNvCxnSpPr/>
            <p:nvPr/>
          </p:nvCxnSpPr>
          <p:spPr>
            <a:xfrm>
              <a:off x="1422891" y="4639076"/>
              <a:ext cx="41269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ovací čára 6">
              <a:extLst>
                <a:ext uri="{FF2B5EF4-FFF2-40B4-BE49-F238E27FC236}">
                  <a16:creationId xmlns:a16="http://schemas.microsoft.com/office/drawing/2014/main" id="{8E1DD48D-7AEF-BBDB-FE28-DAD5C84685A8}"/>
                </a:ext>
              </a:extLst>
            </p:cNvPr>
            <p:cNvCxnSpPr/>
            <p:nvPr/>
          </p:nvCxnSpPr>
          <p:spPr>
            <a:xfrm rot="5400000">
              <a:off x="1231853" y="4717758"/>
              <a:ext cx="269721" cy="112357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>
              <a:extLst>
                <a:ext uri="{FF2B5EF4-FFF2-40B4-BE49-F238E27FC236}">
                  <a16:creationId xmlns:a16="http://schemas.microsoft.com/office/drawing/2014/main" id="{0C5B181D-4A6A-AE8F-F534-FC828AF5CE04}"/>
                </a:ext>
              </a:extLst>
            </p:cNvPr>
            <p:cNvCxnSpPr/>
            <p:nvPr/>
          </p:nvCxnSpPr>
          <p:spPr>
            <a:xfrm rot="16200000" flipH="1">
              <a:off x="1775269" y="4699392"/>
              <a:ext cx="269721" cy="149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57" name="TextovéPole 39">
              <a:extLst>
                <a:ext uri="{FF2B5EF4-FFF2-40B4-BE49-F238E27FC236}">
                  <a16:creationId xmlns:a16="http://schemas.microsoft.com/office/drawing/2014/main" id="{F204ED90-EA48-06E8-D86D-5BD0D43A3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187" y="4116221"/>
              <a:ext cx="231859" cy="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t</a:t>
              </a:r>
              <a:r>
                <a:rPr lang="cs-CZ" altLang="cs-CZ" sz="2400" baseline="-25000"/>
                <a:t>1</a:t>
              </a:r>
            </a:p>
          </p:txBody>
        </p:sp>
      </p:grpSp>
      <p:sp>
        <p:nvSpPr>
          <p:cNvPr id="13316" name="TextovéPole 39">
            <a:extLst>
              <a:ext uri="{FF2B5EF4-FFF2-40B4-BE49-F238E27FC236}">
                <a16:creationId xmlns:a16="http://schemas.microsoft.com/office/drawing/2014/main" id="{409B43B6-6C68-645E-E198-25178C2C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535238"/>
            <a:ext cx="56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</a:t>
            </a:r>
            <a:r>
              <a:rPr lang="cs-CZ" altLang="cs-CZ" sz="2400" baseline="-25000"/>
              <a:t>2</a:t>
            </a:r>
          </a:p>
        </p:txBody>
      </p:sp>
      <p:sp>
        <p:nvSpPr>
          <p:cNvPr id="13317" name="TextovéPole 39">
            <a:extLst>
              <a:ext uri="{FF2B5EF4-FFF2-40B4-BE49-F238E27FC236}">
                <a16:creationId xmlns:a16="http://schemas.microsoft.com/office/drawing/2014/main" id="{C13544C2-A963-4C06-D1BA-CB8ABC671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75" y="3040063"/>
            <a:ext cx="496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</a:t>
            </a:r>
            <a:r>
              <a:rPr lang="cs-CZ" altLang="cs-CZ" sz="2400" baseline="-25000"/>
              <a:t>3</a:t>
            </a:r>
          </a:p>
        </p:txBody>
      </p:sp>
      <p:sp>
        <p:nvSpPr>
          <p:cNvPr id="13318" name="TextovéPole 39">
            <a:extLst>
              <a:ext uri="{FF2B5EF4-FFF2-40B4-BE49-F238E27FC236}">
                <a16:creationId xmlns:a16="http://schemas.microsoft.com/office/drawing/2014/main" id="{1028D96B-7DC7-19E4-624A-8E4D2E7A1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3789363"/>
            <a:ext cx="496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</a:t>
            </a:r>
            <a:r>
              <a:rPr lang="cs-CZ" altLang="cs-CZ" sz="2400" baseline="-25000"/>
              <a:t>4</a:t>
            </a:r>
          </a:p>
        </p:txBody>
      </p:sp>
      <p:sp>
        <p:nvSpPr>
          <p:cNvPr id="13319" name="TextovéPole 39">
            <a:extLst>
              <a:ext uri="{FF2B5EF4-FFF2-40B4-BE49-F238E27FC236}">
                <a16:creationId xmlns:a16="http://schemas.microsoft.com/office/drawing/2014/main" id="{ABD24AA2-AC36-89FF-CCB0-3C748D657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3789363"/>
            <a:ext cx="64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</a:t>
            </a:r>
            <a:r>
              <a:rPr lang="cs-CZ" altLang="cs-CZ" sz="2400" baseline="-25000"/>
              <a:t>5</a:t>
            </a:r>
          </a:p>
        </p:txBody>
      </p:sp>
      <p:sp>
        <p:nvSpPr>
          <p:cNvPr id="13320" name="Obdélník 13">
            <a:extLst>
              <a:ext uri="{FF2B5EF4-FFF2-40B4-BE49-F238E27FC236}">
                <a16:creationId xmlns:a16="http://schemas.microsoft.com/office/drawing/2014/main" id="{D07FED44-9563-9CA7-13D5-1AC7E1D91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852738"/>
            <a:ext cx="183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D5C237B8-130F-1185-1719-6566C568EBAA}"/>
              </a:ext>
            </a:extLst>
          </p:cNvPr>
          <p:cNvCxnSpPr/>
          <p:nvPr/>
        </p:nvCxnSpPr>
        <p:spPr>
          <a:xfrm flipH="1" flipV="1">
            <a:off x="6011863" y="2349500"/>
            <a:ext cx="504825" cy="574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Obdélník 15">
            <a:extLst>
              <a:ext uri="{FF2B5EF4-FFF2-40B4-BE49-F238E27FC236}">
                <a16:creationId xmlns:a16="http://schemas.microsoft.com/office/drawing/2014/main" id="{1EABE48F-7FDC-C640-A504-FE4C47F3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644900"/>
            <a:ext cx="183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5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sp>
        <p:nvSpPr>
          <p:cNvPr id="13323" name="Obdélník 16">
            <a:extLst>
              <a:ext uri="{FF2B5EF4-FFF2-40B4-BE49-F238E27FC236}">
                <a16:creationId xmlns:a16="http://schemas.microsoft.com/office/drawing/2014/main" id="{E0F622D9-D925-C03E-6E97-346ED5E2F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628775"/>
            <a:ext cx="183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sp>
        <p:nvSpPr>
          <p:cNvPr id="13324" name="Obdélník 17">
            <a:extLst>
              <a:ext uri="{FF2B5EF4-FFF2-40B4-BE49-F238E27FC236}">
                <a16:creationId xmlns:a16="http://schemas.microsoft.com/office/drawing/2014/main" id="{4E6CD29B-C720-B33F-32E2-EFCDCDE9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708275"/>
            <a:ext cx="1839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4D3F900-8A68-7A48-4819-B3C65B107279}"/>
              </a:ext>
            </a:extLst>
          </p:cNvPr>
          <p:cNvSpPr/>
          <p:nvPr/>
        </p:nvSpPr>
        <p:spPr>
          <a:xfrm>
            <a:off x="34925" y="6092825"/>
            <a:ext cx="1884363" cy="5857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/>
              <a:t>P(t)</a:t>
            </a:r>
            <a:r>
              <a:rPr lang="en-US" sz="3200" b="1" baseline="-25000" dirty="0"/>
              <a:t> </a:t>
            </a:r>
            <a:r>
              <a:rPr lang="en-US" sz="3200" b="1" dirty="0"/>
              <a:t>= </a:t>
            </a:r>
            <a:r>
              <a:rPr lang="cs-CZ" sz="3200" b="1" dirty="0" err="1">
                <a:cs typeface="Arial" charset="0"/>
              </a:rPr>
              <a:t>e</a:t>
            </a:r>
            <a:r>
              <a:rPr lang="cs-CZ" sz="32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400" b="1" baseline="30000" dirty="0" err="1">
                <a:solidFill>
                  <a:srgbClr val="C00000"/>
                </a:solidFill>
                <a:cs typeface="Arial" charset="0"/>
              </a:rPr>
              <a:t>X</a:t>
            </a:r>
            <a:r>
              <a:rPr lang="cs-CZ" sz="3200" b="1" baseline="30000" dirty="0" err="1">
                <a:cs typeface="Arial" charset="0"/>
              </a:rPr>
              <a:t>t</a:t>
            </a:r>
            <a:endParaRPr lang="cs-CZ" sz="3200" b="1" baseline="30000" dirty="0">
              <a:cs typeface="Arial" charset="0"/>
            </a:endParaRPr>
          </a:p>
        </p:txBody>
      </p: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8A7EBF58-17DD-0E86-F4BB-19AC8F3F11B9}"/>
              </a:ext>
            </a:extLst>
          </p:cNvPr>
          <p:cNvCxnSpPr>
            <a:stCxn id="13322" idx="1"/>
          </p:cNvCxnSpPr>
          <p:nvPr/>
        </p:nvCxnSpPr>
        <p:spPr>
          <a:xfrm flipH="1" flipV="1">
            <a:off x="5580063" y="3860800"/>
            <a:ext cx="6477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808ADC19-99BF-184C-83A9-EBC472CFE40F}"/>
              </a:ext>
            </a:extLst>
          </p:cNvPr>
          <p:cNvCxnSpPr/>
          <p:nvPr/>
        </p:nvCxnSpPr>
        <p:spPr>
          <a:xfrm>
            <a:off x="4787900" y="2276475"/>
            <a:ext cx="0" cy="792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8CF23654-741F-36E1-809B-8C9186639E9E}"/>
              </a:ext>
            </a:extLst>
          </p:cNvPr>
          <p:cNvCxnSpPr/>
          <p:nvPr/>
        </p:nvCxnSpPr>
        <p:spPr>
          <a:xfrm flipV="1">
            <a:off x="3419475" y="3789363"/>
            <a:ext cx="720725" cy="71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57D66007-E0A9-D91E-E9EA-37969E2EA49F}"/>
              </a:ext>
            </a:extLst>
          </p:cNvPr>
          <p:cNvCxnSpPr/>
          <p:nvPr/>
        </p:nvCxnSpPr>
        <p:spPr>
          <a:xfrm flipV="1">
            <a:off x="3348038" y="2852738"/>
            <a:ext cx="576262" cy="144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869B9D8A-799E-88EA-5D78-E01C6209B079}"/>
              </a:ext>
            </a:extLst>
          </p:cNvPr>
          <p:cNvSpPr/>
          <p:nvPr/>
        </p:nvSpPr>
        <p:spPr>
          <a:xfrm>
            <a:off x="1835150" y="6092825"/>
            <a:ext cx="1884363" cy="585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/>
              <a:t>P(t)</a:t>
            </a:r>
            <a:r>
              <a:rPr lang="en-US" sz="3200" b="1" baseline="-25000" dirty="0"/>
              <a:t> </a:t>
            </a:r>
            <a:r>
              <a:rPr lang="en-US" sz="3200" b="1" dirty="0"/>
              <a:t>= </a:t>
            </a:r>
            <a:r>
              <a:rPr lang="cs-CZ" sz="3200" b="1" dirty="0" err="1">
                <a:cs typeface="Arial" charset="0"/>
              </a:rPr>
              <a:t>e</a:t>
            </a:r>
            <a:r>
              <a:rPr lang="cs-CZ" sz="32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800" b="1" baseline="30000" dirty="0" err="1">
                <a:solidFill>
                  <a:srgbClr val="C00000"/>
                </a:solidFill>
                <a:cs typeface="Arial" charset="0"/>
              </a:rPr>
              <a:t>Y</a:t>
            </a:r>
            <a:r>
              <a:rPr lang="cs-CZ" sz="3200" b="1" baseline="30000" dirty="0" err="1">
                <a:cs typeface="Arial" charset="0"/>
              </a:rPr>
              <a:t>t</a:t>
            </a:r>
            <a:endParaRPr lang="cs-CZ" sz="3200" b="1" baseline="30000" dirty="0">
              <a:cs typeface="Arial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80A0966F-71E9-561F-63E5-10E0B1450C07}"/>
              </a:ext>
            </a:extLst>
          </p:cNvPr>
          <p:cNvSpPr/>
          <p:nvPr/>
        </p:nvSpPr>
        <p:spPr>
          <a:xfrm>
            <a:off x="3635375" y="6092825"/>
            <a:ext cx="1860550" cy="585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/>
              <a:t>P(t)</a:t>
            </a:r>
            <a:r>
              <a:rPr lang="en-US" sz="3200" b="1" baseline="-25000" dirty="0"/>
              <a:t> </a:t>
            </a:r>
            <a:r>
              <a:rPr lang="en-US" sz="3200" b="1" dirty="0"/>
              <a:t>= </a:t>
            </a:r>
            <a:r>
              <a:rPr lang="cs-CZ" sz="3200" b="1" dirty="0" err="1">
                <a:cs typeface="Arial" charset="0"/>
              </a:rPr>
              <a:t>e</a:t>
            </a:r>
            <a:r>
              <a:rPr lang="cs-CZ" sz="32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800" b="1" baseline="30000" dirty="0" err="1">
                <a:solidFill>
                  <a:srgbClr val="C00000"/>
                </a:solidFill>
                <a:cs typeface="Arial" charset="0"/>
              </a:rPr>
              <a:t>Z</a:t>
            </a:r>
            <a:r>
              <a:rPr lang="cs-CZ" sz="3200" b="1" baseline="30000" dirty="0" err="1">
                <a:cs typeface="Arial" charset="0"/>
              </a:rPr>
              <a:t>t</a:t>
            </a:r>
            <a:endParaRPr lang="cs-CZ" sz="3200" b="1" baseline="30000" dirty="0">
              <a:cs typeface="Arial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E593A7B-89D2-5EE0-72A9-1F3DB78BB1AF}"/>
              </a:ext>
            </a:extLst>
          </p:cNvPr>
          <p:cNvSpPr/>
          <p:nvPr/>
        </p:nvSpPr>
        <p:spPr>
          <a:xfrm>
            <a:off x="5413375" y="6091238"/>
            <a:ext cx="1941513" cy="58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/>
              <a:t>P(t)</a:t>
            </a:r>
            <a:r>
              <a:rPr lang="en-US" sz="3200" b="1" baseline="-25000" dirty="0"/>
              <a:t> </a:t>
            </a:r>
            <a:r>
              <a:rPr lang="en-US" sz="3200" b="1" dirty="0"/>
              <a:t>= </a:t>
            </a:r>
            <a:r>
              <a:rPr lang="cs-CZ" sz="3200" b="1" dirty="0" err="1">
                <a:cs typeface="Arial" charset="0"/>
              </a:rPr>
              <a:t>e</a:t>
            </a:r>
            <a:r>
              <a:rPr lang="cs-CZ" sz="32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800" b="1" baseline="30000" dirty="0" err="1">
                <a:solidFill>
                  <a:srgbClr val="C00000"/>
                </a:solidFill>
                <a:cs typeface="Arial" charset="0"/>
              </a:rPr>
              <a:t>W</a:t>
            </a:r>
            <a:r>
              <a:rPr lang="cs-CZ" sz="3200" b="1" baseline="30000" dirty="0" err="1">
                <a:cs typeface="Arial" charset="0"/>
              </a:rPr>
              <a:t>t</a:t>
            </a:r>
            <a:endParaRPr lang="cs-CZ" sz="3200" b="1" baseline="30000" dirty="0">
              <a:cs typeface="Arial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8B81B3B-521F-D988-208C-F99C917BED34}"/>
              </a:ext>
            </a:extLst>
          </p:cNvPr>
          <p:cNvSpPr/>
          <p:nvPr/>
        </p:nvSpPr>
        <p:spPr>
          <a:xfrm>
            <a:off x="7259638" y="6092825"/>
            <a:ext cx="1884362" cy="585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/>
              <a:t>P(t)</a:t>
            </a:r>
            <a:r>
              <a:rPr lang="en-US" sz="3200" b="1" baseline="-25000" dirty="0"/>
              <a:t> </a:t>
            </a:r>
            <a:r>
              <a:rPr lang="en-US" sz="3200" b="1" dirty="0"/>
              <a:t>= </a:t>
            </a:r>
            <a:r>
              <a:rPr lang="cs-CZ" sz="3200" b="1" dirty="0" err="1">
                <a:cs typeface="Arial" charset="0"/>
              </a:rPr>
              <a:t>e</a:t>
            </a:r>
            <a:r>
              <a:rPr lang="cs-CZ" sz="32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800" b="1" baseline="30000" dirty="0" err="1">
                <a:solidFill>
                  <a:srgbClr val="C00000"/>
                </a:solidFill>
                <a:cs typeface="Arial" charset="0"/>
              </a:rPr>
              <a:t>V</a:t>
            </a:r>
            <a:r>
              <a:rPr lang="cs-CZ" sz="3200" b="1" baseline="30000" dirty="0" err="1">
                <a:cs typeface="Arial" charset="0"/>
              </a:rPr>
              <a:t>t</a:t>
            </a:r>
            <a:endParaRPr lang="cs-CZ" sz="3200" b="1" baseline="30000" dirty="0">
              <a:cs typeface="Arial" charset="0"/>
            </a:endParaRPr>
          </a:p>
        </p:txBody>
      </p:sp>
      <p:sp>
        <p:nvSpPr>
          <p:cNvPr id="13334" name="Obdélník 27">
            <a:extLst>
              <a:ext uri="{FF2B5EF4-FFF2-40B4-BE49-F238E27FC236}">
                <a16:creationId xmlns:a16="http://schemas.microsoft.com/office/drawing/2014/main" id="{7B5614AA-32BB-5FD2-3C85-898F8E0B1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636963"/>
            <a:ext cx="183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4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0216B6AD-A6D7-907C-5828-68B9EF5DAED8}"/>
              </a:ext>
            </a:extLst>
          </p:cNvPr>
          <p:cNvCxnSpPr/>
          <p:nvPr/>
        </p:nvCxnSpPr>
        <p:spPr>
          <a:xfrm flipV="1">
            <a:off x="1116013" y="5732463"/>
            <a:ext cx="3024187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>
            <a:extLst>
              <a:ext uri="{FF2B5EF4-FFF2-40B4-BE49-F238E27FC236}">
                <a16:creationId xmlns:a16="http://schemas.microsoft.com/office/drawing/2014/main" id="{E7A3F716-7B89-950D-17F6-0C04AB0F42CD}"/>
              </a:ext>
            </a:extLst>
          </p:cNvPr>
          <p:cNvCxnSpPr/>
          <p:nvPr/>
        </p:nvCxnSpPr>
        <p:spPr>
          <a:xfrm flipV="1">
            <a:off x="4572000" y="5805488"/>
            <a:ext cx="0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>
            <a:extLst>
              <a:ext uri="{FF2B5EF4-FFF2-40B4-BE49-F238E27FC236}">
                <a16:creationId xmlns:a16="http://schemas.microsoft.com/office/drawing/2014/main" id="{EE902756-6CE5-9A87-FB22-967A79EC64D4}"/>
              </a:ext>
            </a:extLst>
          </p:cNvPr>
          <p:cNvSpPr/>
          <p:nvPr/>
        </p:nvSpPr>
        <p:spPr>
          <a:xfrm>
            <a:off x="4129088" y="4332288"/>
            <a:ext cx="223837" cy="1473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58267242-F9DB-0582-8274-4FE619BD0F25}"/>
              </a:ext>
            </a:extLst>
          </p:cNvPr>
          <p:cNvSpPr/>
          <p:nvPr/>
        </p:nvSpPr>
        <p:spPr>
          <a:xfrm>
            <a:off x="4324350" y="4344988"/>
            <a:ext cx="223838" cy="147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847C696F-C7D5-5081-328F-C1676DB2228D}"/>
              </a:ext>
            </a:extLst>
          </p:cNvPr>
          <p:cNvSpPr/>
          <p:nvPr/>
        </p:nvSpPr>
        <p:spPr>
          <a:xfrm>
            <a:off x="4492625" y="4341813"/>
            <a:ext cx="203200" cy="147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91B0C898-861F-39A0-479C-217AD8DB4137}"/>
              </a:ext>
            </a:extLst>
          </p:cNvPr>
          <p:cNvSpPr/>
          <p:nvPr/>
        </p:nvSpPr>
        <p:spPr>
          <a:xfrm>
            <a:off x="4700588" y="4344988"/>
            <a:ext cx="155575" cy="14747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D0E97F77-67FB-D657-8F0C-DF84B73A78DA}"/>
              </a:ext>
            </a:extLst>
          </p:cNvPr>
          <p:cNvSpPr/>
          <p:nvPr/>
        </p:nvSpPr>
        <p:spPr>
          <a:xfrm>
            <a:off x="4852988" y="4343400"/>
            <a:ext cx="166687" cy="1484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55E20E22-732D-7D18-0C0D-E2340FAC2682}"/>
              </a:ext>
            </a:extLst>
          </p:cNvPr>
          <p:cNvSpPr/>
          <p:nvPr/>
        </p:nvSpPr>
        <p:spPr>
          <a:xfrm>
            <a:off x="5024438" y="4337050"/>
            <a:ext cx="166687" cy="148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7A4F0D58-451B-5841-BF96-098EBDE396BE}"/>
              </a:ext>
            </a:extLst>
          </p:cNvPr>
          <p:cNvSpPr/>
          <p:nvPr/>
        </p:nvSpPr>
        <p:spPr>
          <a:xfrm>
            <a:off x="5195888" y="4340225"/>
            <a:ext cx="166687" cy="14843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55F9B766-2087-8653-1437-102BCFD32568}"/>
              </a:ext>
            </a:extLst>
          </p:cNvPr>
          <p:cNvSpPr/>
          <p:nvPr/>
        </p:nvSpPr>
        <p:spPr>
          <a:xfrm>
            <a:off x="5362575" y="4340225"/>
            <a:ext cx="166688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B0E2737F-120F-D0C9-0D60-3F589895F8F9}"/>
              </a:ext>
            </a:extLst>
          </p:cNvPr>
          <p:cNvSpPr/>
          <p:nvPr/>
        </p:nvSpPr>
        <p:spPr>
          <a:xfrm>
            <a:off x="5529263" y="4344988"/>
            <a:ext cx="166687" cy="1484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0ECAC7C-E36C-1FCA-5961-B5507C11A3AA}"/>
              </a:ext>
            </a:extLst>
          </p:cNvPr>
          <p:cNvSpPr/>
          <p:nvPr/>
        </p:nvSpPr>
        <p:spPr>
          <a:xfrm>
            <a:off x="5700713" y="4337050"/>
            <a:ext cx="166687" cy="1482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347" name="Text Box 56">
            <a:extLst>
              <a:ext uri="{FF2B5EF4-FFF2-40B4-BE49-F238E27FC236}">
                <a16:creationId xmlns:a16="http://schemas.microsoft.com/office/drawing/2014/main" id="{5A00CA62-8F71-F4D6-A94E-2FC3949FF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292600"/>
            <a:ext cx="2017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Arial Narrow" panose="020B0606020202030204" pitchFamily="34" charset="0"/>
              </a:rPr>
              <a:t>ACCTGGATGC</a:t>
            </a:r>
            <a:br>
              <a:rPr lang="cs-CZ" altLang="cs-CZ" sz="2400">
                <a:latin typeface="Arial Narrow" panose="020B0606020202030204" pitchFamily="34" charset="0"/>
              </a:rPr>
            </a:br>
            <a:r>
              <a:rPr lang="cs-CZ" altLang="cs-CZ" sz="2400">
                <a:latin typeface="Arial Narrow" panose="020B0606020202030204" pitchFamily="34" charset="0"/>
              </a:rPr>
              <a:t>ACTTGAATGC</a:t>
            </a:r>
            <a:br>
              <a:rPr lang="cs-CZ" altLang="cs-CZ" sz="2400">
                <a:latin typeface="Arial Narrow" panose="020B0606020202030204" pitchFamily="34" charset="0"/>
              </a:rPr>
            </a:br>
            <a:r>
              <a:rPr lang="cs-CZ" altLang="cs-CZ" sz="2400">
                <a:latin typeface="Arial Narrow" panose="020B0606020202030204" pitchFamily="34" charset="0"/>
              </a:rPr>
              <a:t>ACTT</a:t>
            </a:r>
            <a:r>
              <a:rPr lang="en-US" altLang="cs-CZ" sz="2400">
                <a:latin typeface="Arial Narrow" panose="020B0606020202030204" pitchFamily="34" charset="0"/>
              </a:rPr>
              <a:t>C</a:t>
            </a:r>
            <a:r>
              <a:rPr lang="cs-CZ" altLang="cs-CZ" sz="2400">
                <a:latin typeface="Arial Narrow" panose="020B0606020202030204" pitchFamily="34" charset="0"/>
              </a:rPr>
              <a:t>GATGG</a:t>
            </a:r>
            <a:br>
              <a:rPr lang="cs-CZ" altLang="cs-CZ" sz="2400">
                <a:latin typeface="Arial Narrow" panose="020B0606020202030204" pitchFamily="34" charset="0"/>
              </a:rPr>
            </a:br>
            <a:r>
              <a:rPr lang="cs-CZ" altLang="cs-CZ" sz="2400">
                <a:latin typeface="Arial Narrow" panose="020B0606020202030204" pitchFamily="34" charset="0"/>
              </a:rPr>
              <a:t>ACTTCAAGGG</a:t>
            </a:r>
          </a:p>
        </p:txBody>
      </p:sp>
      <p:cxnSp>
        <p:nvCxnSpPr>
          <p:cNvPr id="42" name="Přímá spojovací šipka 41">
            <a:extLst>
              <a:ext uri="{FF2B5EF4-FFF2-40B4-BE49-F238E27FC236}">
                <a16:creationId xmlns:a16="http://schemas.microsoft.com/office/drawing/2014/main" id="{218338CC-1E7E-9C2F-1084-6EEB531D6272}"/>
              </a:ext>
            </a:extLst>
          </p:cNvPr>
          <p:cNvCxnSpPr>
            <a:endCxn id="34" idx="2"/>
          </p:cNvCxnSpPr>
          <p:nvPr/>
        </p:nvCxnSpPr>
        <p:spPr>
          <a:xfrm flipH="1" flipV="1">
            <a:off x="4778375" y="5819775"/>
            <a:ext cx="1612900" cy="3524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>
            <a:extLst>
              <a:ext uri="{FF2B5EF4-FFF2-40B4-BE49-F238E27FC236}">
                <a16:creationId xmlns:a16="http://schemas.microsoft.com/office/drawing/2014/main" id="{1A6779A2-EFF0-6AF5-D85D-A3A2566E71BA}"/>
              </a:ext>
            </a:extLst>
          </p:cNvPr>
          <p:cNvCxnSpPr>
            <a:endCxn id="35" idx="2"/>
          </p:cNvCxnSpPr>
          <p:nvPr/>
        </p:nvCxnSpPr>
        <p:spPr>
          <a:xfrm flipH="1" flipV="1">
            <a:off x="4937125" y="5827713"/>
            <a:ext cx="3074988" cy="3444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>
            <a:extLst>
              <a:ext uri="{FF2B5EF4-FFF2-40B4-BE49-F238E27FC236}">
                <a16:creationId xmlns:a16="http://schemas.microsoft.com/office/drawing/2014/main" id="{33509B4E-C09B-91B3-3D9B-7174AF989985}"/>
              </a:ext>
            </a:extLst>
          </p:cNvPr>
          <p:cNvCxnSpPr/>
          <p:nvPr/>
        </p:nvCxnSpPr>
        <p:spPr>
          <a:xfrm flipV="1">
            <a:off x="3276600" y="5805488"/>
            <a:ext cx="1150938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16">
            <a:extLst>
              <a:ext uri="{FF2B5EF4-FFF2-40B4-BE49-F238E27FC236}">
                <a16:creationId xmlns:a16="http://schemas.microsoft.com/office/drawing/2014/main" id="{C7083C21-A13F-E428-A1F7-30DFE0FDE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3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 BETTER MODEL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14A790B-6818-A5DE-893F-38C541E7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491163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1B51ADA1-CEC9-6CCF-90A1-4F17BE71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3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COVARION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TextovéPole 3">
            <a:extLst>
              <a:ext uri="{FF2B5EF4-FFF2-40B4-BE49-F238E27FC236}">
                <a16:creationId xmlns:a16="http://schemas.microsoft.com/office/drawing/2014/main" id="{A468E3B6-1F47-EF42-835E-BDB790D2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6457950"/>
            <a:ext cx="203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Penny a kol. 2001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0213AD5-C8CB-E85F-3960-69D89F56C1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Topologies containing identical set of OTUs can be combined into one. 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There are several ways, how to do it.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3AFA178C-12CB-49D7-4C41-A9E9064C7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CONSENSUS TREE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F2BDCD19-B213-14A2-A108-553860E4E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 TWO IDENTICAL TOPOLOGIES</a:t>
            </a:r>
            <a:endParaRPr lang="cs-CZ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6C2446D-4741-0C69-2225-C8100B8441C7}"/>
              </a:ext>
            </a:extLst>
          </p:cNvPr>
          <p:cNvCxnSpPr/>
          <p:nvPr/>
        </p:nvCxnSpPr>
        <p:spPr>
          <a:xfrm>
            <a:off x="658813" y="1554163"/>
            <a:ext cx="792162" cy="287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6CB81A8-9696-CC8F-8C4A-5CCFA0190099}"/>
              </a:ext>
            </a:extLst>
          </p:cNvPr>
          <p:cNvCxnSpPr/>
          <p:nvPr/>
        </p:nvCxnSpPr>
        <p:spPr>
          <a:xfrm flipV="1">
            <a:off x="803275" y="1841500"/>
            <a:ext cx="647700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9AEA308-C0E0-ABF0-B806-8C5228C7908E}"/>
              </a:ext>
            </a:extLst>
          </p:cNvPr>
          <p:cNvCxnSpPr/>
          <p:nvPr/>
        </p:nvCxnSpPr>
        <p:spPr>
          <a:xfrm>
            <a:off x="1450975" y="1841500"/>
            <a:ext cx="504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88AD165-E15F-367F-B60F-87BF69DF66B3}"/>
              </a:ext>
            </a:extLst>
          </p:cNvPr>
          <p:cNvCxnSpPr/>
          <p:nvPr/>
        </p:nvCxnSpPr>
        <p:spPr>
          <a:xfrm flipH="1">
            <a:off x="1811338" y="1841500"/>
            <a:ext cx="144462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6AC1943-D64C-0BE1-BBF3-05547B66F356}"/>
              </a:ext>
            </a:extLst>
          </p:cNvPr>
          <p:cNvCxnSpPr/>
          <p:nvPr/>
        </p:nvCxnSpPr>
        <p:spPr>
          <a:xfrm>
            <a:off x="1811338" y="2346325"/>
            <a:ext cx="360362" cy="358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253E740-CA17-A784-E240-FB0C939DB9F8}"/>
              </a:ext>
            </a:extLst>
          </p:cNvPr>
          <p:cNvCxnSpPr/>
          <p:nvPr/>
        </p:nvCxnSpPr>
        <p:spPr>
          <a:xfrm flipH="1">
            <a:off x="1379538" y="2346325"/>
            <a:ext cx="431800" cy="358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F953F1F-A156-5178-D174-796E824CA08C}"/>
              </a:ext>
            </a:extLst>
          </p:cNvPr>
          <p:cNvCxnSpPr/>
          <p:nvPr/>
        </p:nvCxnSpPr>
        <p:spPr>
          <a:xfrm flipV="1">
            <a:off x="1955800" y="1481138"/>
            <a:ext cx="576263" cy="360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TextovéPole 18">
            <a:extLst>
              <a:ext uri="{FF2B5EF4-FFF2-40B4-BE49-F238E27FC236}">
                <a16:creationId xmlns:a16="http://schemas.microsoft.com/office/drawing/2014/main" id="{471F2849-A3E2-92CA-EE18-1725E3DAF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236663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395" name="TextovéPole 19">
            <a:extLst>
              <a:ext uri="{FF2B5EF4-FFF2-40B4-BE49-F238E27FC236}">
                <a16:creationId xmlns:a16="http://schemas.microsoft.com/office/drawing/2014/main" id="{449B831F-D2BC-39B8-22C9-B7FB6682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2212975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96" name="TextovéPole 20">
            <a:extLst>
              <a:ext uri="{FF2B5EF4-FFF2-40B4-BE49-F238E27FC236}">
                <a16:creationId xmlns:a16="http://schemas.microsoft.com/office/drawing/2014/main" id="{AE3A8DBC-E4F0-0D67-D7E8-FC80F827C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11493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397" name="TextovéPole 21">
            <a:extLst>
              <a:ext uri="{FF2B5EF4-FFF2-40B4-BE49-F238E27FC236}">
                <a16:creationId xmlns:a16="http://schemas.microsoft.com/office/drawing/2014/main" id="{3BDB4DE9-4428-E99A-FEA4-6F5E64431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254476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398" name="TextovéPole 22">
            <a:extLst>
              <a:ext uri="{FF2B5EF4-FFF2-40B4-BE49-F238E27FC236}">
                <a16:creationId xmlns:a16="http://schemas.microsoft.com/office/drawing/2014/main" id="{FBA89DEB-5148-90CE-3E2E-C7EED677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2555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5D7FF34-6DF6-BD0B-BD2B-3A8159A30675}"/>
              </a:ext>
            </a:extLst>
          </p:cNvPr>
          <p:cNvCxnSpPr/>
          <p:nvPr/>
        </p:nvCxnSpPr>
        <p:spPr>
          <a:xfrm>
            <a:off x="3236913" y="2336800"/>
            <a:ext cx="792162" cy="28733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A2AF9E42-A9EC-1415-BA26-2A03C0B3F073}"/>
              </a:ext>
            </a:extLst>
          </p:cNvPr>
          <p:cNvCxnSpPr>
            <a:cxnSpLocks/>
          </p:cNvCxnSpPr>
          <p:nvPr/>
        </p:nvCxnSpPr>
        <p:spPr>
          <a:xfrm flipV="1">
            <a:off x="3995738" y="1917700"/>
            <a:ext cx="288925" cy="6794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2DB6199B-D6BA-220B-B0D1-B6F76B51EDB6}"/>
              </a:ext>
            </a:extLst>
          </p:cNvPr>
          <p:cNvCxnSpPr>
            <a:cxnSpLocks/>
          </p:cNvCxnSpPr>
          <p:nvPr/>
        </p:nvCxnSpPr>
        <p:spPr>
          <a:xfrm>
            <a:off x="3989388" y="2597150"/>
            <a:ext cx="330200" cy="23177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A68EDA96-2485-B31C-A8C8-DE12C9268F0F}"/>
              </a:ext>
            </a:extLst>
          </p:cNvPr>
          <p:cNvCxnSpPr/>
          <p:nvPr/>
        </p:nvCxnSpPr>
        <p:spPr>
          <a:xfrm flipH="1">
            <a:off x="4176713" y="2828925"/>
            <a:ext cx="142875" cy="50323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32BF462E-C0DE-F28B-9765-A781C10DE70F}"/>
              </a:ext>
            </a:extLst>
          </p:cNvPr>
          <p:cNvCxnSpPr/>
          <p:nvPr/>
        </p:nvCxnSpPr>
        <p:spPr>
          <a:xfrm>
            <a:off x="4176713" y="3332163"/>
            <a:ext cx="360362" cy="36036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C6364171-A379-AD83-F2B1-ED22417B716E}"/>
              </a:ext>
            </a:extLst>
          </p:cNvPr>
          <p:cNvCxnSpPr/>
          <p:nvPr/>
        </p:nvCxnSpPr>
        <p:spPr>
          <a:xfrm flipH="1">
            <a:off x="3744913" y="3332163"/>
            <a:ext cx="431800" cy="36036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1AF165F6-63B7-131C-B80C-A964310A7B56}"/>
              </a:ext>
            </a:extLst>
          </p:cNvPr>
          <p:cNvCxnSpPr/>
          <p:nvPr/>
        </p:nvCxnSpPr>
        <p:spPr>
          <a:xfrm flipV="1">
            <a:off x="4319588" y="2468563"/>
            <a:ext cx="576262" cy="36036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6" name="TextovéPole 30">
            <a:extLst>
              <a:ext uri="{FF2B5EF4-FFF2-40B4-BE49-F238E27FC236}">
                <a16:creationId xmlns:a16="http://schemas.microsoft.com/office/drawing/2014/main" id="{610090AE-FAAE-E4C1-8C7B-1B9C6EFD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35417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6407" name="TextovéPole 31">
            <a:extLst>
              <a:ext uri="{FF2B5EF4-FFF2-40B4-BE49-F238E27FC236}">
                <a16:creationId xmlns:a16="http://schemas.microsoft.com/office/drawing/2014/main" id="{5D11C4D2-59AB-AF16-133B-6AB3E186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14732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6408" name="TextovéPole 32">
            <a:extLst>
              <a:ext uri="{FF2B5EF4-FFF2-40B4-BE49-F238E27FC236}">
                <a16:creationId xmlns:a16="http://schemas.microsoft.com/office/drawing/2014/main" id="{4AE54027-3ED2-FBDE-6399-7C036495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136775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16409" name="TextovéPole 33">
            <a:extLst>
              <a:ext uri="{FF2B5EF4-FFF2-40B4-BE49-F238E27FC236}">
                <a16:creationId xmlns:a16="http://schemas.microsoft.com/office/drawing/2014/main" id="{42C13932-F93A-5C3A-203C-595D583B2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1935163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6410" name="TextovéPole 34">
            <a:extLst>
              <a:ext uri="{FF2B5EF4-FFF2-40B4-BE49-F238E27FC236}">
                <a16:creationId xmlns:a16="http://schemas.microsoft.com/office/drawing/2014/main" id="{77CEF9E6-C286-8B06-F85C-DCE14782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354171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8400A930-FE27-3E64-18B5-AB90CE25AEEA}"/>
              </a:ext>
            </a:extLst>
          </p:cNvPr>
          <p:cNvCxnSpPr>
            <a:cxnSpLocks/>
          </p:cNvCxnSpPr>
          <p:nvPr/>
        </p:nvCxnSpPr>
        <p:spPr>
          <a:xfrm>
            <a:off x="1079500" y="4445000"/>
            <a:ext cx="684213" cy="254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AB3BA350-2CD0-51BF-9C13-6AE21F5BF6F8}"/>
              </a:ext>
            </a:extLst>
          </p:cNvPr>
          <p:cNvCxnSpPr>
            <a:cxnSpLocks/>
          </p:cNvCxnSpPr>
          <p:nvPr/>
        </p:nvCxnSpPr>
        <p:spPr>
          <a:xfrm>
            <a:off x="1211263" y="3625850"/>
            <a:ext cx="623887" cy="6270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1EFB6610-D1FD-FE91-EC93-8FBBE3095A83}"/>
              </a:ext>
            </a:extLst>
          </p:cNvPr>
          <p:cNvCxnSpPr/>
          <p:nvPr/>
        </p:nvCxnSpPr>
        <p:spPr>
          <a:xfrm flipH="1">
            <a:off x="1692275" y="4252913"/>
            <a:ext cx="142875" cy="50323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F2F21FF7-B9AC-6A50-E7E3-B71021817F05}"/>
              </a:ext>
            </a:extLst>
          </p:cNvPr>
          <p:cNvCxnSpPr/>
          <p:nvPr/>
        </p:nvCxnSpPr>
        <p:spPr>
          <a:xfrm>
            <a:off x="1692275" y="4756150"/>
            <a:ext cx="358775" cy="3603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857EB59E-22DB-B51A-897B-429A87F8D628}"/>
              </a:ext>
            </a:extLst>
          </p:cNvPr>
          <p:cNvCxnSpPr/>
          <p:nvPr/>
        </p:nvCxnSpPr>
        <p:spPr>
          <a:xfrm flipH="1">
            <a:off x="1258888" y="4756150"/>
            <a:ext cx="433387" cy="3603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894C8AC2-84A5-0C0C-D249-9693E400628F}"/>
              </a:ext>
            </a:extLst>
          </p:cNvPr>
          <p:cNvCxnSpPr/>
          <p:nvPr/>
        </p:nvCxnSpPr>
        <p:spPr>
          <a:xfrm flipV="1">
            <a:off x="1835150" y="3892550"/>
            <a:ext cx="576263" cy="3603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7" name="TextovéPole 44">
            <a:extLst>
              <a:ext uri="{FF2B5EF4-FFF2-40B4-BE49-F238E27FC236}">
                <a16:creationId xmlns:a16="http://schemas.microsoft.com/office/drawing/2014/main" id="{5E2D4E9F-C159-5810-8107-E67CC8EC7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9657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6418" name="TextovéPole 45">
            <a:extLst>
              <a:ext uri="{FF2B5EF4-FFF2-40B4-BE49-F238E27FC236}">
                <a16:creationId xmlns:a16="http://schemas.microsoft.com/office/drawing/2014/main" id="{B275D2B3-DF17-3876-1152-64BA2B00D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42037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6419" name="TextovéPole 46">
            <a:extLst>
              <a:ext uri="{FF2B5EF4-FFF2-40B4-BE49-F238E27FC236}">
                <a16:creationId xmlns:a16="http://schemas.microsoft.com/office/drawing/2014/main" id="{B852C12A-762D-FF5D-C9B7-10873E83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3557588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16420" name="TextovéPole 47">
            <a:extLst>
              <a:ext uri="{FF2B5EF4-FFF2-40B4-BE49-F238E27FC236}">
                <a16:creationId xmlns:a16="http://schemas.microsoft.com/office/drawing/2014/main" id="{CA85758B-B7B8-ACEB-BF51-912D08A9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32829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6421" name="TextovéPole 48">
            <a:extLst>
              <a:ext uri="{FF2B5EF4-FFF2-40B4-BE49-F238E27FC236}">
                <a16:creationId xmlns:a16="http://schemas.microsoft.com/office/drawing/2014/main" id="{B2B13067-A407-18D1-776F-62F51762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496570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1345DB01-2EC2-D79B-4FC4-02A14C017B67}"/>
              </a:ext>
            </a:extLst>
          </p:cNvPr>
          <p:cNvCxnSpPr>
            <a:cxnSpLocks/>
          </p:cNvCxnSpPr>
          <p:nvPr/>
        </p:nvCxnSpPr>
        <p:spPr>
          <a:xfrm>
            <a:off x="3717925" y="5241925"/>
            <a:ext cx="792163" cy="28733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5756E4E8-4276-91B5-4004-CC71435E57DD}"/>
              </a:ext>
            </a:extLst>
          </p:cNvPr>
          <p:cNvCxnSpPr>
            <a:cxnSpLocks/>
          </p:cNvCxnSpPr>
          <p:nvPr/>
        </p:nvCxnSpPr>
        <p:spPr>
          <a:xfrm flipH="1" flipV="1">
            <a:off x="3562350" y="4829175"/>
            <a:ext cx="171450" cy="43021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48981450-C2A5-3BFA-5FA6-03D5D0CDB681}"/>
              </a:ext>
            </a:extLst>
          </p:cNvPr>
          <p:cNvCxnSpPr>
            <a:cxnSpLocks/>
          </p:cNvCxnSpPr>
          <p:nvPr/>
        </p:nvCxnSpPr>
        <p:spPr>
          <a:xfrm>
            <a:off x="4465638" y="5503863"/>
            <a:ext cx="212725" cy="4381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85265F98-FD0F-F3CD-502B-AAEE6B99873E}"/>
              </a:ext>
            </a:extLst>
          </p:cNvPr>
          <p:cNvCxnSpPr>
            <a:cxnSpLocks/>
          </p:cNvCxnSpPr>
          <p:nvPr/>
        </p:nvCxnSpPr>
        <p:spPr>
          <a:xfrm>
            <a:off x="3173413" y="5619750"/>
            <a:ext cx="298450" cy="60801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48138D56-8863-F213-CCE8-30604A2203EE}"/>
              </a:ext>
            </a:extLst>
          </p:cNvPr>
          <p:cNvCxnSpPr>
            <a:cxnSpLocks/>
          </p:cNvCxnSpPr>
          <p:nvPr/>
        </p:nvCxnSpPr>
        <p:spPr>
          <a:xfrm flipV="1">
            <a:off x="4465638" y="5229225"/>
            <a:ext cx="515937" cy="28733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58A1E4DF-8FDE-AA81-1BDC-98A85C8B7218}"/>
              </a:ext>
            </a:extLst>
          </p:cNvPr>
          <p:cNvCxnSpPr>
            <a:cxnSpLocks/>
          </p:cNvCxnSpPr>
          <p:nvPr/>
        </p:nvCxnSpPr>
        <p:spPr>
          <a:xfrm flipH="1">
            <a:off x="2767013" y="5637213"/>
            <a:ext cx="431800" cy="127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824125FF-F180-F798-D458-5F887CFC9FF4}"/>
              </a:ext>
            </a:extLst>
          </p:cNvPr>
          <p:cNvCxnSpPr>
            <a:cxnSpLocks/>
          </p:cNvCxnSpPr>
          <p:nvPr/>
        </p:nvCxnSpPr>
        <p:spPr>
          <a:xfrm flipV="1">
            <a:off x="3173413" y="5259388"/>
            <a:ext cx="576262" cy="36036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9" name="TextovéPole 59">
            <a:extLst>
              <a:ext uri="{FF2B5EF4-FFF2-40B4-BE49-F238E27FC236}">
                <a16:creationId xmlns:a16="http://schemas.microsoft.com/office/drawing/2014/main" id="{CDC76861-D5AA-FE5E-025E-DDABF1A32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613727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6430" name="TextovéPole 60">
            <a:extLst>
              <a:ext uri="{FF2B5EF4-FFF2-40B4-BE49-F238E27FC236}">
                <a16:creationId xmlns:a16="http://schemas.microsoft.com/office/drawing/2014/main" id="{CC4C3169-D3E8-D28C-48EC-FEF3CD3BB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3" y="5407025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6431" name="TextovéPole 61">
            <a:extLst>
              <a:ext uri="{FF2B5EF4-FFF2-40B4-BE49-F238E27FC236}">
                <a16:creationId xmlns:a16="http://schemas.microsoft.com/office/drawing/2014/main" id="{79235F03-F745-217F-DFE8-717065B33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44100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16432" name="TextovéPole 62">
            <a:extLst>
              <a:ext uri="{FF2B5EF4-FFF2-40B4-BE49-F238E27FC236}">
                <a16:creationId xmlns:a16="http://schemas.microsoft.com/office/drawing/2014/main" id="{F303B931-95D0-343D-4274-0EF18596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48895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6433" name="TextovéPole 63">
            <a:extLst>
              <a:ext uri="{FF2B5EF4-FFF2-40B4-BE49-F238E27FC236}">
                <a16:creationId xmlns:a16="http://schemas.microsoft.com/office/drawing/2014/main" id="{62B75CE1-3744-8D4B-C741-F1082757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5851525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0F4D155E-3DB3-9020-CCA7-A6AB9CD781A7}"/>
              </a:ext>
            </a:extLst>
          </p:cNvPr>
          <p:cNvCxnSpPr>
            <a:cxnSpLocks/>
          </p:cNvCxnSpPr>
          <p:nvPr/>
        </p:nvCxnSpPr>
        <p:spPr>
          <a:xfrm>
            <a:off x="6438900" y="2579688"/>
            <a:ext cx="371475" cy="2127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BACB86DC-A007-477D-D58F-2247CBB50E34}"/>
              </a:ext>
            </a:extLst>
          </p:cNvPr>
          <p:cNvCxnSpPr>
            <a:cxnSpLocks/>
          </p:cNvCxnSpPr>
          <p:nvPr/>
        </p:nvCxnSpPr>
        <p:spPr>
          <a:xfrm>
            <a:off x="5918200" y="1539875"/>
            <a:ext cx="625475" cy="6270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F908E286-20A6-7BDB-D7F5-3929432D548B}"/>
              </a:ext>
            </a:extLst>
          </p:cNvPr>
          <p:cNvCxnSpPr>
            <a:cxnSpLocks/>
          </p:cNvCxnSpPr>
          <p:nvPr/>
        </p:nvCxnSpPr>
        <p:spPr>
          <a:xfrm flipH="1">
            <a:off x="6438900" y="2166938"/>
            <a:ext cx="104775" cy="4286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0CE348C0-3233-41A4-BA14-953A0FDC38E9}"/>
              </a:ext>
            </a:extLst>
          </p:cNvPr>
          <p:cNvCxnSpPr/>
          <p:nvPr/>
        </p:nvCxnSpPr>
        <p:spPr>
          <a:xfrm flipV="1">
            <a:off x="6543675" y="1806575"/>
            <a:ext cx="576263" cy="3603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8" name="TextovéPole 82">
            <a:extLst>
              <a:ext uri="{FF2B5EF4-FFF2-40B4-BE49-F238E27FC236}">
                <a16:creationId xmlns:a16="http://schemas.microsoft.com/office/drawing/2014/main" id="{EAFE6BAC-263F-79ED-2317-2555DAC2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0" y="222408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6439" name="TextovéPole 83">
            <a:extLst>
              <a:ext uri="{FF2B5EF4-FFF2-40B4-BE49-F238E27FC236}">
                <a16:creationId xmlns:a16="http://schemas.microsoft.com/office/drawing/2014/main" id="{D9DEE322-2CFA-1D90-D712-F6F2C50E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26574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6440" name="TextovéPole 84">
            <a:extLst>
              <a:ext uri="{FF2B5EF4-FFF2-40B4-BE49-F238E27FC236}">
                <a16:creationId xmlns:a16="http://schemas.microsoft.com/office/drawing/2014/main" id="{469E45BD-4089-BB9A-1F3D-A0843E9D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14700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16441" name="TextovéPole 85">
            <a:extLst>
              <a:ext uri="{FF2B5EF4-FFF2-40B4-BE49-F238E27FC236}">
                <a16:creationId xmlns:a16="http://schemas.microsoft.com/office/drawing/2014/main" id="{D96CFBBC-A82A-14A9-1A85-036A3C82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8" y="119697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6442" name="TextovéPole 86">
            <a:extLst>
              <a:ext uri="{FF2B5EF4-FFF2-40B4-BE49-F238E27FC236}">
                <a16:creationId xmlns:a16="http://schemas.microsoft.com/office/drawing/2014/main" id="{0B425D2B-31E0-5F8B-6634-D8AE39123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3" y="3082925"/>
            <a:ext cx="38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DE6FD46B-77D3-F343-02EA-8038739E87D9}"/>
              </a:ext>
            </a:extLst>
          </p:cNvPr>
          <p:cNvCxnSpPr>
            <a:cxnSpLocks/>
          </p:cNvCxnSpPr>
          <p:nvPr/>
        </p:nvCxnSpPr>
        <p:spPr>
          <a:xfrm flipV="1">
            <a:off x="6786563" y="2493963"/>
            <a:ext cx="500062" cy="2682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DD7C85D7-53C2-53AA-4739-56A2347A61D1}"/>
              </a:ext>
            </a:extLst>
          </p:cNvPr>
          <p:cNvCxnSpPr>
            <a:cxnSpLocks/>
          </p:cNvCxnSpPr>
          <p:nvPr/>
        </p:nvCxnSpPr>
        <p:spPr>
          <a:xfrm>
            <a:off x="6754813" y="2743200"/>
            <a:ext cx="263525" cy="4619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20B1A598-BF81-719D-9B9D-4C91429306BB}"/>
              </a:ext>
            </a:extLst>
          </p:cNvPr>
          <p:cNvCxnSpPr>
            <a:cxnSpLocks/>
          </p:cNvCxnSpPr>
          <p:nvPr/>
        </p:nvCxnSpPr>
        <p:spPr>
          <a:xfrm flipV="1">
            <a:off x="5991225" y="2562225"/>
            <a:ext cx="485775" cy="2635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ED45DA69-BB5A-C91D-FF08-2C5DCBB4838A}"/>
              </a:ext>
            </a:extLst>
          </p:cNvPr>
          <p:cNvCxnSpPr>
            <a:cxnSpLocks/>
          </p:cNvCxnSpPr>
          <p:nvPr/>
        </p:nvCxnSpPr>
        <p:spPr>
          <a:xfrm>
            <a:off x="7078663" y="5259388"/>
            <a:ext cx="369887" cy="2127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102">
            <a:extLst>
              <a:ext uri="{FF2B5EF4-FFF2-40B4-BE49-F238E27FC236}">
                <a16:creationId xmlns:a16="http://schemas.microsoft.com/office/drawing/2014/main" id="{723CF395-B285-227F-44BB-7B91123B959D}"/>
              </a:ext>
            </a:extLst>
          </p:cNvPr>
          <p:cNvCxnSpPr>
            <a:cxnSpLocks/>
          </p:cNvCxnSpPr>
          <p:nvPr/>
        </p:nvCxnSpPr>
        <p:spPr>
          <a:xfrm>
            <a:off x="7424738" y="5422900"/>
            <a:ext cx="623887" cy="6270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103">
            <a:extLst>
              <a:ext uri="{FF2B5EF4-FFF2-40B4-BE49-F238E27FC236}">
                <a16:creationId xmlns:a16="http://schemas.microsoft.com/office/drawing/2014/main" id="{BDE44A02-0D08-4BEE-B9C7-E8BB1BAC6617}"/>
              </a:ext>
            </a:extLst>
          </p:cNvPr>
          <p:cNvCxnSpPr>
            <a:cxnSpLocks/>
          </p:cNvCxnSpPr>
          <p:nvPr/>
        </p:nvCxnSpPr>
        <p:spPr>
          <a:xfrm flipH="1">
            <a:off x="7078663" y="4846638"/>
            <a:ext cx="104775" cy="4286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104">
            <a:extLst>
              <a:ext uri="{FF2B5EF4-FFF2-40B4-BE49-F238E27FC236}">
                <a16:creationId xmlns:a16="http://schemas.microsoft.com/office/drawing/2014/main" id="{2AFD9AC6-5DAB-ED5A-2C9B-DDF621204EEE}"/>
              </a:ext>
            </a:extLst>
          </p:cNvPr>
          <p:cNvCxnSpPr/>
          <p:nvPr/>
        </p:nvCxnSpPr>
        <p:spPr>
          <a:xfrm flipV="1">
            <a:off x="6511925" y="5241925"/>
            <a:ext cx="576263" cy="3603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0" name="TextovéPole 105">
            <a:extLst>
              <a:ext uri="{FF2B5EF4-FFF2-40B4-BE49-F238E27FC236}">
                <a16:creationId xmlns:a16="http://schemas.microsoft.com/office/drawing/2014/main" id="{3B42750D-1A3F-F9B2-F7AB-5F219BF93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163" y="490378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6451" name="TextovéPole 106">
            <a:extLst>
              <a:ext uri="{FF2B5EF4-FFF2-40B4-BE49-F238E27FC236}">
                <a16:creationId xmlns:a16="http://schemas.microsoft.com/office/drawing/2014/main" id="{0ED22964-4CAB-5E86-2889-78CF27968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4027488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6452" name="TextovéPole 107">
            <a:extLst>
              <a:ext uri="{FF2B5EF4-FFF2-40B4-BE49-F238E27FC236}">
                <a16:creationId xmlns:a16="http://schemas.microsoft.com/office/drawing/2014/main" id="{BA85A0E4-BB15-26D4-DCED-C5D2AF8E8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600" y="415131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16453" name="TextovéPole 108">
            <a:extLst>
              <a:ext uri="{FF2B5EF4-FFF2-40B4-BE49-F238E27FC236}">
                <a16:creationId xmlns:a16="http://schemas.microsoft.com/office/drawing/2014/main" id="{FE6B6FCF-32F8-C23D-EB98-967EE66E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544353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6454" name="TextovéPole 109">
            <a:extLst>
              <a:ext uri="{FF2B5EF4-FFF2-40B4-BE49-F238E27FC236}">
                <a16:creationId xmlns:a16="http://schemas.microsoft.com/office/drawing/2014/main" id="{0676C9DA-5300-F3FA-8365-C81E5EF5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825" y="5913438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11" name="Přímá spojnice 110">
            <a:extLst>
              <a:ext uri="{FF2B5EF4-FFF2-40B4-BE49-F238E27FC236}">
                <a16:creationId xmlns:a16="http://schemas.microsoft.com/office/drawing/2014/main" id="{B4070CBB-6433-9801-4D21-F9CBD7969D83}"/>
              </a:ext>
            </a:extLst>
          </p:cNvPr>
          <p:cNvCxnSpPr>
            <a:cxnSpLocks/>
          </p:cNvCxnSpPr>
          <p:nvPr/>
        </p:nvCxnSpPr>
        <p:spPr>
          <a:xfrm flipV="1">
            <a:off x="7426325" y="5173663"/>
            <a:ext cx="500063" cy="2682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111">
            <a:extLst>
              <a:ext uri="{FF2B5EF4-FFF2-40B4-BE49-F238E27FC236}">
                <a16:creationId xmlns:a16="http://schemas.microsoft.com/office/drawing/2014/main" id="{DFF3D479-7BD8-98BD-5185-A9BF29EE9A1F}"/>
              </a:ext>
            </a:extLst>
          </p:cNvPr>
          <p:cNvCxnSpPr>
            <a:cxnSpLocks/>
          </p:cNvCxnSpPr>
          <p:nvPr/>
        </p:nvCxnSpPr>
        <p:spPr>
          <a:xfrm>
            <a:off x="6911975" y="4379913"/>
            <a:ext cx="265113" cy="4635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>
            <a:extLst>
              <a:ext uri="{FF2B5EF4-FFF2-40B4-BE49-F238E27FC236}">
                <a16:creationId xmlns:a16="http://schemas.microsoft.com/office/drawing/2014/main" id="{3AC28A59-3127-2FE8-7F59-1E65C30B7033}"/>
              </a:ext>
            </a:extLst>
          </p:cNvPr>
          <p:cNvCxnSpPr>
            <a:cxnSpLocks/>
          </p:cNvCxnSpPr>
          <p:nvPr/>
        </p:nvCxnSpPr>
        <p:spPr>
          <a:xfrm flipV="1">
            <a:off x="7177088" y="4572000"/>
            <a:ext cx="514350" cy="3190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38600188-E260-B1BB-9ED3-F7B686B3D5B5}"/>
              </a:ext>
            </a:extLst>
          </p:cNvPr>
          <p:cNvSpPr/>
          <p:nvPr/>
        </p:nvSpPr>
        <p:spPr>
          <a:xfrm>
            <a:off x="3562350" y="1697038"/>
            <a:ext cx="330200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</a:t>
            </a:r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5FA715E8-BA22-9C88-33B0-A5B7BAC70291}"/>
              </a:ext>
            </a:extLst>
          </p:cNvPr>
          <p:cNvSpPr/>
          <p:nvPr/>
        </p:nvSpPr>
        <p:spPr>
          <a:xfrm>
            <a:off x="6429375" y="1182688"/>
            <a:ext cx="330200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</a:t>
            </a:r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2993336E-E9EB-6EC8-C761-19AEB2C4D095}"/>
              </a:ext>
            </a:extLst>
          </p:cNvPr>
          <p:cNvSpPr/>
          <p:nvPr/>
        </p:nvSpPr>
        <p:spPr>
          <a:xfrm>
            <a:off x="1733550" y="3562350"/>
            <a:ext cx="330200" cy="32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</a:t>
            </a:r>
          </a:p>
        </p:txBody>
      </p:sp>
      <p:sp>
        <p:nvSpPr>
          <p:cNvPr id="80" name="Ovál 79">
            <a:extLst>
              <a:ext uri="{FF2B5EF4-FFF2-40B4-BE49-F238E27FC236}">
                <a16:creationId xmlns:a16="http://schemas.microsoft.com/office/drawing/2014/main" id="{DB91F8F0-A7F1-4032-C66A-245BC8BB40DA}"/>
              </a:ext>
            </a:extLst>
          </p:cNvPr>
          <p:cNvSpPr/>
          <p:nvPr/>
        </p:nvSpPr>
        <p:spPr>
          <a:xfrm>
            <a:off x="4087813" y="4743450"/>
            <a:ext cx="330200" cy="32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</a:t>
            </a:r>
          </a:p>
        </p:txBody>
      </p:sp>
      <p:sp>
        <p:nvSpPr>
          <p:cNvPr id="81" name="Ovál 80">
            <a:extLst>
              <a:ext uri="{FF2B5EF4-FFF2-40B4-BE49-F238E27FC236}">
                <a16:creationId xmlns:a16="http://schemas.microsoft.com/office/drawing/2014/main" id="{5B59FD7E-8EC0-753E-E154-A378BFF05A3D}"/>
              </a:ext>
            </a:extLst>
          </p:cNvPr>
          <p:cNvSpPr/>
          <p:nvPr/>
        </p:nvSpPr>
        <p:spPr>
          <a:xfrm>
            <a:off x="6535738" y="4679950"/>
            <a:ext cx="330200" cy="32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CAE0654-63F2-D374-5FDD-B9888872B493}"/>
              </a:ext>
            </a:extLst>
          </p:cNvPr>
          <p:cNvCxnSpPr>
            <a:cxnSpLocks/>
          </p:cNvCxnSpPr>
          <p:nvPr/>
        </p:nvCxnSpPr>
        <p:spPr>
          <a:xfrm>
            <a:off x="654050" y="1584325"/>
            <a:ext cx="0" cy="796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9981250-223E-E74E-F79B-BC3734A4C025}"/>
              </a:ext>
            </a:extLst>
          </p:cNvPr>
          <p:cNvCxnSpPr>
            <a:cxnSpLocks/>
          </p:cNvCxnSpPr>
          <p:nvPr/>
        </p:nvCxnSpPr>
        <p:spPr>
          <a:xfrm flipV="1">
            <a:off x="654050" y="1576388"/>
            <a:ext cx="1230313" cy="15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0C082A4-C5C7-9743-EFFC-A19F0A64C157}"/>
              </a:ext>
            </a:extLst>
          </p:cNvPr>
          <p:cNvCxnSpPr/>
          <p:nvPr/>
        </p:nvCxnSpPr>
        <p:spPr>
          <a:xfrm>
            <a:off x="654050" y="2381250"/>
            <a:ext cx="5032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8D3295F-8348-11F9-974C-BB7B4094AA82}"/>
              </a:ext>
            </a:extLst>
          </p:cNvPr>
          <p:cNvCxnSpPr>
            <a:cxnSpLocks/>
          </p:cNvCxnSpPr>
          <p:nvPr/>
        </p:nvCxnSpPr>
        <p:spPr>
          <a:xfrm>
            <a:off x="1157288" y="2055813"/>
            <a:ext cx="0" cy="725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2EF395C-C231-71E3-7F27-591E1CB04B87}"/>
              </a:ext>
            </a:extLst>
          </p:cNvPr>
          <p:cNvCxnSpPr>
            <a:cxnSpLocks/>
          </p:cNvCxnSpPr>
          <p:nvPr/>
        </p:nvCxnSpPr>
        <p:spPr>
          <a:xfrm>
            <a:off x="1535113" y="1882775"/>
            <a:ext cx="0" cy="40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771A3C9-C9DB-A606-0A4B-DF2B87217E21}"/>
              </a:ext>
            </a:extLst>
          </p:cNvPr>
          <p:cNvCxnSpPr>
            <a:cxnSpLocks/>
          </p:cNvCxnSpPr>
          <p:nvPr/>
        </p:nvCxnSpPr>
        <p:spPr>
          <a:xfrm flipH="1">
            <a:off x="1157288" y="2068513"/>
            <a:ext cx="37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BF39EFB-6E89-56DC-2F66-CD10345CDAA1}"/>
              </a:ext>
            </a:extLst>
          </p:cNvPr>
          <p:cNvCxnSpPr>
            <a:cxnSpLocks/>
          </p:cNvCxnSpPr>
          <p:nvPr/>
        </p:nvCxnSpPr>
        <p:spPr>
          <a:xfrm>
            <a:off x="1535113" y="1892300"/>
            <a:ext cx="349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ovéPole 18">
            <a:extLst>
              <a:ext uri="{FF2B5EF4-FFF2-40B4-BE49-F238E27FC236}">
                <a16:creationId xmlns:a16="http://schemas.microsoft.com/office/drawing/2014/main" id="{4DF7960D-55B8-2672-8C3A-27813AFF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166846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418" name="TextovéPole 19">
            <a:extLst>
              <a:ext uri="{FF2B5EF4-FFF2-40B4-BE49-F238E27FC236}">
                <a16:creationId xmlns:a16="http://schemas.microsoft.com/office/drawing/2014/main" id="{ABC3D56D-5099-8802-A49B-11394AD4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204628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419" name="TextovéPole 20">
            <a:extLst>
              <a:ext uri="{FF2B5EF4-FFF2-40B4-BE49-F238E27FC236}">
                <a16:creationId xmlns:a16="http://schemas.microsoft.com/office/drawing/2014/main" id="{6E7A3233-403C-6641-34F7-403F07F89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134461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420" name="TextovéPole 21">
            <a:extLst>
              <a:ext uri="{FF2B5EF4-FFF2-40B4-BE49-F238E27FC236}">
                <a16:creationId xmlns:a16="http://schemas.microsoft.com/office/drawing/2014/main" id="{D83DC78F-9E0E-6DC0-CAFA-379335055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23907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7421" name="TextovéPole 22">
            <a:extLst>
              <a:ext uri="{FF2B5EF4-FFF2-40B4-BE49-F238E27FC236}">
                <a16:creationId xmlns:a16="http://schemas.microsoft.com/office/drawing/2014/main" id="{7B265375-6634-34AE-FE5E-63095AE2F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27940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9F5AA57D-F50E-2402-3907-B2E1A75C890B}"/>
              </a:ext>
            </a:extLst>
          </p:cNvPr>
          <p:cNvCxnSpPr>
            <a:cxnSpLocks/>
          </p:cNvCxnSpPr>
          <p:nvPr/>
        </p:nvCxnSpPr>
        <p:spPr>
          <a:xfrm>
            <a:off x="1533525" y="2278063"/>
            <a:ext cx="347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7522EA25-D496-5A55-729B-D88E3285B39F}"/>
              </a:ext>
            </a:extLst>
          </p:cNvPr>
          <p:cNvCxnSpPr>
            <a:cxnSpLocks/>
          </p:cNvCxnSpPr>
          <p:nvPr/>
        </p:nvCxnSpPr>
        <p:spPr>
          <a:xfrm flipH="1">
            <a:off x="1138238" y="2781300"/>
            <a:ext cx="2079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12ACF4E0-A713-DF31-194E-51B2D7CF473A}"/>
              </a:ext>
            </a:extLst>
          </p:cNvPr>
          <p:cNvCxnSpPr>
            <a:cxnSpLocks/>
          </p:cNvCxnSpPr>
          <p:nvPr/>
        </p:nvCxnSpPr>
        <p:spPr>
          <a:xfrm>
            <a:off x="1346200" y="2552700"/>
            <a:ext cx="0" cy="461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C3A06248-3C93-5176-A572-38F647A09F79}"/>
              </a:ext>
            </a:extLst>
          </p:cNvPr>
          <p:cNvCxnSpPr>
            <a:cxnSpLocks/>
          </p:cNvCxnSpPr>
          <p:nvPr/>
        </p:nvCxnSpPr>
        <p:spPr>
          <a:xfrm>
            <a:off x="1331913" y="2552700"/>
            <a:ext cx="552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>
            <a:extLst>
              <a:ext uri="{FF2B5EF4-FFF2-40B4-BE49-F238E27FC236}">
                <a16:creationId xmlns:a16="http://schemas.microsoft.com/office/drawing/2014/main" id="{6C3C371D-2580-B4A7-A315-D84F027E0616}"/>
              </a:ext>
            </a:extLst>
          </p:cNvPr>
          <p:cNvCxnSpPr>
            <a:cxnSpLocks/>
          </p:cNvCxnSpPr>
          <p:nvPr/>
        </p:nvCxnSpPr>
        <p:spPr>
          <a:xfrm>
            <a:off x="1331913" y="2997200"/>
            <a:ext cx="552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A0F0B642-86C9-B2CE-D6F4-7E0DCF38086E}"/>
              </a:ext>
            </a:extLst>
          </p:cNvPr>
          <p:cNvCxnSpPr>
            <a:cxnSpLocks/>
          </p:cNvCxnSpPr>
          <p:nvPr/>
        </p:nvCxnSpPr>
        <p:spPr>
          <a:xfrm>
            <a:off x="3341688" y="165100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169D244C-1DBE-9980-5DC8-D027301C6525}"/>
              </a:ext>
            </a:extLst>
          </p:cNvPr>
          <p:cNvCxnSpPr>
            <a:cxnSpLocks/>
          </p:cNvCxnSpPr>
          <p:nvPr/>
        </p:nvCxnSpPr>
        <p:spPr>
          <a:xfrm flipV="1">
            <a:off x="3341688" y="1643063"/>
            <a:ext cx="1230312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F5483EFC-D0CA-6A6E-677C-F510BB0E7C34}"/>
              </a:ext>
            </a:extLst>
          </p:cNvPr>
          <p:cNvCxnSpPr/>
          <p:nvPr/>
        </p:nvCxnSpPr>
        <p:spPr>
          <a:xfrm>
            <a:off x="3341688" y="2447925"/>
            <a:ext cx="503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750291E9-B8F4-ACA5-DC2D-24524C68A677}"/>
              </a:ext>
            </a:extLst>
          </p:cNvPr>
          <p:cNvCxnSpPr>
            <a:cxnSpLocks/>
          </p:cNvCxnSpPr>
          <p:nvPr/>
        </p:nvCxnSpPr>
        <p:spPr>
          <a:xfrm>
            <a:off x="3844925" y="2122488"/>
            <a:ext cx="0" cy="72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B5BF975C-514B-CB49-046C-17472DA5997A}"/>
              </a:ext>
            </a:extLst>
          </p:cNvPr>
          <p:cNvCxnSpPr>
            <a:cxnSpLocks/>
          </p:cNvCxnSpPr>
          <p:nvPr/>
        </p:nvCxnSpPr>
        <p:spPr>
          <a:xfrm>
            <a:off x="4222750" y="19478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113">
            <a:extLst>
              <a:ext uri="{FF2B5EF4-FFF2-40B4-BE49-F238E27FC236}">
                <a16:creationId xmlns:a16="http://schemas.microsoft.com/office/drawing/2014/main" id="{0648A75B-1EFF-65C3-53F6-20A67D7CC759}"/>
              </a:ext>
            </a:extLst>
          </p:cNvPr>
          <p:cNvCxnSpPr>
            <a:cxnSpLocks/>
          </p:cNvCxnSpPr>
          <p:nvPr/>
        </p:nvCxnSpPr>
        <p:spPr>
          <a:xfrm flipH="1">
            <a:off x="3844925" y="2133600"/>
            <a:ext cx="377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23D5D3A0-4105-128C-5215-0E5029BBBA2E}"/>
              </a:ext>
            </a:extLst>
          </p:cNvPr>
          <p:cNvCxnSpPr>
            <a:cxnSpLocks/>
          </p:cNvCxnSpPr>
          <p:nvPr/>
        </p:nvCxnSpPr>
        <p:spPr>
          <a:xfrm>
            <a:off x="4222750" y="1958975"/>
            <a:ext cx="349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4" name="TextovéPole 115">
            <a:extLst>
              <a:ext uri="{FF2B5EF4-FFF2-40B4-BE49-F238E27FC236}">
                <a16:creationId xmlns:a16="http://schemas.microsoft.com/office/drawing/2014/main" id="{325F5593-1B6D-8520-3DCC-A44CBFA6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173355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7435" name="TextovéPole 116">
            <a:extLst>
              <a:ext uri="{FF2B5EF4-FFF2-40B4-BE49-F238E27FC236}">
                <a16:creationId xmlns:a16="http://schemas.microsoft.com/office/drawing/2014/main" id="{3B1B56DE-AF2B-4BF3-643E-9E856813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4446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7436" name="TextovéPole 117">
            <a:extLst>
              <a:ext uri="{FF2B5EF4-FFF2-40B4-BE49-F238E27FC236}">
                <a16:creationId xmlns:a16="http://schemas.microsoft.com/office/drawing/2014/main" id="{03430672-7BA7-BBA2-889A-2F447D8A1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2095500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17437" name="TextovéPole 118">
            <a:extLst>
              <a:ext uri="{FF2B5EF4-FFF2-40B4-BE49-F238E27FC236}">
                <a16:creationId xmlns:a16="http://schemas.microsoft.com/office/drawing/2014/main" id="{01BBFDAC-9EB9-1ADC-CD9B-C3A3E5837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24574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7438" name="TextovéPole 119">
            <a:extLst>
              <a:ext uri="{FF2B5EF4-FFF2-40B4-BE49-F238E27FC236}">
                <a16:creationId xmlns:a16="http://schemas.microsoft.com/office/drawing/2014/main" id="{B3F0E169-67AE-C143-C4E3-10988C22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28606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545FF979-CFC8-9873-A599-952C0A10C46B}"/>
              </a:ext>
            </a:extLst>
          </p:cNvPr>
          <p:cNvCxnSpPr>
            <a:cxnSpLocks/>
          </p:cNvCxnSpPr>
          <p:nvPr/>
        </p:nvCxnSpPr>
        <p:spPr>
          <a:xfrm>
            <a:off x="4219575" y="2344738"/>
            <a:ext cx="349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>
            <a:extLst>
              <a:ext uri="{FF2B5EF4-FFF2-40B4-BE49-F238E27FC236}">
                <a16:creationId xmlns:a16="http://schemas.microsoft.com/office/drawing/2014/main" id="{05DAF31A-D334-1855-F8F1-817DE9D33873}"/>
              </a:ext>
            </a:extLst>
          </p:cNvPr>
          <p:cNvCxnSpPr>
            <a:cxnSpLocks/>
          </p:cNvCxnSpPr>
          <p:nvPr/>
        </p:nvCxnSpPr>
        <p:spPr>
          <a:xfrm flipH="1">
            <a:off x="3824288" y="2846388"/>
            <a:ext cx="209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30904C2B-58AD-C6A6-1FFA-CD9735233D4A}"/>
              </a:ext>
            </a:extLst>
          </p:cNvPr>
          <p:cNvCxnSpPr>
            <a:cxnSpLocks/>
          </p:cNvCxnSpPr>
          <p:nvPr/>
        </p:nvCxnSpPr>
        <p:spPr>
          <a:xfrm>
            <a:off x="4033838" y="2619375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0A61BC82-04D0-8692-89CF-F1C0E7B86A91}"/>
              </a:ext>
            </a:extLst>
          </p:cNvPr>
          <p:cNvCxnSpPr>
            <a:cxnSpLocks/>
          </p:cNvCxnSpPr>
          <p:nvPr/>
        </p:nvCxnSpPr>
        <p:spPr>
          <a:xfrm>
            <a:off x="4019550" y="2619375"/>
            <a:ext cx="552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nice 124">
            <a:extLst>
              <a:ext uri="{FF2B5EF4-FFF2-40B4-BE49-F238E27FC236}">
                <a16:creationId xmlns:a16="http://schemas.microsoft.com/office/drawing/2014/main" id="{293B10D4-1AA5-16CD-3388-86896DCE830D}"/>
              </a:ext>
            </a:extLst>
          </p:cNvPr>
          <p:cNvCxnSpPr>
            <a:cxnSpLocks/>
          </p:cNvCxnSpPr>
          <p:nvPr/>
        </p:nvCxnSpPr>
        <p:spPr>
          <a:xfrm>
            <a:off x="4019550" y="3062288"/>
            <a:ext cx="552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5C3CD987-B432-EBB5-14C5-3A9C06F3FCE5}"/>
              </a:ext>
            </a:extLst>
          </p:cNvPr>
          <p:cNvCxnSpPr>
            <a:cxnSpLocks/>
          </p:cNvCxnSpPr>
          <p:nvPr/>
        </p:nvCxnSpPr>
        <p:spPr>
          <a:xfrm>
            <a:off x="3405188" y="4264025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F1665225-9246-1EFD-66D6-7DAC9C3FD5AE}"/>
              </a:ext>
            </a:extLst>
          </p:cNvPr>
          <p:cNvCxnSpPr>
            <a:cxnSpLocks/>
          </p:cNvCxnSpPr>
          <p:nvPr/>
        </p:nvCxnSpPr>
        <p:spPr>
          <a:xfrm flipV="1">
            <a:off x="3405188" y="4256088"/>
            <a:ext cx="1230312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124280AC-097E-9E8E-6F50-5170B732F166}"/>
              </a:ext>
            </a:extLst>
          </p:cNvPr>
          <p:cNvCxnSpPr/>
          <p:nvPr/>
        </p:nvCxnSpPr>
        <p:spPr>
          <a:xfrm>
            <a:off x="3405188" y="5060950"/>
            <a:ext cx="503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5C9710EC-674A-AA4F-BCC5-BB392E3290BE}"/>
              </a:ext>
            </a:extLst>
          </p:cNvPr>
          <p:cNvCxnSpPr>
            <a:cxnSpLocks/>
          </p:cNvCxnSpPr>
          <p:nvPr/>
        </p:nvCxnSpPr>
        <p:spPr>
          <a:xfrm>
            <a:off x="3895725" y="4722813"/>
            <a:ext cx="0" cy="72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888D5E0C-8D0F-5F40-68A1-4D3E30C427BA}"/>
              </a:ext>
            </a:extLst>
          </p:cNvPr>
          <p:cNvCxnSpPr>
            <a:cxnSpLocks/>
          </p:cNvCxnSpPr>
          <p:nvPr/>
        </p:nvCxnSpPr>
        <p:spPr>
          <a:xfrm>
            <a:off x="4330700" y="5030788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1C993C2D-1BA9-7098-9B86-ACEEDD3C6C0A}"/>
              </a:ext>
            </a:extLst>
          </p:cNvPr>
          <p:cNvCxnSpPr>
            <a:cxnSpLocks/>
          </p:cNvCxnSpPr>
          <p:nvPr/>
        </p:nvCxnSpPr>
        <p:spPr>
          <a:xfrm flipH="1">
            <a:off x="4094163" y="5216525"/>
            <a:ext cx="2365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3E2CCA6D-2FAE-3339-8886-5C22DE23F6A0}"/>
              </a:ext>
            </a:extLst>
          </p:cNvPr>
          <p:cNvCxnSpPr>
            <a:cxnSpLocks/>
          </p:cNvCxnSpPr>
          <p:nvPr/>
        </p:nvCxnSpPr>
        <p:spPr>
          <a:xfrm>
            <a:off x="4330700" y="5041900"/>
            <a:ext cx="347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51" name="TextovéPole 132">
            <a:extLst>
              <a:ext uri="{FF2B5EF4-FFF2-40B4-BE49-F238E27FC236}">
                <a16:creationId xmlns:a16="http://schemas.microsoft.com/office/drawing/2014/main" id="{E6E86A6B-4F9F-C98C-FE52-24208B8C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398621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7452" name="TextovéPole 133">
            <a:extLst>
              <a:ext uri="{FF2B5EF4-FFF2-40B4-BE49-F238E27FC236}">
                <a16:creationId xmlns:a16="http://schemas.microsoft.com/office/drawing/2014/main" id="{E6CA6A7B-DEF9-FE8A-67D9-4D591830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44418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7453" name="TextovéPole 134">
            <a:extLst>
              <a:ext uri="{FF2B5EF4-FFF2-40B4-BE49-F238E27FC236}">
                <a16:creationId xmlns:a16="http://schemas.microsoft.com/office/drawing/2014/main" id="{443BA142-BAAB-BCF8-3810-ED63404F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5594350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17454" name="TextovéPole 135">
            <a:extLst>
              <a:ext uri="{FF2B5EF4-FFF2-40B4-BE49-F238E27FC236}">
                <a16:creationId xmlns:a16="http://schemas.microsoft.com/office/drawing/2014/main" id="{2D26308E-35A1-E8DB-9F2E-4FB17F57D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2758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7455" name="TextovéPole 136">
            <a:extLst>
              <a:ext uri="{FF2B5EF4-FFF2-40B4-BE49-F238E27FC236}">
                <a16:creationId xmlns:a16="http://schemas.microsoft.com/office/drawing/2014/main" id="{47B5C6CC-8C22-1F38-CE97-BD33774A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5230813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38" name="Přímá spojnice 137">
            <a:extLst>
              <a:ext uri="{FF2B5EF4-FFF2-40B4-BE49-F238E27FC236}">
                <a16:creationId xmlns:a16="http://schemas.microsoft.com/office/drawing/2014/main" id="{9C1B1659-A37A-4E2E-178A-2391F2AED8B8}"/>
              </a:ext>
            </a:extLst>
          </p:cNvPr>
          <p:cNvCxnSpPr>
            <a:cxnSpLocks/>
          </p:cNvCxnSpPr>
          <p:nvPr/>
        </p:nvCxnSpPr>
        <p:spPr>
          <a:xfrm>
            <a:off x="4327525" y="5427663"/>
            <a:ext cx="349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>
            <a:extLst>
              <a:ext uri="{FF2B5EF4-FFF2-40B4-BE49-F238E27FC236}">
                <a16:creationId xmlns:a16="http://schemas.microsoft.com/office/drawing/2014/main" id="{4C31AF55-36FC-147F-7ACE-4AEC6F255AFC}"/>
              </a:ext>
            </a:extLst>
          </p:cNvPr>
          <p:cNvCxnSpPr>
            <a:cxnSpLocks/>
          </p:cNvCxnSpPr>
          <p:nvPr/>
        </p:nvCxnSpPr>
        <p:spPr>
          <a:xfrm flipH="1">
            <a:off x="3884613" y="5453063"/>
            <a:ext cx="209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>
            <a:extLst>
              <a:ext uri="{FF2B5EF4-FFF2-40B4-BE49-F238E27FC236}">
                <a16:creationId xmlns:a16="http://schemas.microsoft.com/office/drawing/2014/main" id="{D2733C0B-1FA9-6375-1CD2-961117EC6CA0}"/>
              </a:ext>
            </a:extLst>
          </p:cNvPr>
          <p:cNvCxnSpPr>
            <a:cxnSpLocks/>
          </p:cNvCxnSpPr>
          <p:nvPr/>
        </p:nvCxnSpPr>
        <p:spPr>
          <a:xfrm>
            <a:off x="4108450" y="5222875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nice 140">
            <a:extLst>
              <a:ext uri="{FF2B5EF4-FFF2-40B4-BE49-F238E27FC236}">
                <a16:creationId xmlns:a16="http://schemas.microsoft.com/office/drawing/2014/main" id="{E2F7C2A8-48CD-46FA-A0BD-A691A0BF1BDE}"/>
              </a:ext>
            </a:extLst>
          </p:cNvPr>
          <p:cNvCxnSpPr>
            <a:cxnSpLocks/>
          </p:cNvCxnSpPr>
          <p:nvPr/>
        </p:nvCxnSpPr>
        <p:spPr>
          <a:xfrm>
            <a:off x="3908425" y="4722813"/>
            <a:ext cx="727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nice 141">
            <a:extLst>
              <a:ext uri="{FF2B5EF4-FFF2-40B4-BE49-F238E27FC236}">
                <a16:creationId xmlns:a16="http://schemas.microsoft.com/office/drawing/2014/main" id="{2AD30068-FDDD-2A97-E7D5-E52C1CE1BB8C}"/>
              </a:ext>
            </a:extLst>
          </p:cNvPr>
          <p:cNvCxnSpPr>
            <a:cxnSpLocks/>
          </p:cNvCxnSpPr>
          <p:nvPr/>
        </p:nvCxnSpPr>
        <p:spPr>
          <a:xfrm>
            <a:off x="4094163" y="5789613"/>
            <a:ext cx="552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>
            <a:extLst>
              <a:ext uri="{FF2B5EF4-FFF2-40B4-BE49-F238E27FC236}">
                <a16:creationId xmlns:a16="http://schemas.microsoft.com/office/drawing/2014/main" id="{DEDE8EDF-7300-EA9D-E1BF-06ECBE950B72}"/>
              </a:ext>
            </a:extLst>
          </p:cNvPr>
          <p:cNvCxnSpPr>
            <a:cxnSpLocks/>
          </p:cNvCxnSpPr>
          <p:nvPr/>
        </p:nvCxnSpPr>
        <p:spPr>
          <a:xfrm>
            <a:off x="6011863" y="427990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Přímá spojnice 143">
            <a:extLst>
              <a:ext uri="{FF2B5EF4-FFF2-40B4-BE49-F238E27FC236}">
                <a16:creationId xmlns:a16="http://schemas.microsoft.com/office/drawing/2014/main" id="{63682D48-878C-827F-B642-72E5F85B0FA4}"/>
              </a:ext>
            </a:extLst>
          </p:cNvPr>
          <p:cNvCxnSpPr>
            <a:cxnSpLocks/>
          </p:cNvCxnSpPr>
          <p:nvPr/>
        </p:nvCxnSpPr>
        <p:spPr>
          <a:xfrm flipV="1">
            <a:off x="6011863" y="4271963"/>
            <a:ext cx="1230312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144">
            <a:extLst>
              <a:ext uri="{FF2B5EF4-FFF2-40B4-BE49-F238E27FC236}">
                <a16:creationId xmlns:a16="http://schemas.microsoft.com/office/drawing/2014/main" id="{11F038D0-2169-955E-7EB4-A4E8A9BD8D5B}"/>
              </a:ext>
            </a:extLst>
          </p:cNvPr>
          <p:cNvCxnSpPr/>
          <p:nvPr/>
        </p:nvCxnSpPr>
        <p:spPr>
          <a:xfrm>
            <a:off x="6011863" y="5076825"/>
            <a:ext cx="504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nice 145">
            <a:extLst>
              <a:ext uri="{FF2B5EF4-FFF2-40B4-BE49-F238E27FC236}">
                <a16:creationId xmlns:a16="http://schemas.microsoft.com/office/drawing/2014/main" id="{CEFC907E-41FC-4816-6342-076C37F69ACC}"/>
              </a:ext>
            </a:extLst>
          </p:cNvPr>
          <p:cNvCxnSpPr>
            <a:cxnSpLocks/>
          </p:cNvCxnSpPr>
          <p:nvPr/>
        </p:nvCxnSpPr>
        <p:spPr>
          <a:xfrm>
            <a:off x="6503988" y="4737100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>
            <a:extLst>
              <a:ext uri="{FF2B5EF4-FFF2-40B4-BE49-F238E27FC236}">
                <a16:creationId xmlns:a16="http://schemas.microsoft.com/office/drawing/2014/main" id="{BA84B77A-F778-0AC6-75CB-3EE55217E300}"/>
              </a:ext>
            </a:extLst>
          </p:cNvPr>
          <p:cNvCxnSpPr>
            <a:cxnSpLocks/>
          </p:cNvCxnSpPr>
          <p:nvPr/>
        </p:nvCxnSpPr>
        <p:spPr>
          <a:xfrm>
            <a:off x="6937375" y="50466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147">
            <a:extLst>
              <a:ext uri="{FF2B5EF4-FFF2-40B4-BE49-F238E27FC236}">
                <a16:creationId xmlns:a16="http://schemas.microsoft.com/office/drawing/2014/main" id="{E227600D-229A-7442-BDA0-4ABB7BA33B2E}"/>
              </a:ext>
            </a:extLst>
          </p:cNvPr>
          <p:cNvCxnSpPr>
            <a:cxnSpLocks/>
          </p:cNvCxnSpPr>
          <p:nvPr/>
        </p:nvCxnSpPr>
        <p:spPr>
          <a:xfrm flipH="1">
            <a:off x="6702425" y="5232400"/>
            <a:ext cx="234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nice 148">
            <a:extLst>
              <a:ext uri="{FF2B5EF4-FFF2-40B4-BE49-F238E27FC236}">
                <a16:creationId xmlns:a16="http://schemas.microsoft.com/office/drawing/2014/main" id="{1D3AF446-DCD0-214B-4860-922FF59CA62E}"/>
              </a:ext>
            </a:extLst>
          </p:cNvPr>
          <p:cNvCxnSpPr>
            <a:cxnSpLocks/>
          </p:cNvCxnSpPr>
          <p:nvPr/>
        </p:nvCxnSpPr>
        <p:spPr>
          <a:xfrm>
            <a:off x="6937375" y="5057775"/>
            <a:ext cx="349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8" name="TextovéPole 149">
            <a:extLst>
              <a:ext uri="{FF2B5EF4-FFF2-40B4-BE49-F238E27FC236}">
                <a16:creationId xmlns:a16="http://schemas.microsoft.com/office/drawing/2014/main" id="{7FA8E1A0-6611-DCAA-32E0-4F7C5B61A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4002088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7469" name="TextovéPole 150">
            <a:extLst>
              <a:ext uri="{FF2B5EF4-FFF2-40B4-BE49-F238E27FC236}">
                <a16:creationId xmlns:a16="http://schemas.microsoft.com/office/drawing/2014/main" id="{B7AE46F2-6B1D-9AC9-7E29-5A801F6BF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45770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7470" name="TextovéPole 151">
            <a:extLst>
              <a:ext uri="{FF2B5EF4-FFF2-40B4-BE49-F238E27FC236}">
                <a16:creationId xmlns:a16="http://schemas.microsoft.com/office/drawing/2014/main" id="{9334A33E-C039-D8DD-19A2-127AC77C4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56102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7471" name="TextovéPole 152">
            <a:extLst>
              <a:ext uri="{FF2B5EF4-FFF2-40B4-BE49-F238E27FC236}">
                <a16:creationId xmlns:a16="http://schemas.microsoft.com/office/drawing/2014/main" id="{D4501A77-57B1-BB9E-21A2-F91C6B5C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48434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17472" name="TextovéPole 153">
            <a:extLst>
              <a:ext uri="{FF2B5EF4-FFF2-40B4-BE49-F238E27FC236}">
                <a16:creationId xmlns:a16="http://schemas.microsoft.com/office/drawing/2014/main" id="{05DBE737-9DD3-08AC-ACB8-3303B0B2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524668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55" name="Přímá spojnice 154">
            <a:extLst>
              <a:ext uri="{FF2B5EF4-FFF2-40B4-BE49-F238E27FC236}">
                <a16:creationId xmlns:a16="http://schemas.microsoft.com/office/drawing/2014/main" id="{674706CA-0ED9-56F5-0FBE-D17817863184}"/>
              </a:ext>
            </a:extLst>
          </p:cNvPr>
          <p:cNvCxnSpPr>
            <a:cxnSpLocks/>
          </p:cNvCxnSpPr>
          <p:nvPr/>
        </p:nvCxnSpPr>
        <p:spPr>
          <a:xfrm>
            <a:off x="6935788" y="5443538"/>
            <a:ext cx="3476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155">
            <a:extLst>
              <a:ext uri="{FF2B5EF4-FFF2-40B4-BE49-F238E27FC236}">
                <a16:creationId xmlns:a16="http://schemas.microsoft.com/office/drawing/2014/main" id="{2F0CB7C6-FE39-622E-DD0F-BE67050E4BBC}"/>
              </a:ext>
            </a:extLst>
          </p:cNvPr>
          <p:cNvCxnSpPr>
            <a:cxnSpLocks/>
          </p:cNvCxnSpPr>
          <p:nvPr/>
        </p:nvCxnSpPr>
        <p:spPr>
          <a:xfrm flipH="1">
            <a:off x="6492875" y="5468938"/>
            <a:ext cx="209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Přímá spojnice 156">
            <a:extLst>
              <a:ext uri="{FF2B5EF4-FFF2-40B4-BE49-F238E27FC236}">
                <a16:creationId xmlns:a16="http://schemas.microsoft.com/office/drawing/2014/main" id="{A6455332-4E0B-40EB-52A4-A447060A929A}"/>
              </a:ext>
            </a:extLst>
          </p:cNvPr>
          <p:cNvCxnSpPr>
            <a:cxnSpLocks/>
          </p:cNvCxnSpPr>
          <p:nvPr/>
        </p:nvCxnSpPr>
        <p:spPr>
          <a:xfrm>
            <a:off x="6716713" y="5238750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Přímá spojnice 157">
            <a:extLst>
              <a:ext uri="{FF2B5EF4-FFF2-40B4-BE49-F238E27FC236}">
                <a16:creationId xmlns:a16="http://schemas.microsoft.com/office/drawing/2014/main" id="{C34D6B88-EC68-9666-3667-6367D997E5EA}"/>
              </a:ext>
            </a:extLst>
          </p:cNvPr>
          <p:cNvCxnSpPr>
            <a:cxnSpLocks/>
          </p:cNvCxnSpPr>
          <p:nvPr/>
        </p:nvCxnSpPr>
        <p:spPr>
          <a:xfrm>
            <a:off x="6516688" y="4737100"/>
            <a:ext cx="725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Přímá spojnice 158">
            <a:extLst>
              <a:ext uri="{FF2B5EF4-FFF2-40B4-BE49-F238E27FC236}">
                <a16:creationId xmlns:a16="http://schemas.microsoft.com/office/drawing/2014/main" id="{71154B1B-449B-6020-636E-8DC2C435B31F}"/>
              </a:ext>
            </a:extLst>
          </p:cNvPr>
          <p:cNvCxnSpPr>
            <a:cxnSpLocks/>
          </p:cNvCxnSpPr>
          <p:nvPr/>
        </p:nvCxnSpPr>
        <p:spPr>
          <a:xfrm>
            <a:off x="6702425" y="5805488"/>
            <a:ext cx="5508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Přímá spojnice 159">
            <a:extLst>
              <a:ext uri="{FF2B5EF4-FFF2-40B4-BE49-F238E27FC236}">
                <a16:creationId xmlns:a16="http://schemas.microsoft.com/office/drawing/2014/main" id="{18B5096C-3547-D96E-1500-3FBF406B9F55}"/>
              </a:ext>
            </a:extLst>
          </p:cNvPr>
          <p:cNvCxnSpPr>
            <a:cxnSpLocks/>
          </p:cNvCxnSpPr>
          <p:nvPr/>
        </p:nvCxnSpPr>
        <p:spPr>
          <a:xfrm>
            <a:off x="5988050" y="165100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Přímá spojnice 160">
            <a:extLst>
              <a:ext uri="{FF2B5EF4-FFF2-40B4-BE49-F238E27FC236}">
                <a16:creationId xmlns:a16="http://schemas.microsoft.com/office/drawing/2014/main" id="{CBF0222D-6559-D131-C3CC-E68E2BD2625A}"/>
              </a:ext>
            </a:extLst>
          </p:cNvPr>
          <p:cNvCxnSpPr>
            <a:cxnSpLocks/>
          </p:cNvCxnSpPr>
          <p:nvPr/>
        </p:nvCxnSpPr>
        <p:spPr>
          <a:xfrm flipV="1">
            <a:off x="5988050" y="1643063"/>
            <a:ext cx="1230313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4ADFA7C5-9720-5194-25B8-078642A509EB}"/>
              </a:ext>
            </a:extLst>
          </p:cNvPr>
          <p:cNvCxnSpPr/>
          <p:nvPr/>
        </p:nvCxnSpPr>
        <p:spPr>
          <a:xfrm>
            <a:off x="5988050" y="2447925"/>
            <a:ext cx="504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Přímá spojnice 162">
            <a:extLst>
              <a:ext uri="{FF2B5EF4-FFF2-40B4-BE49-F238E27FC236}">
                <a16:creationId xmlns:a16="http://schemas.microsoft.com/office/drawing/2014/main" id="{51492A69-238C-A770-2AF2-BF2A0E6F6AA7}"/>
              </a:ext>
            </a:extLst>
          </p:cNvPr>
          <p:cNvCxnSpPr>
            <a:cxnSpLocks/>
          </p:cNvCxnSpPr>
          <p:nvPr/>
        </p:nvCxnSpPr>
        <p:spPr>
          <a:xfrm>
            <a:off x="6480175" y="2108200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Přímá spojnice 163">
            <a:extLst>
              <a:ext uri="{FF2B5EF4-FFF2-40B4-BE49-F238E27FC236}">
                <a16:creationId xmlns:a16="http://schemas.microsoft.com/office/drawing/2014/main" id="{9D05AA0A-45DF-AD54-94BD-5FDBF7BF5D21}"/>
              </a:ext>
            </a:extLst>
          </p:cNvPr>
          <p:cNvCxnSpPr>
            <a:cxnSpLocks/>
          </p:cNvCxnSpPr>
          <p:nvPr/>
        </p:nvCxnSpPr>
        <p:spPr>
          <a:xfrm>
            <a:off x="6913563" y="24177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164">
            <a:extLst>
              <a:ext uri="{FF2B5EF4-FFF2-40B4-BE49-F238E27FC236}">
                <a16:creationId xmlns:a16="http://schemas.microsoft.com/office/drawing/2014/main" id="{03AB3160-3FDF-703E-717D-A43B83BF8FA5}"/>
              </a:ext>
            </a:extLst>
          </p:cNvPr>
          <p:cNvCxnSpPr>
            <a:cxnSpLocks/>
          </p:cNvCxnSpPr>
          <p:nvPr/>
        </p:nvCxnSpPr>
        <p:spPr>
          <a:xfrm flipH="1">
            <a:off x="6678613" y="2603500"/>
            <a:ext cx="234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Přímá spojnice 165">
            <a:extLst>
              <a:ext uri="{FF2B5EF4-FFF2-40B4-BE49-F238E27FC236}">
                <a16:creationId xmlns:a16="http://schemas.microsoft.com/office/drawing/2014/main" id="{B154FB97-9953-C671-9311-6FC116EE9C04}"/>
              </a:ext>
            </a:extLst>
          </p:cNvPr>
          <p:cNvCxnSpPr>
            <a:cxnSpLocks/>
          </p:cNvCxnSpPr>
          <p:nvPr/>
        </p:nvCxnSpPr>
        <p:spPr>
          <a:xfrm>
            <a:off x="6913563" y="2428875"/>
            <a:ext cx="349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85" name="TextovéPole 166">
            <a:extLst>
              <a:ext uri="{FF2B5EF4-FFF2-40B4-BE49-F238E27FC236}">
                <a16:creationId xmlns:a16="http://schemas.microsoft.com/office/drawing/2014/main" id="{24D6CB84-2595-B24E-D4EB-5F4C0E86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137318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7486" name="TextovéPole 167">
            <a:extLst>
              <a:ext uri="{FF2B5EF4-FFF2-40B4-BE49-F238E27FC236}">
                <a16:creationId xmlns:a16="http://schemas.microsoft.com/office/drawing/2014/main" id="{A498D83D-583B-F65E-5E51-33BF59D12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8" y="18288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7487" name="TextovéPole 168">
            <a:extLst>
              <a:ext uri="{FF2B5EF4-FFF2-40B4-BE49-F238E27FC236}">
                <a16:creationId xmlns:a16="http://schemas.microsoft.com/office/drawing/2014/main" id="{6CFFF52A-C23B-EC85-EBA7-4B5A7C905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29813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17488" name="TextovéPole 169">
            <a:extLst>
              <a:ext uri="{FF2B5EF4-FFF2-40B4-BE49-F238E27FC236}">
                <a16:creationId xmlns:a16="http://schemas.microsoft.com/office/drawing/2014/main" id="{BE16EA26-A53D-F7B7-E72E-68ED33EC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21456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7489" name="TextovéPole 170">
            <a:extLst>
              <a:ext uri="{FF2B5EF4-FFF2-40B4-BE49-F238E27FC236}">
                <a16:creationId xmlns:a16="http://schemas.microsoft.com/office/drawing/2014/main" id="{5888BA63-D0EF-66D6-62FE-53DC8E5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261778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72" name="Přímá spojnice 171">
            <a:extLst>
              <a:ext uri="{FF2B5EF4-FFF2-40B4-BE49-F238E27FC236}">
                <a16:creationId xmlns:a16="http://schemas.microsoft.com/office/drawing/2014/main" id="{40860F6A-B648-CEA3-0EE6-93E365A8DADC}"/>
              </a:ext>
            </a:extLst>
          </p:cNvPr>
          <p:cNvCxnSpPr>
            <a:cxnSpLocks/>
          </p:cNvCxnSpPr>
          <p:nvPr/>
        </p:nvCxnSpPr>
        <p:spPr>
          <a:xfrm>
            <a:off x="6911975" y="2814638"/>
            <a:ext cx="347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Přímá spojnice 172">
            <a:extLst>
              <a:ext uri="{FF2B5EF4-FFF2-40B4-BE49-F238E27FC236}">
                <a16:creationId xmlns:a16="http://schemas.microsoft.com/office/drawing/2014/main" id="{DC199E9B-2098-289B-6B65-BE1885D11BFB}"/>
              </a:ext>
            </a:extLst>
          </p:cNvPr>
          <p:cNvCxnSpPr>
            <a:cxnSpLocks/>
          </p:cNvCxnSpPr>
          <p:nvPr/>
        </p:nvCxnSpPr>
        <p:spPr>
          <a:xfrm flipH="1">
            <a:off x="6469063" y="2840038"/>
            <a:ext cx="209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173">
            <a:extLst>
              <a:ext uri="{FF2B5EF4-FFF2-40B4-BE49-F238E27FC236}">
                <a16:creationId xmlns:a16="http://schemas.microsoft.com/office/drawing/2014/main" id="{07756432-B230-A6C6-2461-DB90A2982E38}"/>
              </a:ext>
            </a:extLst>
          </p:cNvPr>
          <p:cNvCxnSpPr>
            <a:cxnSpLocks/>
          </p:cNvCxnSpPr>
          <p:nvPr/>
        </p:nvCxnSpPr>
        <p:spPr>
          <a:xfrm>
            <a:off x="6692900" y="2609850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Přímá spojnice 174">
            <a:extLst>
              <a:ext uri="{FF2B5EF4-FFF2-40B4-BE49-F238E27FC236}">
                <a16:creationId xmlns:a16="http://schemas.microsoft.com/office/drawing/2014/main" id="{648989B9-D250-F1DC-E76C-0A21F65264B9}"/>
              </a:ext>
            </a:extLst>
          </p:cNvPr>
          <p:cNvCxnSpPr>
            <a:cxnSpLocks/>
          </p:cNvCxnSpPr>
          <p:nvPr/>
        </p:nvCxnSpPr>
        <p:spPr>
          <a:xfrm>
            <a:off x="6492875" y="2108200"/>
            <a:ext cx="725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Přímá spojnice 175">
            <a:extLst>
              <a:ext uri="{FF2B5EF4-FFF2-40B4-BE49-F238E27FC236}">
                <a16:creationId xmlns:a16="http://schemas.microsoft.com/office/drawing/2014/main" id="{CB336ABB-EA37-926B-73A1-79A5BC36DE9B}"/>
              </a:ext>
            </a:extLst>
          </p:cNvPr>
          <p:cNvCxnSpPr>
            <a:cxnSpLocks/>
          </p:cNvCxnSpPr>
          <p:nvPr/>
        </p:nvCxnSpPr>
        <p:spPr>
          <a:xfrm>
            <a:off x="6678613" y="3176588"/>
            <a:ext cx="552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Přímá spojnice 176">
            <a:extLst>
              <a:ext uri="{FF2B5EF4-FFF2-40B4-BE49-F238E27FC236}">
                <a16:creationId xmlns:a16="http://schemas.microsoft.com/office/drawing/2014/main" id="{1829AA3E-C9C0-DF83-C099-626228442F79}"/>
              </a:ext>
            </a:extLst>
          </p:cNvPr>
          <p:cNvCxnSpPr>
            <a:cxnSpLocks/>
          </p:cNvCxnSpPr>
          <p:nvPr/>
        </p:nvCxnSpPr>
        <p:spPr>
          <a:xfrm>
            <a:off x="817563" y="4194175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Přímá spojnice 177">
            <a:extLst>
              <a:ext uri="{FF2B5EF4-FFF2-40B4-BE49-F238E27FC236}">
                <a16:creationId xmlns:a16="http://schemas.microsoft.com/office/drawing/2014/main" id="{579F09B3-6744-E78B-48D6-D6304F233236}"/>
              </a:ext>
            </a:extLst>
          </p:cNvPr>
          <p:cNvCxnSpPr>
            <a:cxnSpLocks/>
          </p:cNvCxnSpPr>
          <p:nvPr/>
        </p:nvCxnSpPr>
        <p:spPr>
          <a:xfrm flipV="1">
            <a:off x="817563" y="4186238"/>
            <a:ext cx="1230312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Přímá spojnice 178">
            <a:extLst>
              <a:ext uri="{FF2B5EF4-FFF2-40B4-BE49-F238E27FC236}">
                <a16:creationId xmlns:a16="http://schemas.microsoft.com/office/drawing/2014/main" id="{3F05FD9D-59C4-0254-B058-2E7880559E3B}"/>
              </a:ext>
            </a:extLst>
          </p:cNvPr>
          <p:cNvCxnSpPr/>
          <p:nvPr/>
        </p:nvCxnSpPr>
        <p:spPr>
          <a:xfrm>
            <a:off x="817563" y="4991100"/>
            <a:ext cx="503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nice 179">
            <a:extLst>
              <a:ext uri="{FF2B5EF4-FFF2-40B4-BE49-F238E27FC236}">
                <a16:creationId xmlns:a16="http://schemas.microsoft.com/office/drawing/2014/main" id="{28E7B19E-291D-9A06-738C-8273778A4437}"/>
              </a:ext>
            </a:extLst>
          </p:cNvPr>
          <p:cNvCxnSpPr>
            <a:cxnSpLocks/>
          </p:cNvCxnSpPr>
          <p:nvPr/>
        </p:nvCxnSpPr>
        <p:spPr>
          <a:xfrm>
            <a:off x="1320800" y="4664075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0CD17272-9AA8-15AB-119C-E7E6220ED82E}"/>
              </a:ext>
            </a:extLst>
          </p:cNvPr>
          <p:cNvCxnSpPr>
            <a:cxnSpLocks/>
          </p:cNvCxnSpPr>
          <p:nvPr/>
        </p:nvCxnSpPr>
        <p:spPr>
          <a:xfrm>
            <a:off x="1698625" y="4491038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nice 181">
            <a:extLst>
              <a:ext uri="{FF2B5EF4-FFF2-40B4-BE49-F238E27FC236}">
                <a16:creationId xmlns:a16="http://schemas.microsoft.com/office/drawing/2014/main" id="{5B4CD051-F032-9137-E6CE-71CB58CEC09A}"/>
              </a:ext>
            </a:extLst>
          </p:cNvPr>
          <p:cNvCxnSpPr>
            <a:cxnSpLocks/>
          </p:cNvCxnSpPr>
          <p:nvPr/>
        </p:nvCxnSpPr>
        <p:spPr>
          <a:xfrm flipH="1">
            <a:off x="1320800" y="4676775"/>
            <a:ext cx="377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Přímá spojnice 182">
            <a:extLst>
              <a:ext uri="{FF2B5EF4-FFF2-40B4-BE49-F238E27FC236}">
                <a16:creationId xmlns:a16="http://schemas.microsoft.com/office/drawing/2014/main" id="{3AFE7A0F-2686-E2BF-512B-53009379B78B}"/>
              </a:ext>
            </a:extLst>
          </p:cNvPr>
          <p:cNvCxnSpPr>
            <a:cxnSpLocks/>
          </p:cNvCxnSpPr>
          <p:nvPr/>
        </p:nvCxnSpPr>
        <p:spPr>
          <a:xfrm>
            <a:off x="1698625" y="4502150"/>
            <a:ext cx="349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02" name="TextovéPole 183">
            <a:extLst>
              <a:ext uri="{FF2B5EF4-FFF2-40B4-BE49-F238E27FC236}">
                <a16:creationId xmlns:a16="http://schemas.microsoft.com/office/drawing/2014/main" id="{A3D93A1E-21BC-D917-33A6-19622106D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42767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17503" name="TextovéPole 184">
            <a:extLst>
              <a:ext uri="{FF2B5EF4-FFF2-40B4-BE49-F238E27FC236}">
                <a16:creationId xmlns:a16="http://schemas.microsoft.com/office/drawing/2014/main" id="{585B02D8-0DB1-D752-6961-A0BFEDE0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3987800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sp>
        <p:nvSpPr>
          <p:cNvPr id="17504" name="TextovéPole 185">
            <a:extLst>
              <a:ext uri="{FF2B5EF4-FFF2-40B4-BE49-F238E27FC236}">
                <a16:creationId xmlns:a16="http://schemas.microsoft.com/office/drawing/2014/main" id="{E4F60F76-52FC-7D25-C92A-9729A108A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4638675"/>
            <a:ext cx="328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17505" name="TextovéPole 186">
            <a:extLst>
              <a:ext uri="{FF2B5EF4-FFF2-40B4-BE49-F238E27FC236}">
                <a16:creationId xmlns:a16="http://schemas.microsoft.com/office/drawing/2014/main" id="{94D5E5A6-23D9-88E5-B68C-477CFF448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5000625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17506" name="TextovéPole 187">
            <a:extLst>
              <a:ext uri="{FF2B5EF4-FFF2-40B4-BE49-F238E27FC236}">
                <a16:creationId xmlns:a16="http://schemas.microsoft.com/office/drawing/2014/main" id="{1AA09F51-F51F-96F6-1D04-767EA3A3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5403850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cxnSp>
        <p:nvCxnSpPr>
          <p:cNvPr id="189" name="Přímá spojnice 188">
            <a:extLst>
              <a:ext uri="{FF2B5EF4-FFF2-40B4-BE49-F238E27FC236}">
                <a16:creationId xmlns:a16="http://schemas.microsoft.com/office/drawing/2014/main" id="{730C88C1-14B3-EBA8-B56B-43162FE2024B}"/>
              </a:ext>
            </a:extLst>
          </p:cNvPr>
          <p:cNvCxnSpPr>
            <a:cxnSpLocks/>
          </p:cNvCxnSpPr>
          <p:nvPr/>
        </p:nvCxnSpPr>
        <p:spPr>
          <a:xfrm>
            <a:off x="1697038" y="4887913"/>
            <a:ext cx="3476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Přímá spojnice 189">
            <a:extLst>
              <a:ext uri="{FF2B5EF4-FFF2-40B4-BE49-F238E27FC236}">
                <a16:creationId xmlns:a16="http://schemas.microsoft.com/office/drawing/2014/main" id="{70A04577-4FE5-9357-413D-191F2A78C987}"/>
              </a:ext>
            </a:extLst>
          </p:cNvPr>
          <p:cNvCxnSpPr>
            <a:cxnSpLocks/>
          </p:cNvCxnSpPr>
          <p:nvPr/>
        </p:nvCxnSpPr>
        <p:spPr>
          <a:xfrm flipH="1">
            <a:off x="1301750" y="5389563"/>
            <a:ext cx="207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190">
            <a:extLst>
              <a:ext uri="{FF2B5EF4-FFF2-40B4-BE49-F238E27FC236}">
                <a16:creationId xmlns:a16="http://schemas.microsoft.com/office/drawing/2014/main" id="{22A17ED6-1F9A-6FBD-B3D0-560E13214CE2}"/>
              </a:ext>
            </a:extLst>
          </p:cNvPr>
          <p:cNvCxnSpPr>
            <a:cxnSpLocks/>
          </p:cNvCxnSpPr>
          <p:nvPr/>
        </p:nvCxnSpPr>
        <p:spPr>
          <a:xfrm>
            <a:off x="1509713" y="5162550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Přímá spojnice 191">
            <a:extLst>
              <a:ext uri="{FF2B5EF4-FFF2-40B4-BE49-F238E27FC236}">
                <a16:creationId xmlns:a16="http://schemas.microsoft.com/office/drawing/2014/main" id="{73C7BE8E-2459-E010-0A15-FDABAC168924}"/>
              </a:ext>
            </a:extLst>
          </p:cNvPr>
          <p:cNvCxnSpPr>
            <a:cxnSpLocks/>
          </p:cNvCxnSpPr>
          <p:nvPr/>
        </p:nvCxnSpPr>
        <p:spPr>
          <a:xfrm>
            <a:off x="1495425" y="5162550"/>
            <a:ext cx="552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192">
            <a:extLst>
              <a:ext uri="{FF2B5EF4-FFF2-40B4-BE49-F238E27FC236}">
                <a16:creationId xmlns:a16="http://schemas.microsoft.com/office/drawing/2014/main" id="{78B9D4DC-72FA-894B-1261-1000E1FDED93}"/>
              </a:ext>
            </a:extLst>
          </p:cNvPr>
          <p:cNvCxnSpPr>
            <a:cxnSpLocks/>
          </p:cNvCxnSpPr>
          <p:nvPr/>
        </p:nvCxnSpPr>
        <p:spPr>
          <a:xfrm>
            <a:off x="1495425" y="5605463"/>
            <a:ext cx="552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16">
            <a:extLst>
              <a:ext uri="{FF2B5EF4-FFF2-40B4-BE49-F238E27FC236}">
                <a16:creationId xmlns:a16="http://schemas.microsoft.com/office/drawing/2014/main" id="{D4A9E691-C616-546A-63E5-BA006B2D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 TWO IDENTICAL TOPOLOGIES</a:t>
            </a:r>
            <a:endParaRPr lang="cs-CZ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vál 105">
            <a:extLst>
              <a:ext uri="{FF2B5EF4-FFF2-40B4-BE49-F238E27FC236}">
                <a16:creationId xmlns:a16="http://schemas.microsoft.com/office/drawing/2014/main" id="{E7423937-E84C-4187-0535-282A28360881}"/>
              </a:ext>
            </a:extLst>
          </p:cNvPr>
          <p:cNvSpPr/>
          <p:nvPr/>
        </p:nvSpPr>
        <p:spPr>
          <a:xfrm>
            <a:off x="3868738" y="1076325"/>
            <a:ext cx="330200" cy="32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</a:t>
            </a:r>
          </a:p>
        </p:txBody>
      </p:sp>
      <p:sp>
        <p:nvSpPr>
          <p:cNvPr id="107" name="Ovál 106">
            <a:extLst>
              <a:ext uri="{FF2B5EF4-FFF2-40B4-BE49-F238E27FC236}">
                <a16:creationId xmlns:a16="http://schemas.microsoft.com/office/drawing/2014/main" id="{4071CE8F-7D0C-AA02-6884-80A09CA40E3F}"/>
              </a:ext>
            </a:extLst>
          </p:cNvPr>
          <p:cNvSpPr/>
          <p:nvPr/>
        </p:nvSpPr>
        <p:spPr>
          <a:xfrm>
            <a:off x="6605588" y="1076325"/>
            <a:ext cx="330200" cy="32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</a:t>
            </a:r>
          </a:p>
        </p:txBody>
      </p:sp>
      <p:sp>
        <p:nvSpPr>
          <p:cNvPr id="108" name="Ovál 107">
            <a:extLst>
              <a:ext uri="{FF2B5EF4-FFF2-40B4-BE49-F238E27FC236}">
                <a16:creationId xmlns:a16="http://schemas.microsoft.com/office/drawing/2014/main" id="{8BAA97CB-2D95-DF2A-47A5-E82240745C54}"/>
              </a:ext>
            </a:extLst>
          </p:cNvPr>
          <p:cNvSpPr/>
          <p:nvPr/>
        </p:nvSpPr>
        <p:spPr>
          <a:xfrm>
            <a:off x="1344613" y="3667125"/>
            <a:ext cx="330200" cy="32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</a:t>
            </a:r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1F062E78-7617-71C1-6885-52CAF96CD28C}"/>
              </a:ext>
            </a:extLst>
          </p:cNvPr>
          <p:cNvSpPr/>
          <p:nvPr/>
        </p:nvSpPr>
        <p:spPr>
          <a:xfrm>
            <a:off x="3989388" y="3657600"/>
            <a:ext cx="330200" cy="32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</a:t>
            </a:r>
          </a:p>
        </p:txBody>
      </p:sp>
      <p:sp>
        <p:nvSpPr>
          <p:cNvPr id="110" name="Ovál 109">
            <a:extLst>
              <a:ext uri="{FF2B5EF4-FFF2-40B4-BE49-F238E27FC236}">
                <a16:creationId xmlns:a16="http://schemas.microsoft.com/office/drawing/2014/main" id="{502E2F2A-EA40-5FBC-A7BB-368028A1BA05}"/>
              </a:ext>
            </a:extLst>
          </p:cNvPr>
          <p:cNvSpPr/>
          <p:nvPr/>
        </p:nvSpPr>
        <p:spPr>
          <a:xfrm>
            <a:off x="6654800" y="3668713"/>
            <a:ext cx="330200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5">
            <a:extLst>
              <a:ext uri="{FF2B5EF4-FFF2-40B4-BE49-F238E27FC236}">
                <a16:creationId xmlns:a16="http://schemas.microsoft.com/office/drawing/2014/main" id="{42A74674-9AB8-DB68-EC80-A5846853E87F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1628775"/>
            <a:ext cx="4814888" cy="3086100"/>
            <a:chOff x="2862263" y="4989513"/>
            <a:chExt cx="1252537" cy="1004887"/>
          </a:xfrm>
        </p:grpSpPr>
        <p:sp>
          <p:nvSpPr>
            <p:cNvPr id="18446" name="Line 31">
              <a:extLst>
                <a:ext uri="{FF2B5EF4-FFF2-40B4-BE49-F238E27FC236}">
                  <a16:creationId xmlns:a16="http://schemas.microsoft.com/office/drawing/2014/main" id="{7D697D51-360C-F062-F0D6-06DC6F009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263" y="5502275"/>
              <a:ext cx="428625" cy="492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8447" name="Line 32">
              <a:extLst>
                <a:ext uri="{FF2B5EF4-FFF2-40B4-BE49-F238E27FC236}">
                  <a16:creationId xmlns:a16="http://schemas.microsoft.com/office/drawing/2014/main" id="{6450DFEA-599A-D622-1267-1EA6CB8CE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2900" y="52705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8448" name="Line 33">
              <a:extLst>
                <a:ext uri="{FF2B5EF4-FFF2-40B4-BE49-F238E27FC236}">
                  <a16:creationId xmlns:a16="http://schemas.microsoft.com/office/drawing/2014/main" id="{53A88434-51C1-6EF0-C7BA-0C979E5C7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0888" y="5367338"/>
              <a:ext cx="487363" cy="130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8449" name="Line 34">
              <a:extLst>
                <a:ext uri="{FF2B5EF4-FFF2-40B4-BE49-F238E27FC236}">
                  <a16:creationId xmlns:a16="http://schemas.microsoft.com/office/drawing/2014/main" id="{48B10BA5-6991-163A-F56A-E27C3E989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30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8450" name="Line 35">
              <a:extLst>
                <a:ext uri="{FF2B5EF4-FFF2-40B4-BE49-F238E27FC236}">
                  <a16:creationId xmlns:a16="http://schemas.microsoft.com/office/drawing/2014/main" id="{F5A410D1-A043-3572-47DE-9394E57D3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250" y="5372100"/>
              <a:ext cx="336550" cy="4635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8451" name="Line 36">
              <a:extLst>
                <a:ext uri="{FF2B5EF4-FFF2-40B4-BE49-F238E27FC236}">
                  <a16:creationId xmlns:a16="http://schemas.microsoft.com/office/drawing/2014/main" id="{24816EEC-68D4-BE7D-53ED-0FE659FFD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9150" y="5100638"/>
              <a:ext cx="168275" cy="319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8435" name="TextovéPole 10">
            <a:extLst>
              <a:ext uri="{FF2B5EF4-FFF2-40B4-BE49-F238E27FC236}">
                <a16:creationId xmlns:a16="http://schemas.microsoft.com/office/drawing/2014/main" id="{A1D1812B-8A8A-99ED-C00D-A18EEC2BE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6529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TextovéPole 11">
            <a:extLst>
              <a:ext uri="{FF2B5EF4-FFF2-40B4-BE49-F238E27FC236}">
                <a16:creationId xmlns:a16="http://schemas.microsoft.com/office/drawing/2014/main" id="{ABD38088-F3C9-F0EE-7788-0AD496FE8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213201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TextovéPole 12">
            <a:extLst>
              <a:ext uri="{FF2B5EF4-FFF2-40B4-BE49-F238E27FC236}">
                <a16:creationId xmlns:a16="http://schemas.microsoft.com/office/drawing/2014/main" id="{07A8DB35-EA3C-1705-CE4E-1817D48C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59861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TextovéPole 13">
            <a:extLst>
              <a:ext uri="{FF2B5EF4-FFF2-40B4-BE49-F238E27FC236}">
                <a16:creationId xmlns:a16="http://schemas.microsoft.com/office/drawing/2014/main" id="{7A03F0F0-F859-73EE-2DF6-0428E9BE9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123825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TextovéPole 14">
            <a:extLst>
              <a:ext uri="{FF2B5EF4-FFF2-40B4-BE49-F238E27FC236}">
                <a16:creationId xmlns:a16="http://schemas.microsoft.com/office/drawing/2014/main" id="{94FC763D-4DFF-C557-61DD-64C1AB06B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292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3B6A8F84-D48C-4887-E1D5-F2E62D68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BIPARTITIONS/SLITS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1" name="Picture 2" descr="http://www.cksinfo.com/clipart/construction/tools/scissors/scissors-2.png">
            <a:extLst>
              <a:ext uri="{FF2B5EF4-FFF2-40B4-BE49-F238E27FC236}">
                <a16:creationId xmlns:a16="http://schemas.microsoft.com/office/drawing/2014/main" id="{7DA4946A-E49B-C7DB-70FF-DCD24DFA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4231">
            <a:off x="4722813" y="3003550"/>
            <a:ext cx="7032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 descr="http://www.cksinfo.com/clipart/construction/tools/scissors/scissors-2.png">
            <a:extLst>
              <a:ext uri="{FF2B5EF4-FFF2-40B4-BE49-F238E27FC236}">
                <a16:creationId xmlns:a16="http://schemas.microsoft.com/office/drawing/2014/main" id="{1A58BD89-5242-9B11-30F6-B4CE54ED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4231">
            <a:off x="3641725" y="3219450"/>
            <a:ext cx="7048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74C6B4D5-856C-FD60-F895-844726B769F2}"/>
              </a:ext>
            </a:extLst>
          </p:cNvPr>
          <p:cNvCxnSpPr/>
          <p:nvPr/>
        </p:nvCxnSpPr>
        <p:spPr>
          <a:xfrm>
            <a:off x="3708400" y="2563813"/>
            <a:ext cx="247650" cy="93345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>
            <a:extLst>
              <a:ext uri="{FF2B5EF4-FFF2-40B4-BE49-F238E27FC236}">
                <a16:creationId xmlns:a16="http://schemas.microsoft.com/office/drawing/2014/main" id="{BF6E9267-1041-39E8-E153-4974D764F3D1}"/>
              </a:ext>
            </a:extLst>
          </p:cNvPr>
          <p:cNvCxnSpPr/>
          <p:nvPr/>
        </p:nvCxnSpPr>
        <p:spPr>
          <a:xfrm>
            <a:off x="4787900" y="2347913"/>
            <a:ext cx="249238" cy="93345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ovéPole 1">
            <a:extLst>
              <a:ext uri="{FF2B5EF4-FFF2-40B4-BE49-F238E27FC236}">
                <a16:creationId xmlns:a16="http://schemas.microsoft.com/office/drawing/2014/main" id="{0DBF4C5A-FEC7-C5D5-B6C0-604DA8485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484813"/>
            <a:ext cx="454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cs-CZ" altLang="cs-CZ" sz="4000">
                <a:latin typeface="Arial" panose="020B0604020202020204" pitchFamily="34" charset="0"/>
                <a:cs typeface="Arial" panose="020B0604020202020204" pitchFamily="34" charset="0"/>
              </a:rPr>
              <a:t>, ABC, </a:t>
            </a:r>
            <a:r>
              <a:rPr lang="en-US" altLang="cs-CZ" sz="4000">
                <a:latin typeface="Arial" panose="020B0604020202020204" pitchFamily="34" charset="0"/>
                <a:cs typeface="Arial" panose="020B0604020202020204" pitchFamily="34" charset="0"/>
              </a:rPr>
              <a:t>CDE</a:t>
            </a:r>
            <a:r>
              <a:rPr lang="cs-CZ" altLang="cs-CZ" sz="4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cs-CZ" sz="400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lang="cs-CZ" altLang="cs-CZ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>
            <a:extLst>
              <a:ext uri="{FF2B5EF4-FFF2-40B4-BE49-F238E27FC236}">
                <a16:creationId xmlns:a16="http://schemas.microsoft.com/office/drawing/2014/main" id="{C3047430-A356-D4D0-F8C7-9D764BD6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BIPARTITIONS/SLITS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 descr="http://www.cksinfo.com/clipart/construction/tools/scissors/scissors-2.png">
            <a:extLst>
              <a:ext uri="{FF2B5EF4-FFF2-40B4-BE49-F238E27FC236}">
                <a16:creationId xmlns:a16="http://schemas.microsoft.com/office/drawing/2014/main" id="{BC17E103-8368-9A31-1DF4-C39E41C5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4231">
            <a:off x="1600200" y="3765550"/>
            <a:ext cx="7048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Přímá spojovací čára 19">
            <a:extLst>
              <a:ext uri="{FF2B5EF4-FFF2-40B4-BE49-F238E27FC236}">
                <a16:creationId xmlns:a16="http://schemas.microsoft.com/office/drawing/2014/main" id="{5CD75CC3-6E06-BD71-EEDA-ADB28BF21393}"/>
              </a:ext>
            </a:extLst>
          </p:cNvPr>
          <p:cNvCxnSpPr/>
          <p:nvPr/>
        </p:nvCxnSpPr>
        <p:spPr>
          <a:xfrm>
            <a:off x="1666875" y="3109913"/>
            <a:ext cx="247650" cy="93345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2" descr="http://www.cksinfo.com/clipart/construction/tools/scissors/scissors-2.png">
            <a:extLst>
              <a:ext uri="{FF2B5EF4-FFF2-40B4-BE49-F238E27FC236}">
                <a16:creationId xmlns:a16="http://schemas.microsoft.com/office/drawing/2014/main" id="{615264E7-85AB-E2F8-E040-EA1CE740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4231">
            <a:off x="1825625" y="2660650"/>
            <a:ext cx="7048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Přímá spojovací čára 19">
            <a:extLst>
              <a:ext uri="{FF2B5EF4-FFF2-40B4-BE49-F238E27FC236}">
                <a16:creationId xmlns:a16="http://schemas.microsoft.com/office/drawing/2014/main" id="{BC792D03-C33A-F1E5-5E1D-0814621FDE42}"/>
              </a:ext>
            </a:extLst>
          </p:cNvPr>
          <p:cNvCxnSpPr/>
          <p:nvPr/>
        </p:nvCxnSpPr>
        <p:spPr>
          <a:xfrm>
            <a:off x="1892300" y="2005013"/>
            <a:ext cx="247650" cy="93345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3" name="Skupina 5">
            <a:extLst>
              <a:ext uri="{FF2B5EF4-FFF2-40B4-BE49-F238E27FC236}">
                <a16:creationId xmlns:a16="http://schemas.microsoft.com/office/drawing/2014/main" id="{BBEE4DB4-A7D5-D8E4-7D6E-2C94437C1331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1360488"/>
            <a:ext cx="3786187" cy="2593975"/>
            <a:chOff x="653502" y="1344285"/>
            <a:chExt cx="1635330" cy="1911909"/>
          </a:xfrm>
        </p:grpSpPr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F6F8E2D8-D6EA-C83F-3595-81949EA4DBC2}"/>
                </a:ext>
              </a:extLst>
            </p:cNvPr>
            <p:cNvCxnSpPr>
              <a:cxnSpLocks/>
            </p:cNvCxnSpPr>
            <p:nvPr/>
          </p:nvCxnSpPr>
          <p:spPr>
            <a:xfrm>
              <a:off x="653502" y="1585321"/>
              <a:ext cx="0" cy="79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AB23C76C-24C8-AB32-FDF4-1961A1E08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502" y="1577130"/>
              <a:ext cx="1230783" cy="152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D8F83D48-FAFB-A062-D4E4-13D344C3C486}"/>
                </a:ext>
              </a:extLst>
            </p:cNvPr>
            <p:cNvCxnSpPr/>
            <p:nvPr/>
          </p:nvCxnSpPr>
          <p:spPr>
            <a:xfrm>
              <a:off x="653502" y="2382145"/>
              <a:ext cx="5039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F9ADBFFA-913A-85B2-ECE8-312A0BFAC50C}"/>
                </a:ext>
              </a:extLst>
            </p:cNvPr>
            <p:cNvCxnSpPr>
              <a:cxnSpLocks/>
            </p:cNvCxnSpPr>
            <p:nvPr/>
          </p:nvCxnSpPr>
          <p:spPr>
            <a:xfrm>
              <a:off x="1157471" y="2055693"/>
              <a:ext cx="0" cy="7254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572F75A6-5F98-ED86-25DD-92EA3D4135A0}"/>
                </a:ext>
              </a:extLst>
            </p:cNvPr>
            <p:cNvCxnSpPr>
              <a:cxnSpLocks/>
            </p:cNvCxnSpPr>
            <p:nvPr/>
          </p:nvCxnSpPr>
          <p:spPr>
            <a:xfrm>
              <a:off x="1535278" y="1882521"/>
              <a:ext cx="0" cy="4060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6CA0E4D6-EF17-5D16-2F4E-FBE52A7562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471" y="2068563"/>
              <a:ext cx="37780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1A3062F8-89B3-3786-F2B3-41047A431E76}"/>
                </a:ext>
              </a:extLst>
            </p:cNvPr>
            <p:cNvCxnSpPr>
              <a:cxnSpLocks/>
            </p:cNvCxnSpPr>
            <p:nvPr/>
          </p:nvCxnSpPr>
          <p:spPr>
            <a:xfrm>
              <a:off x="1535278" y="1893052"/>
              <a:ext cx="3490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5" name="TextovéPole 28">
              <a:extLst>
                <a:ext uri="{FF2B5EF4-FFF2-40B4-BE49-F238E27FC236}">
                  <a16:creationId xmlns:a16="http://schemas.microsoft.com/office/drawing/2014/main" id="{2518D2B4-87BC-AD86-9774-2B6AFE930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348" y="166830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9496" name="TextovéPole 29">
              <a:extLst>
                <a:ext uri="{FF2B5EF4-FFF2-40B4-BE49-F238E27FC236}">
                  <a16:creationId xmlns:a16="http://schemas.microsoft.com/office/drawing/2014/main" id="{347C07FC-CBB8-E2B3-76AE-F589C6EF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402" y="2045996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9497" name="TextovéPole 30">
              <a:extLst>
                <a:ext uri="{FF2B5EF4-FFF2-40B4-BE49-F238E27FC236}">
                  <a16:creationId xmlns:a16="http://schemas.microsoft.com/office/drawing/2014/main" id="{49BB0BEA-9287-674A-54C8-8C465F108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568" y="134428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9498" name="TextovéPole 31">
              <a:extLst>
                <a:ext uri="{FF2B5EF4-FFF2-40B4-BE49-F238E27FC236}">
                  <a16:creationId xmlns:a16="http://schemas.microsoft.com/office/drawing/2014/main" id="{BF4A13D0-6541-0F9C-6392-C7C07DBD3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738" y="2391234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9499" name="TextovéPole 32">
              <a:extLst>
                <a:ext uri="{FF2B5EF4-FFF2-40B4-BE49-F238E27FC236}">
                  <a16:creationId xmlns:a16="http://schemas.microsoft.com/office/drawing/2014/main" id="{766DE13B-BBF5-F440-64BF-58AD65105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568" y="2794529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E</a:t>
              </a:r>
            </a:p>
          </p:txBody>
        </p: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D0F75957-2B70-6AE6-7176-F544A436E1C4}"/>
                </a:ext>
              </a:extLst>
            </p:cNvPr>
            <p:cNvCxnSpPr>
              <a:cxnSpLocks/>
            </p:cNvCxnSpPr>
            <p:nvPr/>
          </p:nvCxnSpPr>
          <p:spPr>
            <a:xfrm>
              <a:off x="1532535" y="2279178"/>
              <a:ext cx="3490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437C5D4E-544C-9229-7B69-1A6DFB263D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7587" y="2781142"/>
              <a:ext cx="2091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3776F7A-FE3E-07EC-9661-78E3FFB451A9}"/>
                </a:ext>
              </a:extLst>
            </p:cNvPr>
            <p:cNvCxnSpPr>
              <a:cxnSpLocks/>
            </p:cNvCxnSpPr>
            <p:nvPr/>
          </p:nvCxnSpPr>
          <p:spPr>
            <a:xfrm>
              <a:off x="1346717" y="2552976"/>
              <a:ext cx="0" cy="4610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CD61EC0-49A8-A0EE-4095-249CB1E8E24D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32" y="2552976"/>
              <a:ext cx="5526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7DC07769-DD38-E33F-689E-9E91C5C2B16C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32" y="2996436"/>
              <a:ext cx="5526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4" name="Picture 2" descr="http://www.cksinfo.com/clipart/construction/tools/scissors/scissors-2.png">
            <a:extLst>
              <a:ext uri="{FF2B5EF4-FFF2-40B4-BE49-F238E27FC236}">
                <a16:creationId xmlns:a16="http://schemas.microsoft.com/office/drawing/2014/main" id="{9B4737F6-6DB1-CCFD-CA73-C21C1EF7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4231">
            <a:off x="5827713" y="3611563"/>
            <a:ext cx="7048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Přímá spojovací čára 19">
            <a:extLst>
              <a:ext uri="{FF2B5EF4-FFF2-40B4-BE49-F238E27FC236}">
                <a16:creationId xmlns:a16="http://schemas.microsoft.com/office/drawing/2014/main" id="{C248D33E-4A77-FAA8-B60D-E330274DC659}"/>
              </a:ext>
            </a:extLst>
          </p:cNvPr>
          <p:cNvCxnSpPr>
            <a:cxnSpLocks/>
          </p:cNvCxnSpPr>
          <p:nvPr/>
        </p:nvCxnSpPr>
        <p:spPr>
          <a:xfrm>
            <a:off x="5894388" y="2955925"/>
            <a:ext cx="247650" cy="93345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2" descr="http://www.cksinfo.com/clipart/construction/tools/scissors/scissors-2.png">
            <a:extLst>
              <a:ext uri="{FF2B5EF4-FFF2-40B4-BE49-F238E27FC236}">
                <a16:creationId xmlns:a16="http://schemas.microsoft.com/office/drawing/2014/main" id="{EFFD7224-6E5F-A2EF-F6DD-AF4CDAAA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4231">
            <a:off x="6326188" y="3217863"/>
            <a:ext cx="7048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Přímá spojovací čára 19">
            <a:extLst>
              <a:ext uri="{FF2B5EF4-FFF2-40B4-BE49-F238E27FC236}">
                <a16:creationId xmlns:a16="http://schemas.microsoft.com/office/drawing/2014/main" id="{BDD49822-EBA2-F2D2-43C5-A5975502D181}"/>
              </a:ext>
            </a:extLst>
          </p:cNvPr>
          <p:cNvCxnSpPr/>
          <p:nvPr/>
        </p:nvCxnSpPr>
        <p:spPr>
          <a:xfrm>
            <a:off x="6392863" y="2562225"/>
            <a:ext cx="247650" cy="93345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8" name="Skupina 6">
            <a:extLst>
              <a:ext uri="{FF2B5EF4-FFF2-40B4-BE49-F238E27FC236}">
                <a16:creationId xmlns:a16="http://schemas.microsoft.com/office/drawing/2014/main" id="{6EE355C2-3B72-DA6D-5387-E45FA5B9C7B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22400"/>
            <a:ext cx="3919538" cy="2641600"/>
            <a:chOff x="5256309" y="1388888"/>
            <a:chExt cx="1660361" cy="1963273"/>
          </a:xfrm>
        </p:grpSpPr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9F7626B1-3BE7-1663-EB4B-DD469956C59E}"/>
                </a:ext>
              </a:extLst>
            </p:cNvPr>
            <p:cNvCxnSpPr>
              <a:cxnSpLocks/>
            </p:cNvCxnSpPr>
            <p:nvPr/>
          </p:nvCxnSpPr>
          <p:spPr>
            <a:xfrm>
              <a:off x="5256309" y="1569406"/>
              <a:ext cx="0" cy="797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5FAD1578-52BD-5215-1A64-22B40B995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6309" y="1561146"/>
              <a:ext cx="1230644" cy="15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C6B39146-3C52-9B27-EB8F-22DA8468ED30}"/>
                </a:ext>
              </a:extLst>
            </p:cNvPr>
            <p:cNvCxnSpPr/>
            <p:nvPr/>
          </p:nvCxnSpPr>
          <p:spPr>
            <a:xfrm>
              <a:off x="5256309" y="2366985"/>
              <a:ext cx="504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C9DCF1BB-A6FE-8E58-2A6A-A03086EC85A6}"/>
                </a:ext>
              </a:extLst>
            </p:cNvPr>
            <p:cNvCxnSpPr>
              <a:cxnSpLocks/>
            </p:cNvCxnSpPr>
            <p:nvPr/>
          </p:nvCxnSpPr>
          <p:spPr>
            <a:xfrm>
              <a:off x="5747894" y="2027188"/>
              <a:ext cx="0" cy="725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0120C8E4-157B-7636-8F61-6F1319F20FCC}"/>
                </a:ext>
              </a:extLst>
            </p:cNvPr>
            <p:cNvCxnSpPr>
              <a:cxnSpLocks/>
            </p:cNvCxnSpPr>
            <p:nvPr/>
          </p:nvCxnSpPr>
          <p:spPr>
            <a:xfrm>
              <a:off x="6181646" y="2336309"/>
              <a:ext cx="0" cy="405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0FB6446A-F105-40DB-A0C1-CA9C279D08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5604" y="2521546"/>
              <a:ext cx="2360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AD253ECC-BA5D-6EB3-B94A-9798B107BB2D}"/>
                </a:ext>
              </a:extLst>
            </p:cNvPr>
            <p:cNvCxnSpPr>
              <a:cxnSpLocks/>
            </p:cNvCxnSpPr>
            <p:nvPr/>
          </p:nvCxnSpPr>
          <p:spPr>
            <a:xfrm>
              <a:off x="6181646" y="2346927"/>
              <a:ext cx="349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8" name="TextovéPole 45">
              <a:extLst>
                <a:ext uri="{FF2B5EF4-FFF2-40B4-BE49-F238E27FC236}">
                  <a16:creationId xmlns:a16="http://schemas.microsoft.com/office/drawing/2014/main" id="{3494F574-B1B6-F1D9-FAE1-7DD202157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056" y="1388888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/>
                <a:t>A</a:t>
              </a:r>
            </a:p>
          </p:txBody>
        </p:sp>
        <p:sp>
          <p:nvSpPr>
            <p:cNvPr id="19479" name="TextovéPole 46">
              <a:extLst>
                <a:ext uri="{FF2B5EF4-FFF2-40B4-BE49-F238E27FC236}">
                  <a16:creationId xmlns:a16="http://schemas.microsoft.com/office/drawing/2014/main" id="{71B67B54-EF10-DC35-C58B-8FBCB0CFA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6789" y="1829245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/>
                <a:t>B</a:t>
              </a:r>
            </a:p>
          </p:txBody>
        </p:sp>
        <p:sp>
          <p:nvSpPr>
            <p:cNvPr id="19480" name="TextovéPole 47">
              <a:extLst>
                <a:ext uri="{FF2B5EF4-FFF2-40B4-BE49-F238E27FC236}">
                  <a16:creationId xmlns:a16="http://schemas.microsoft.com/office/drawing/2014/main" id="{381B3A44-E37B-D760-EC97-245C21FBB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3944" y="2890496"/>
              <a:ext cx="3273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/>
                <a:t>C</a:t>
              </a:r>
            </a:p>
          </p:txBody>
        </p:sp>
        <p:sp>
          <p:nvSpPr>
            <p:cNvPr id="19481" name="TextovéPole 48">
              <a:extLst>
                <a:ext uri="{FF2B5EF4-FFF2-40B4-BE49-F238E27FC236}">
                  <a16:creationId xmlns:a16="http://schemas.microsoft.com/office/drawing/2014/main" id="{7BBB91EC-B2CC-32C8-447C-D4AED2C90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9186" y="2142833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/>
                <a:t>D</a:t>
              </a:r>
            </a:p>
          </p:txBody>
        </p:sp>
        <p:sp>
          <p:nvSpPr>
            <p:cNvPr id="19482" name="TextovéPole 49">
              <a:extLst>
                <a:ext uri="{FF2B5EF4-FFF2-40B4-BE49-F238E27FC236}">
                  <a16:creationId xmlns:a16="http://schemas.microsoft.com/office/drawing/2014/main" id="{74D9E619-65A2-DABA-C7F4-1E8E53ED2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2327" y="2556533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/>
                <a:t>E</a:t>
              </a:r>
            </a:p>
          </p:txBody>
        </p: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42B84A67-BC62-C5E9-0242-8AE0E6B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56" y="2732739"/>
              <a:ext cx="349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7B825149-0E06-A018-2F76-FD99D99517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7135" y="2758696"/>
              <a:ext cx="2084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C1AD2370-44ED-F94C-91E8-D9EE5D3FBD22}"/>
                </a:ext>
              </a:extLst>
            </p:cNvPr>
            <p:cNvCxnSpPr>
              <a:cxnSpLocks/>
            </p:cNvCxnSpPr>
            <p:nvPr/>
          </p:nvCxnSpPr>
          <p:spPr>
            <a:xfrm>
              <a:off x="5960399" y="2528625"/>
              <a:ext cx="0" cy="5663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400A9957-45C2-708E-12E5-E6F6F95E2D28}"/>
                </a:ext>
              </a:extLst>
            </p:cNvPr>
            <p:cNvCxnSpPr>
              <a:cxnSpLocks/>
            </p:cNvCxnSpPr>
            <p:nvPr/>
          </p:nvCxnSpPr>
          <p:spPr>
            <a:xfrm>
              <a:off x="5760671" y="2027188"/>
              <a:ext cx="7262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1324970A-E698-4412-8E44-39CB4437527D}"/>
                </a:ext>
              </a:extLst>
            </p:cNvPr>
            <p:cNvCxnSpPr>
              <a:cxnSpLocks/>
            </p:cNvCxnSpPr>
            <p:nvPr/>
          </p:nvCxnSpPr>
          <p:spPr>
            <a:xfrm>
              <a:off x="5945604" y="3094953"/>
              <a:ext cx="5527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9" name="TextovéPole 69">
            <a:extLst>
              <a:ext uri="{FF2B5EF4-FFF2-40B4-BE49-F238E27FC236}">
                <a16:creationId xmlns:a16="http://schemas.microsoft.com/office/drawing/2014/main" id="{DC1B1A5B-5EA3-CDA3-D74A-6C98865F9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4848225"/>
            <a:ext cx="367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ABC, </a:t>
            </a:r>
            <a:r>
              <a:rPr lang="en-US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CDE</a:t>
            </a: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lang="cs-CZ" altLang="cs-CZ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0" name="TextovéPole 70">
            <a:extLst>
              <a:ext uri="{FF2B5EF4-FFF2-40B4-BE49-F238E27FC236}">
                <a16:creationId xmlns:a16="http://schemas.microsoft.com/office/drawing/2014/main" id="{3B6E102E-6B03-25C4-CC39-FBC954DF2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4860925"/>
            <a:ext cx="3675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, ABC,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CDE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0DCC8F0-7E80-8655-F35C-46285F04F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355725"/>
            <a:ext cx="8831263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Contain „bipartitions“/“splits“, which are present in all topologies.</a:t>
            </a:r>
            <a:endParaRPr lang="en-US" altLang="cs-CZ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83" name="Group 45">
            <a:extLst>
              <a:ext uri="{FF2B5EF4-FFF2-40B4-BE49-F238E27FC236}">
                <a16:creationId xmlns:a16="http://schemas.microsoft.com/office/drawing/2014/main" id="{CF5DCA7A-79A2-2916-A89F-235FC7BA61C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294063"/>
            <a:ext cx="1252538" cy="1004887"/>
            <a:chOff x="2862263" y="4989513"/>
            <a:chExt cx="1252537" cy="1004887"/>
          </a:xfrm>
        </p:grpSpPr>
        <p:sp>
          <p:nvSpPr>
            <p:cNvPr id="20517" name="Line 31">
              <a:extLst>
                <a:ext uri="{FF2B5EF4-FFF2-40B4-BE49-F238E27FC236}">
                  <a16:creationId xmlns:a16="http://schemas.microsoft.com/office/drawing/2014/main" id="{4A6D4B85-89A6-46E1-1B70-900327636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263" y="5502275"/>
              <a:ext cx="428625" cy="492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18" name="Line 32">
              <a:extLst>
                <a:ext uri="{FF2B5EF4-FFF2-40B4-BE49-F238E27FC236}">
                  <a16:creationId xmlns:a16="http://schemas.microsoft.com/office/drawing/2014/main" id="{D1E442C5-2652-006C-1EE9-B1E89A5A2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2900" y="52705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19" name="Line 33">
              <a:extLst>
                <a:ext uri="{FF2B5EF4-FFF2-40B4-BE49-F238E27FC236}">
                  <a16:creationId xmlns:a16="http://schemas.microsoft.com/office/drawing/2014/main" id="{376EE9B2-6C03-002C-4099-1856A2173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0888" y="5367338"/>
              <a:ext cx="487363" cy="130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20" name="Line 34">
              <a:extLst>
                <a:ext uri="{FF2B5EF4-FFF2-40B4-BE49-F238E27FC236}">
                  <a16:creationId xmlns:a16="http://schemas.microsoft.com/office/drawing/2014/main" id="{9596BEAB-2766-0154-219F-B2986CBCC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30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21" name="Line 35">
              <a:extLst>
                <a:ext uri="{FF2B5EF4-FFF2-40B4-BE49-F238E27FC236}">
                  <a16:creationId xmlns:a16="http://schemas.microsoft.com/office/drawing/2014/main" id="{2CEB211F-BAB6-46DC-88F5-0F98DBC08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250" y="5372100"/>
              <a:ext cx="336550" cy="4635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22" name="Line 36">
              <a:extLst>
                <a:ext uri="{FF2B5EF4-FFF2-40B4-BE49-F238E27FC236}">
                  <a16:creationId xmlns:a16="http://schemas.microsoft.com/office/drawing/2014/main" id="{DAFBE2F2-994E-C7F2-7D4E-2CBCB96AB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9150" y="5100638"/>
              <a:ext cx="168275" cy="319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0484" name="Text Box 37">
            <a:extLst>
              <a:ext uri="{FF2B5EF4-FFF2-40B4-BE49-F238E27FC236}">
                <a16:creationId xmlns:a16="http://schemas.microsoft.com/office/drawing/2014/main" id="{F2E8BDC2-0D73-F903-4BD5-F16C5B26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1146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0485" name="Text Box 38">
            <a:extLst>
              <a:ext uri="{FF2B5EF4-FFF2-40B4-BE49-F238E27FC236}">
                <a16:creationId xmlns:a16="http://schemas.microsoft.com/office/drawing/2014/main" id="{1A357F4F-D3B7-F371-9901-6B00B976A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29114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0486" name="Text Box 39">
            <a:extLst>
              <a:ext uri="{FF2B5EF4-FFF2-40B4-BE49-F238E27FC236}">
                <a16:creationId xmlns:a16="http://schemas.microsoft.com/office/drawing/2014/main" id="{56F506A7-04FC-5BD6-20F1-C4D77C41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40798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0487" name="Text Box 40">
            <a:extLst>
              <a:ext uri="{FF2B5EF4-FFF2-40B4-BE49-F238E27FC236}">
                <a16:creationId xmlns:a16="http://schemas.microsoft.com/office/drawing/2014/main" id="{ACFABA99-F71B-3E5E-1927-19E844732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42195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0488" name="Text Box 41">
            <a:extLst>
              <a:ext uri="{FF2B5EF4-FFF2-40B4-BE49-F238E27FC236}">
                <a16:creationId xmlns:a16="http://schemas.microsoft.com/office/drawing/2014/main" id="{684A46A1-B4A6-0009-7984-90E1EB4F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4067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20489" name="Group 47">
            <a:extLst>
              <a:ext uri="{FF2B5EF4-FFF2-40B4-BE49-F238E27FC236}">
                <a16:creationId xmlns:a16="http://schemas.microsoft.com/office/drawing/2014/main" id="{6CB23E0B-E9C6-4DF8-C812-58F0263CE19B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3319463"/>
            <a:ext cx="1206500" cy="865187"/>
            <a:chOff x="6756400" y="4989513"/>
            <a:chExt cx="1206500" cy="865187"/>
          </a:xfrm>
        </p:grpSpPr>
        <p:sp>
          <p:nvSpPr>
            <p:cNvPr id="20511" name="Line 44">
              <a:extLst>
                <a:ext uri="{FF2B5EF4-FFF2-40B4-BE49-F238E27FC236}">
                  <a16:creationId xmlns:a16="http://schemas.microsoft.com/office/drawing/2014/main" id="{3C435EF3-C42B-C63C-ECDD-AD6F8D909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1963" y="5502275"/>
              <a:ext cx="352425" cy="352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12" name="Line 45">
              <a:extLst>
                <a:ext uri="{FF2B5EF4-FFF2-40B4-BE49-F238E27FC236}">
                  <a16:creationId xmlns:a16="http://schemas.microsoft.com/office/drawing/2014/main" id="{D8CDA11C-A79F-65A4-1C1E-2F2C2ACC1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56400" y="52705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13" name="Line 46">
              <a:extLst>
                <a:ext uri="{FF2B5EF4-FFF2-40B4-BE49-F238E27FC236}">
                  <a16:creationId xmlns:a16="http://schemas.microsoft.com/office/drawing/2014/main" id="{BE0D283A-3094-A314-6C64-0A3894A35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4388" y="5367338"/>
              <a:ext cx="487363" cy="130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14" name="Line 47">
              <a:extLst>
                <a:ext uri="{FF2B5EF4-FFF2-40B4-BE49-F238E27FC236}">
                  <a16:creationId xmlns:a16="http://schemas.microsoft.com/office/drawing/2014/main" id="{501DB633-51D8-F464-935B-E65E92C43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65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15" name="Line 48">
              <a:extLst>
                <a:ext uri="{FF2B5EF4-FFF2-40B4-BE49-F238E27FC236}">
                  <a16:creationId xmlns:a16="http://schemas.microsoft.com/office/drawing/2014/main" id="{6ABF9F9F-1B02-3447-F3B9-254E2034E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1750" y="5372100"/>
              <a:ext cx="311150" cy="311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16" name="Line 49">
              <a:extLst>
                <a:ext uri="{FF2B5EF4-FFF2-40B4-BE49-F238E27FC236}">
                  <a16:creationId xmlns:a16="http://schemas.microsoft.com/office/drawing/2014/main" id="{2460D229-4A38-AD3D-350A-47C856EF0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3250" y="5013325"/>
              <a:ext cx="282575" cy="354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0490" name="Text Box 50">
            <a:extLst>
              <a:ext uri="{FF2B5EF4-FFF2-40B4-BE49-F238E27FC236}">
                <a16:creationId xmlns:a16="http://schemas.microsoft.com/office/drawing/2014/main" id="{CD02020B-2795-95FC-5D21-FDB4FB696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3000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0491" name="Text Box 51">
            <a:extLst>
              <a:ext uri="{FF2B5EF4-FFF2-40B4-BE49-F238E27FC236}">
                <a16:creationId xmlns:a16="http://schemas.microsoft.com/office/drawing/2014/main" id="{29E7788A-14C5-CB83-E14D-B4C2B15F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29368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0492" name="Text Box 52">
            <a:extLst>
              <a:ext uri="{FF2B5EF4-FFF2-40B4-BE49-F238E27FC236}">
                <a16:creationId xmlns:a16="http://schemas.microsoft.com/office/drawing/2014/main" id="{FC625575-F3F5-7A00-AB5E-BE02FD625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38512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0493" name="Text Box 53">
            <a:extLst>
              <a:ext uri="{FF2B5EF4-FFF2-40B4-BE49-F238E27FC236}">
                <a16:creationId xmlns:a16="http://schemas.microsoft.com/office/drawing/2014/main" id="{E8E9498E-EAFC-E406-EFA8-30DEA1BB7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1433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0494" name="Text Box 54">
            <a:extLst>
              <a:ext uri="{FF2B5EF4-FFF2-40B4-BE49-F238E27FC236}">
                <a16:creationId xmlns:a16="http://schemas.microsoft.com/office/drawing/2014/main" id="{90602ED5-8F11-0CEA-5D16-A46F77B0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34321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20495" name="Group 46">
            <a:extLst>
              <a:ext uri="{FF2B5EF4-FFF2-40B4-BE49-F238E27FC236}">
                <a16:creationId xmlns:a16="http://schemas.microsoft.com/office/drawing/2014/main" id="{4BC21327-6B4A-5D6A-8305-BA9D2D7095BC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3306763"/>
            <a:ext cx="1028700" cy="814387"/>
            <a:chOff x="5029200" y="4989513"/>
            <a:chExt cx="1028700" cy="814387"/>
          </a:xfrm>
        </p:grpSpPr>
        <p:sp>
          <p:nvSpPr>
            <p:cNvPr id="20505" name="Line 58">
              <a:extLst>
                <a:ext uri="{FF2B5EF4-FFF2-40B4-BE49-F238E27FC236}">
                  <a16:creationId xmlns:a16="http://schemas.microsoft.com/office/drawing/2014/main" id="{B925762F-5E61-F6B1-DFE4-B9864A55D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4763" y="5451475"/>
              <a:ext cx="352425" cy="352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06" name="Line 59">
              <a:extLst>
                <a:ext uri="{FF2B5EF4-FFF2-40B4-BE49-F238E27FC236}">
                  <a16:creationId xmlns:a16="http://schemas.microsoft.com/office/drawing/2014/main" id="{43EC8F48-4E8E-5307-D4DF-981651DA2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9200" y="52197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07" name="Line 60">
              <a:extLst>
                <a:ext uri="{FF2B5EF4-FFF2-40B4-BE49-F238E27FC236}">
                  <a16:creationId xmlns:a16="http://schemas.microsoft.com/office/drawing/2014/main" id="{B0CFB2A6-A7B8-AD36-1418-584110454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7188" y="5367338"/>
              <a:ext cx="309563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08" name="Line 61">
              <a:extLst>
                <a:ext uri="{FF2B5EF4-FFF2-40B4-BE49-F238E27FC236}">
                  <a16:creationId xmlns:a16="http://schemas.microsoft.com/office/drawing/2014/main" id="{504652E0-8D26-F891-AF91-B5EEE8B7B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15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09" name="Line 62">
              <a:extLst>
                <a:ext uri="{FF2B5EF4-FFF2-40B4-BE49-F238E27FC236}">
                  <a16:creationId xmlns:a16="http://schemas.microsoft.com/office/drawing/2014/main" id="{B5FB643D-FDA7-0688-1E4C-1D52D8C89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750" y="5372100"/>
              <a:ext cx="311150" cy="311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510" name="Line 63">
              <a:extLst>
                <a:ext uri="{FF2B5EF4-FFF2-40B4-BE49-F238E27FC236}">
                  <a16:creationId xmlns:a16="http://schemas.microsoft.com/office/drawing/2014/main" id="{37C905DD-9327-1FCD-49C0-DD7B3CF5A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07050" y="5049838"/>
              <a:ext cx="244475" cy="141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0496" name="Text Box 64">
            <a:extLst>
              <a:ext uri="{FF2B5EF4-FFF2-40B4-BE49-F238E27FC236}">
                <a16:creationId xmlns:a16="http://schemas.microsoft.com/office/drawing/2014/main" id="{352FCE4C-6312-8D8B-3980-9CFD96608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0765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0497" name="Text Box 65">
            <a:extLst>
              <a:ext uri="{FF2B5EF4-FFF2-40B4-BE49-F238E27FC236}">
                <a16:creationId xmlns:a16="http://schemas.microsoft.com/office/drawing/2014/main" id="{B6F67C83-6F5A-31FB-6DEC-23BF8D1E3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29241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0498" name="Text Box 66">
            <a:extLst>
              <a:ext uri="{FF2B5EF4-FFF2-40B4-BE49-F238E27FC236}">
                <a16:creationId xmlns:a16="http://schemas.microsoft.com/office/drawing/2014/main" id="{797D00EE-4A40-8177-3FF7-6036B34B4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8385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0499" name="Text Box 67">
            <a:extLst>
              <a:ext uri="{FF2B5EF4-FFF2-40B4-BE49-F238E27FC236}">
                <a16:creationId xmlns:a16="http://schemas.microsoft.com/office/drawing/2014/main" id="{DFCB4B31-FC17-0B19-E2E8-C7D9F83D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0798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0500" name="Text Box 68">
            <a:extLst>
              <a:ext uri="{FF2B5EF4-FFF2-40B4-BE49-F238E27FC236}">
                <a16:creationId xmlns:a16="http://schemas.microsoft.com/office/drawing/2014/main" id="{4F4341B9-8538-FC94-CE82-6A801331C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33686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sp>
        <p:nvSpPr>
          <p:cNvPr id="53" name="Text Box 16">
            <a:extLst>
              <a:ext uri="{FF2B5EF4-FFF2-40B4-BE49-F238E27FC236}">
                <a16:creationId xmlns:a16="http://schemas.microsoft.com/office/drawing/2014/main" id="{51115367-482F-F523-26A5-7C51B4BD9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STRICT CONSENSUS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A73860-7A6E-3E87-66F1-2D42E7EA5984}"/>
              </a:ext>
            </a:extLst>
          </p:cNvPr>
          <p:cNvSpPr txBox="1"/>
          <p:nvPr/>
        </p:nvSpPr>
        <p:spPr>
          <a:xfrm>
            <a:off x="1127125" y="4967288"/>
            <a:ext cx="14287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ED/ABC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BC/AED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45BEEA7C-A2DB-CD28-ED3D-5D905FAC1E53}"/>
              </a:ext>
            </a:extLst>
          </p:cNvPr>
          <p:cNvSpPr txBox="1"/>
          <p:nvPr/>
        </p:nvSpPr>
        <p:spPr>
          <a:xfrm>
            <a:off x="3854450" y="4981575"/>
            <a:ext cx="142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ED/ABC</a:t>
            </a:r>
          </a:p>
          <a:p>
            <a:pPr>
              <a:defRPr/>
            </a:pPr>
            <a:r>
              <a:rPr lang="cs-CZ" dirty="0">
                <a:solidFill>
                  <a:srgbClr val="663300"/>
                </a:solidFill>
              </a:rPr>
              <a:t>AB/EDC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A91D44E2-FD1D-41A6-8AD8-B1A27BD18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4967288"/>
            <a:ext cx="1428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B050"/>
                </a:solidFill>
              </a:rPr>
              <a:t>AE/DBC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0000"/>
                </a:solidFill>
              </a:rPr>
              <a:t>BC/AED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5">
            <a:extLst>
              <a:ext uri="{FF2B5EF4-FFF2-40B4-BE49-F238E27FC236}">
                <a16:creationId xmlns:a16="http://schemas.microsoft.com/office/drawing/2014/main" id="{2F12A28C-FD34-05E7-0B82-1DABD935DF1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294063"/>
            <a:ext cx="1252538" cy="1004887"/>
            <a:chOff x="2862263" y="4989513"/>
            <a:chExt cx="1252537" cy="1004887"/>
          </a:xfrm>
        </p:grpSpPr>
        <p:sp>
          <p:nvSpPr>
            <p:cNvPr id="21550" name="Line 31">
              <a:extLst>
                <a:ext uri="{FF2B5EF4-FFF2-40B4-BE49-F238E27FC236}">
                  <a16:creationId xmlns:a16="http://schemas.microsoft.com/office/drawing/2014/main" id="{AFE9E07E-B20D-61AF-5474-5E95DABBC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263" y="5502275"/>
              <a:ext cx="428625" cy="492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51" name="Line 32">
              <a:extLst>
                <a:ext uri="{FF2B5EF4-FFF2-40B4-BE49-F238E27FC236}">
                  <a16:creationId xmlns:a16="http://schemas.microsoft.com/office/drawing/2014/main" id="{DF897CF1-7BE8-804F-EB29-4895F4A86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2900" y="52705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52" name="Line 33">
              <a:extLst>
                <a:ext uri="{FF2B5EF4-FFF2-40B4-BE49-F238E27FC236}">
                  <a16:creationId xmlns:a16="http://schemas.microsoft.com/office/drawing/2014/main" id="{85FD7891-E90C-448C-CEE2-D9F1BCF5D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0888" y="5367338"/>
              <a:ext cx="487363" cy="130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53" name="Line 34">
              <a:extLst>
                <a:ext uri="{FF2B5EF4-FFF2-40B4-BE49-F238E27FC236}">
                  <a16:creationId xmlns:a16="http://schemas.microsoft.com/office/drawing/2014/main" id="{215AC46E-27AE-4979-21C0-6A2FECB047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30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54" name="Line 35">
              <a:extLst>
                <a:ext uri="{FF2B5EF4-FFF2-40B4-BE49-F238E27FC236}">
                  <a16:creationId xmlns:a16="http://schemas.microsoft.com/office/drawing/2014/main" id="{20239FB7-E92F-3628-4635-46D570E2E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250" y="5372100"/>
              <a:ext cx="336550" cy="4635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55" name="Line 36">
              <a:extLst>
                <a:ext uri="{FF2B5EF4-FFF2-40B4-BE49-F238E27FC236}">
                  <a16:creationId xmlns:a16="http://schemas.microsoft.com/office/drawing/2014/main" id="{F7757CC9-3525-28A7-F7A8-043DDDCA9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9150" y="5100638"/>
              <a:ext cx="168275" cy="319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1507" name="Text Box 37">
            <a:extLst>
              <a:ext uri="{FF2B5EF4-FFF2-40B4-BE49-F238E27FC236}">
                <a16:creationId xmlns:a16="http://schemas.microsoft.com/office/drawing/2014/main" id="{415223B2-92A3-6896-FD81-6C3077418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1146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1508" name="Text Box 38">
            <a:extLst>
              <a:ext uri="{FF2B5EF4-FFF2-40B4-BE49-F238E27FC236}">
                <a16:creationId xmlns:a16="http://schemas.microsoft.com/office/drawing/2014/main" id="{84F3E812-9229-8BE3-118E-5C42E170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29114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1509" name="Text Box 39">
            <a:extLst>
              <a:ext uri="{FF2B5EF4-FFF2-40B4-BE49-F238E27FC236}">
                <a16:creationId xmlns:a16="http://schemas.microsoft.com/office/drawing/2014/main" id="{274EA850-D7C2-AE51-183E-874E00B1B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40798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1510" name="Text Box 40">
            <a:extLst>
              <a:ext uri="{FF2B5EF4-FFF2-40B4-BE49-F238E27FC236}">
                <a16:creationId xmlns:a16="http://schemas.microsoft.com/office/drawing/2014/main" id="{00E574C9-8CEC-81DE-BD03-BD5C14D78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42195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1511" name="Text Box 41">
            <a:extLst>
              <a:ext uri="{FF2B5EF4-FFF2-40B4-BE49-F238E27FC236}">
                <a16:creationId xmlns:a16="http://schemas.microsoft.com/office/drawing/2014/main" id="{4E67F20F-C24D-FEDA-4BA9-7FDB759F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4067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21512" name="Group 47">
            <a:extLst>
              <a:ext uri="{FF2B5EF4-FFF2-40B4-BE49-F238E27FC236}">
                <a16:creationId xmlns:a16="http://schemas.microsoft.com/office/drawing/2014/main" id="{2C696D64-E77A-E0B0-DF66-284E10EAE46A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3319463"/>
            <a:ext cx="1206500" cy="865187"/>
            <a:chOff x="6756400" y="4989513"/>
            <a:chExt cx="1206500" cy="865187"/>
          </a:xfrm>
        </p:grpSpPr>
        <p:sp>
          <p:nvSpPr>
            <p:cNvPr id="21544" name="Line 44">
              <a:extLst>
                <a:ext uri="{FF2B5EF4-FFF2-40B4-BE49-F238E27FC236}">
                  <a16:creationId xmlns:a16="http://schemas.microsoft.com/office/drawing/2014/main" id="{E5251B49-C547-EA51-BC2F-17A09267F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1963" y="5502275"/>
              <a:ext cx="352425" cy="352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45" name="Line 45">
              <a:extLst>
                <a:ext uri="{FF2B5EF4-FFF2-40B4-BE49-F238E27FC236}">
                  <a16:creationId xmlns:a16="http://schemas.microsoft.com/office/drawing/2014/main" id="{6DB48183-2DAB-36DC-CA6C-ACCEDF81F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56400" y="52705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46" name="Line 46">
              <a:extLst>
                <a:ext uri="{FF2B5EF4-FFF2-40B4-BE49-F238E27FC236}">
                  <a16:creationId xmlns:a16="http://schemas.microsoft.com/office/drawing/2014/main" id="{94311DC1-E29D-2186-1DA5-0ABB4232C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4388" y="5367338"/>
              <a:ext cx="487363" cy="130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47" name="Line 47">
              <a:extLst>
                <a:ext uri="{FF2B5EF4-FFF2-40B4-BE49-F238E27FC236}">
                  <a16:creationId xmlns:a16="http://schemas.microsoft.com/office/drawing/2014/main" id="{A8DBD922-2A22-ECAC-C3D1-D623AE2E4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65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48" name="Line 48">
              <a:extLst>
                <a:ext uri="{FF2B5EF4-FFF2-40B4-BE49-F238E27FC236}">
                  <a16:creationId xmlns:a16="http://schemas.microsoft.com/office/drawing/2014/main" id="{4CCEFD86-A431-0230-AC7D-ED1F20046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1750" y="5372100"/>
              <a:ext cx="311150" cy="311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49" name="Line 49">
              <a:extLst>
                <a:ext uri="{FF2B5EF4-FFF2-40B4-BE49-F238E27FC236}">
                  <a16:creationId xmlns:a16="http://schemas.microsoft.com/office/drawing/2014/main" id="{63296F16-15BC-DAD8-686E-219984586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3250" y="5013325"/>
              <a:ext cx="282575" cy="354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1513" name="Text Box 50">
            <a:extLst>
              <a:ext uri="{FF2B5EF4-FFF2-40B4-BE49-F238E27FC236}">
                <a16:creationId xmlns:a16="http://schemas.microsoft.com/office/drawing/2014/main" id="{AF3D22CE-3553-80F4-E95B-FECA4775B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3000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1514" name="Text Box 51">
            <a:extLst>
              <a:ext uri="{FF2B5EF4-FFF2-40B4-BE49-F238E27FC236}">
                <a16:creationId xmlns:a16="http://schemas.microsoft.com/office/drawing/2014/main" id="{589FBB6F-A889-53B4-425D-D81564A1C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29368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1515" name="Text Box 52">
            <a:extLst>
              <a:ext uri="{FF2B5EF4-FFF2-40B4-BE49-F238E27FC236}">
                <a16:creationId xmlns:a16="http://schemas.microsoft.com/office/drawing/2014/main" id="{F42E44B0-6B63-F515-C39D-358D583A4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38512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1516" name="Text Box 53">
            <a:extLst>
              <a:ext uri="{FF2B5EF4-FFF2-40B4-BE49-F238E27FC236}">
                <a16:creationId xmlns:a16="http://schemas.microsoft.com/office/drawing/2014/main" id="{720FCB95-3D54-D5F2-BDB0-D62498CB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1433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1517" name="Text Box 54">
            <a:extLst>
              <a:ext uri="{FF2B5EF4-FFF2-40B4-BE49-F238E27FC236}">
                <a16:creationId xmlns:a16="http://schemas.microsoft.com/office/drawing/2014/main" id="{24E33ED7-15C4-0D1A-F3EF-8642E3AB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34321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21518" name="Group 46">
            <a:extLst>
              <a:ext uri="{FF2B5EF4-FFF2-40B4-BE49-F238E27FC236}">
                <a16:creationId xmlns:a16="http://schemas.microsoft.com/office/drawing/2014/main" id="{4FCCE86C-54AD-2DE0-BDBD-7A991D4E13C6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3306763"/>
            <a:ext cx="1028700" cy="814387"/>
            <a:chOff x="5029200" y="4989513"/>
            <a:chExt cx="1028700" cy="814387"/>
          </a:xfrm>
        </p:grpSpPr>
        <p:sp>
          <p:nvSpPr>
            <p:cNvPr id="21538" name="Line 58">
              <a:extLst>
                <a:ext uri="{FF2B5EF4-FFF2-40B4-BE49-F238E27FC236}">
                  <a16:creationId xmlns:a16="http://schemas.microsoft.com/office/drawing/2014/main" id="{3BDA4FC7-EDB8-2D90-341B-B7EFA6124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4763" y="5451475"/>
              <a:ext cx="352425" cy="352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39" name="Line 59">
              <a:extLst>
                <a:ext uri="{FF2B5EF4-FFF2-40B4-BE49-F238E27FC236}">
                  <a16:creationId xmlns:a16="http://schemas.microsoft.com/office/drawing/2014/main" id="{D6E9197D-367A-F515-A9F6-7F74C00AF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9200" y="52197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40" name="Line 60">
              <a:extLst>
                <a:ext uri="{FF2B5EF4-FFF2-40B4-BE49-F238E27FC236}">
                  <a16:creationId xmlns:a16="http://schemas.microsoft.com/office/drawing/2014/main" id="{3B2B4ABB-36B9-ECF5-68FD-F7ED7ECF0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7188" y="5367338"/>
              <a:ext cx="309563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41" name="Line 61">
              <a:extLst>
                <a:ext uri="{FF2B5EF4-FFF2-40B4-BE49-F238E27FC236}">
                  <a16:creationId xmlns:a16="http://schemas.microsoft.com/office/drawing/2014/main" id="{DAEB0224-67CB-2896-A89D-6E742B675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15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42" name="Line 62">
              <a:extLst>
                <a:ext uri="{FF2B5EF4-FFF2-40B4-BE49-F238E27FC236}">
                  <a16:creationId xmlns:a16="http://schemas.microsoft.com/office/drawing/2014/main" id="{FC016948-DD1E-D9E8-0608-A96A161A3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750" y="5372100"/>
              <a:ext cx="311150" cy="311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43" name="Line 63">
              <a:extLst>
                <a:ext uri="{FF2B5EF4-FFF2-40B4-BE49-F238E27FC236}">
                  <a16:creationId xmlns:a16="http://schemas.microsoft.com/office/drawing/2014/main" id="{6A07DD5C-3039-8C33-CCE3-892243FFC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07050" y="5049838"/>
              <a:ext cx="244475" cy="141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1519" name="Text Box 64">
            <a:extLst>
              <a:ext uri="{FF2B5EF4-FFF2-40B4-BE49-F238E27FC236}">
                <a16:creationId xmlns:a16="http://schemas.microsoft.com/office/drawing/2014/main" id="{468B697C-A3F7-70EF-BF3E-13D1BE89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0765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1520" name="Text Box 65">
            <a:extLst>
              <a:ext uri="{FF2B5EF4-FFF2-40B4-BE49-F238E27FC236}">
                <a16:creationId xmlns:a16="http://schemas.microsoft.com/office/drawing/2014/main" id="{A7EA26B1-3E33-A8DD-F469-A12128BB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29241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1521" name="Text Box 66">
            <a:extLst>
              <a:ext uri="{FF2B5EF4-FFF2-40B4-BE49-F238E27FC236}">
                <a16:creationId xmlns:a16="http://schemas.microsoft.com/office/drawing/2014/main" id="{3FAC7F57-6C40-60AD-87EC-DF46E467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8385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1522" name="Text Box 67">
            <a:extLst>
              <a:ext uri="{FF2B5EF4-FFF2-40B4-BE49-F238E27FC236}">
                <a16:creationId xmlns:a16="http://schemas.microsoft.com/office/drawing/2014/main" id="{8C36036D-A40B-B596-70A6-75FE3702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0798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1523" name="Text Box 68">
            <a:extLst>
              <a:ext uri="{FF2B5EF4-FFF2-40B4-BE49-F238E27FC236}">
                <a16:creationId xmlns:a16="http://schemas.microsoft.com/office/drawing/2014/main" id="{69D8E5EC-CDA4-8EF6-480A-F94346D3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33686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21524" name="Group 61">
            <a:extLst>
              <a:ext uri="{FF2B5EF4-FFF2-40B4-BE49-F238E27FC236}">
                <a16:creationId xmlns:a16="http://schemas.microsoft.com/office/drawing/2014/main" id="{97AFCCB4-41B7-0853-C44B-F96B5D401582}"/>
              </a:ext>
            </a:extLst>
          </p:cNvPr>
          <p:cNvGrpSpPr>
            <a:grpSpLocks/>
          </p:cNvGrpSpPr>
          <p:nvPr/>
        </p:nvGrpSpPr>
        <p:grpSpPr bwMode="auto">
          <a:xfrm>
            <a:off x="3097213" y="4565650"/>
            <a:ext cx="2840037" cy="2206625"/>
            <a:chOff x="3096768" y="4565904"/>
            <a:chExt cx="2840736" cy="220675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AD5459E-A934-2340-A8E9-789E5B1FE735}"/>
                </a:ext>
              </a:extLst>
            </p:cNvPr>
            <p:cNvSpPr/>
            <p:nvPr/>
          </p:nvSpPr>
          <p:spPr>
            <a:xfrm>
              <a:off x="3096768" y="4565904"/>
              <a:ext cx="2840736" cy="22067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28" name="Line 31">
              <a:extLst>
                <a:ext uri="{FF2B5EF4-FFF2-40B4-BE49-F238E27FC236}">
                  <a16:creationId xmlns:a16="http://schemas.microsoft.com/office/drawing/2014/main" id="{7F20F7BC-8F72-786B-83B8-742A71657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4199" y="5718048"/>
              <a:ext cx="673417" cy="544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29" name="Line 32">
              <a:extLst>
                <a:ext uri="{FF2B5EF4-FFF2-40B4-BE49-F238E27FC236}">
                  <a16:creationId xmlns:a16="http://schemas.microsoft.com/office/drawing/2014/main" id="{84437ED2-D238-D2AB-052E-5BE94D576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94836" y="5538724"/>
              <a:ext cx="640588" cy="167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30" name="Line 34">
              <a:extLst>
                <a:ext uri="{FF2B5EF4-FFF2-40B4-BE49-F238E27FC236}">
                  <a16:creationId xmlns:a16="http://schemas.microsoft.com/office/drawing/2014/main" id="{71970BC0-DB73-DB44-BEFD-10D9ED480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5425" y="5257736"/>
              <a:ext cx="480188" cy="448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31" name="Line 35">
              <a:extLst>
                <a:ext uri="{FF2B5EF4-FFF2-40B4-BE49-F238E27FC236}">
                  <a16:creationId xmlns:a16="http://schemas.microsoft.com/office/drawing/2014/main" id="{91199ABE-8F7E-79A6-ACDB-449B0361B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7616" y="5705856"/>
              <a:ext cx="579120" cy="3980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32" name="Line 36">
              <a:extLst>
                <a:ext uri="{FF2B5EF4-FFF2-40B4-BE49-F238E27FC236}">
                  <a16:creationId xmlns:a16="http://schemas.microsoft.com/office/drawing/2014/main" id="{B08105CA-368E-A738-2026-DAD5CC94D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71086" y="5368862"/>
              <a:ext cx="168275" cy="319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533" name="Text Box 37">
              <a:extLst>
                <a:ext uri="{FF2B5EF4-FFF2-40B4-BE49-F238E27FC236}">
                  <a16:creationId xmlns:a16="http://schemas.microsoft.com/office/drawing/2014/main" id="{5499EF97-3953-23D3-71F8-6C9B947C4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161" y="5078349"/>
              <a:ext cx="319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1534" name="Text Box 38">
              <a:extLst>
                <a:ext uri="{FF2B5EF4-FFF2-40B4-BE49-F238E27FC236}">
                  <a16:creationId xmlns:a16="http://schemas.microsoft.com/office/drawing/2014/main" id="{208CC1BC-463C-A3F5-27D9-8A98BC8AA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4961" y="4875149"/>
              <a:ext cx="319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1535" name="Text Box 39">
              <a:extLst>
                <a:ext uri="{FF2B5EF4-FFF2-40B4-BE49-F238E27FC236}">
                  <a16:creationId xmlns:a16="http://schemas.microsoft.com/office/drawing/2014/main" id="{DC6787B2-9EF2-3011-62D7-090AA46D1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161" y="6043549"/>
              <a:ext cx="33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1536" name="Text Box 40">
              <a:extLst>
                <a:ext uri="{FF2B5EF4-FFF2-40B4-BE49-F238E27FC236}">
                  <a16:creationId xmlns:a16="http://schemas.microsoft.com/office/drawing/2014/main" id="{1530DDB4-125F-10CB-F394-FDABDEEF7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461" y="6183249"/>
              <a:ext cx="33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1537" name="Text Box 41">
              <a:extLst>
                <a:ext uri="{FF2B5EF4-FFF2-40B4-BE49-F238E27FC236}">
                  <a16:creationId xmlns:a16="http://schemas.microsoft.com/office/drawing/2014/main" id="{2C789D0E-1F08-E684-272A-9FDCEA466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261" y="5370449"/>
              <a:ext cx="319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E</a:t>
              </a:r>
            </a:p>
          </p:txBody>
        </p:sp>
      </p:grpSp>
      <p:sp>
        <p:nvSpPr>
          <p:cNvPr id="52" name="Text Box 16">
            <a:extLst>
              <a:ext uri="{FF2B5EF4-FFF2-40B4-BE49-F238E27FC236}">
                <a16:creationId xmlns:a16="http://schemas.microsoft.com/office/drawing/2014/main" id="{3EACDA2C-C606-5531-E9FB-D9BA5252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STRICT CONSENSUS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6" name="Content Placeholder 2">
            <a:extLst>
              <a:ext uri="{FF2B5EF4-FFF2-40B4-BE49-F238E27FC236}">
                <a16:creationId xmlns:a16="http://schemas.microsoft.com/office/drawing/2014/main" id="{304A4B0D-AB04-105D-D96F-A8BEAADF23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355725"/>
            <a:ext cx="8831263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Contain „bipartitions“/“splits“, which are present in all topologies.</a:t>
            </a:r>
            <a:endParaRPr lang="en-US" altLang="cs-CZ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5">
            <a:extLst>
              <a:ext uri="{FF2B5EF4-FFF2-40B4-BE49-F238E27FC236}">
                <a16:creationId xmlns:a16="http://schemas.microsoft.com/office/drawing/2014/main" id="{97DAAAA6-81DD-6D0D-2259-FA140F8C1CE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294063"/>
            <a:ext cx="1252538" cy="1004887"/>
            <a:chOff x="2862263" y="4989513"/>
            <a:chExt cx="1252537" cy="1004887"/>
          </a:xfrm>
        </p:grpSpPr>
        <p:sp>
          <p:nvSpPr>
            <p:cNvPr id="22565" name="Line 31">
              <a:extLst>
                <a:ext uri="{FF2B5EF4-FFF2-40B4-BE49-F238E27FC236}">
                  <a16:creationId xmlns:a16="http://schemas.microsoft.com/office/drawing/2014/main" id="{387BC446-5F91-7368-47DD-A92F6479D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263" y="5502275"/>
              <a:ext cx="428625" cy="492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66" name="Line 32">
              <a:extLst>
                <a:ext uri="{FF2B5EF4-FFF2-40B4-BE49-F238E27FC236}">
                  <a16:creationId xmlns:a16="http://schemas.microsoft.com/office/drawing/2014/main" id="{4AE71CE5-53B3-AEC0-B391-A3ADC07D4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2900" y="52705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67" name="Line 33">
              <a:extLst>
                <a:ext uri="{FF2B5EF4-FFF2-40B4-BE49-F238E27FC236}">
                  <a16:creationId xmlns:a16="http://schemas.microsoft.com/office/drawing/2014/main" id="{A5ED8D0B-F215-2C82-5E2C-0BCD9651EE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0888" y="5367338"/>
              <a:ext cx="487363" cy="130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68" name="Line 34">
              <a:extLst>
                <a:ext uri="{FF2B5EF4-FFF2-40B4-BE49-F238E27FC236}">
                  <a16:creationId xmlns:a16="http://schemas.microsoft.com/office/drawing/2014/main" id="{6D871181-7C4F-D24A-482A-9F2865A3A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30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69" name="Line 35">
              <a:extLst>
                <a:ext uri="{FF2B5EF4-FFF2-40B4-BE49-F238E27FC236}">
                  <a16:creationId xmlns:a16="http://schemas.microsoft.com/office/drawing/2014/main" id="{9EEFF5AE-1DA9-CC5F-AC2D-F4E760648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250" y="5372100"/>
              <a:ext cx="336550" cy="4635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70" name="Line 36">
              <a:extLst>
                <a:ext uri="{FF2B5EF4-FFF2-40B4-BE49-F238E27FC236}">
                  <a16:creationId xmlns:a16="http://schemas.microsoft.com/office/drawing/2014/main" id="{2198B0C8-CBA3-1D53-AB60-C063FEA5C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9150" y="5100638"/>
              <a:ext cx="168275" cy="319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2531" name="Text Box 37">
            <a:extLst>
              <a:ext uri="{FF2B5EF4-FFF2-40B4-BE49-F238E27FC236}">
                <a16:creationId xmlns:a16="http://schemas.microsoft.com/office/drawing/2014/main" id="{6ECF1583-28F1-29C3-CE8B-BB0ADF009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1146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2532" name="Text Box 38">
            <a:extLst>
              <a:ext uri="{FF2B5EF4-FFF2-40B4-BE49-F238E27FC236}">
                <a16:creationId xmlns:a16="http://schemas.microsoft.com/office/drawing/2014/main" id="{BE0667A5-A839-FEE8-BA2D-A7C85AF9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29114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2533" name="Text Box 39">
            <a:extLst>
              <a:ext uri="{FF2B5EF4-FFF2-40B4-BE49-F238E27FC236}">
                <a16:creationId xmlns:a16="http://schemas.microsoft.com/office/drawing/2014/main" id="{76E2A750-B074-0C85-B0DA-8B3B9603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40798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2534" name="Text Box 40">
            <a:extLst>
              <a:ext uri="{FF2B5EF4-FFF2-40B4-BE49-F238E27FC236}">
                <a16:creationId xmlns:a16="http://schemas.microsoft.com/office/drawing/2014/main" id="{8E54D39B-C5C5-C999-3307-2F9606BD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42195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2535" name="Text Box 41">
            <a:extLst>
              <a:ext uri="{FF2B5EF4-FFF2-40B4-BE49-F238E27FC236}">
                <a16:creationId xmlns:a16="http://schemas.microsoft.com/office/drawing/2014/main" id="{68FB238D-809B-D4B3-F59C-870257488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4067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22536" name="Group 47">
            <a:extLst>
              <a:ext uri="{FF2B5EF4-FFF2-40B4-BE49-F238E27FC236}">
                <a16:creationId xmlns:a16="http://schemas.microsoft.com/office/drawing/2014/main" id="{23AF06C5-AF91-46E1-E9F2-911D147405CE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3319463"/>
            <a:ext cx="1206500" cy="865187"/>
            <a:chOff x="6756400" y="4989513"/>
            <a:chExt cx="1206500" cy="865187"/>
          </a:xfrm>
        </p:grpSpPr>
        <p:sp>
          <p:nvSpPr>
            <p:cNvPr id="22559" name="Line 44">
              <a:extLst>
                <a:ext uri="{FF2B5EF4-FFF2-40B4-BE49-F238E27FC236}">
                  <a16:creationId xmlns:a16="http://schemas.microsoft.com/office/drawing/2014/main" id="{2BC8E22F-4921-0074-E72C-DFAA66B47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1963" y="5502275"/>
              <a:ext cx="352425" cy="352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60" name="Line 45">
              <a:extLst>
                <a:ext uri="{FF2B5EF4-FFF2-40B4-BE49-F238E27FC236}">
                  <a16:creationId xmlns:a16="http://schemas.microsoft.com/office/drawing/2014/main" id="{2966DD96-E035-09D3-97B7-650785314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56400" y="52705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61" name="Line 46">
              <a:extLst>
                <a:ext uri="{FF2B5EF4-FFF2-40B4-BE49-F238E27FC236}">
                  <a16:creationId xmlns:a16="http://schemas.microsoft.com/office/drawing/2014/main" id="{5CA3DCFA-5020-347D-AE43-3D54ED387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4388" y="5367338"/>
              <a:ext cx="487363" cy="130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62" name="Line 47">
              <a:extLst>
                <a:ext uri="{FF2B5EF4-FFF2-40B4-BE49-F238E27FC236}">
                  <a16:creationId xmlns:a16="http://schemas.microsoft.com/office/drawing/2014/main" id="{F9A409CE-6F32-C1B3-3A24-3CFE39349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65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63" name="Line 48">
              <a:extLst>
                <a:ext uri="{FF2B5EF4-FFF2-40B4-BE49-F238E27FC236}">
                  <a16:creationId xmlns:a16="http://schemas.microsoft.com/office/drawing/2014/main" id="{C3CF1C3A-7008-EE25-E2CF-C353CBB63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1750" y="5372100"/>
              <a:ext cx="311150" cy="311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64" name="Line 49">
              <a:extLst>
                <a:ext uri="{FF2B5EF4-FFF2-40B4-BE49-F238E27FC236}">
                  <a16:creationId xmlns:a16="http://schemas.microsoft.com/office/drawing/2014/main" id="{99352BE4-4722-461E-6303-17F506E33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3250" y="5013325"/>
              <a:ext cx="282575" cy="354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2537" name="Text Box 50">
            <a:extLst>
              <a:ext uri="{FF2B5EF4-FFF2-40B4-BE49-F238E27FC236}">
                <a16:creationId xmlns:a16="http://schemas.microsoft.com/office/drawing/2014/main" id="{77A09F36-35F0-1F4B-F47B-258E7113A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3000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2538" name="Text Box 51">
            <a:extLst>
              <a:ext uri="{FF2B5EF4-FFF2-40B4-BE49-F238E27FC236}">
                <a16:creationId xmlns:a16="http://schemas.microsoft.com/office/drawing/2014/main" id="{FC0279FC-07B3-CC69-353B-271D0D910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29368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2539" name="Text Box 52">
            <a:extLst>
              <a:ext uri="{FF2B5EF4-FFF2-40B4-BE49-F238E27FC236}">
                <a16:creationId xmlns:a16="http://schemas.microsoft.com/office/drawing/2014/main" id="{AA3A7550-0BFC-8802-13CF-52CA677C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38512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2540" name="Text Box 53">
            <a:extLst>
              <a:ext uri="{FF2B5EF4-FFF2-40B4-BE49-F238E27FC236}">
                <a16:creationId xmlns:a16="http://schemas.microsoft.com/office/drawing/2014/main" id="{B00CB2BC-27B4-250A-71C6-12720692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1433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2541" name="Text Box 54">
            <a:extLst>
              <a:ext uri="{FF2B5EF4-FFF2-40B4-BE49-F238E27FC236}">
                <a16:creationId xmlns:a16="http://schemas.microsoft.com/office/drawing/2014/main" id="{BBE5DFFB-1422-B3E8-AE22-D18A8031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34321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2088590C-0296-CEB4-797B-663124254733}"/>
              </a:ext>
            </a:extLst>
          </p:cNvPr>
          <p:cNvGrpSpPr>
            <a:grpSpLocks/>
          </p:cNvGrpSpPr>
          <p:nvPr/>
        </p:nvGrpSpPr>
        <p:grpSpPr bwMode="auto">
          <a:xfrm>
            <a:off x="3097213" y="4565650"/>
            <a:ext cx="2840037" cy="2206625"/>
            <a:chOff x="3096768" y="4565904"/>
            <a:chExt cx="2840736" cy="220675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2DB54E-2D43-3007-5EEF-39725984595D}"/>
                </a:ext>
              </a:extLst>
            </p:cNvPr>
            <p:cNvSpPr/>
            <p:nvPr/>
          </p:nvSpPr>
          <p:spPr>
            <a:xfrm>
              <a:off x="3096768" y="4565904"/>
              <a:ext cx="2840736" cy="22067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8" name="Line 31">
              <a:extLst>
                <a:ext uri="{FF2B5EF4-FFF2-40B4-BE49-F238E27FC236}">
                  <a16:creationId xmlns:a16="http://schemas.microsoft.com/office/drawing/2014/main" id="{8B547168-90CA-53A4-6B7D-8B4056B78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4199" y="5718048"/>
              <a:ext cx="673417" cy="544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49" name="Line 32">
              <a:extLst>
                <a:ext uri="{FF2B5EF4-FFF2-40B4-BE49-F238E27FC236}">
                  <a16:creationId xmlns:a16="http://schemas.microsoft.com/office/drawing/2014/main" id="{1C1D4BB0-B5E3-AB41-E438-727403EC7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94836" y="5538724"/>
              <a:ext cx="640588" cy="167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50" name="Line 34">
              <a:extLst>
                <a:ext uri="{FF2B5EF4-FFF2-40B4-BE49-F238E27FC236}">
                  <a16:creationId xmlns:a16="http://schemas.microsoft.com/office/drawing/2014/main" id="{82B076D6-D985-EDFF-601A-A3C9656D13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455" y="5257736"/>
              <a:ext cx="224157" cy="362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51" name="Line 35">
              <a:extLst>
                <a:ext uri="{FF2B5EF4-FFF2-40B4-BE49-F238E27FC236}">
                  <a16:creationId xmlns:a16="http://schemas.microsoft.com/office/drawing/2014/main" id="{C5ED1D37-5DD9-0727-F392-F2201278B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456" y="5608320"/>
              <a:ext cx="335280" cy="4955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52" name="Line 36">
              <a:extLst>
                <a:ext uri="{FF2B5EF4-FFF2-40B4-BE49-F238E27FC236}">
                  <a16:creationId xmlns:a16="http://schemas.microsoft.com/office/drawing/2014/main" id="{D2561AAC-FEAB-0172-0F08-77C813474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71086" y="5368862"/>
              <a:ext cx="168275" cy="319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553" name="Text Box 37">
              <a:extLst>
                <a:ext uri="{FF2B5EF4-FFF2-40B4-BE49-F238E27FC236}">
                  <a16:creationId xmlns:a16="http://schemas.microsoft.com/office/drawing/2014/main" id="{77087D0D-12F3-CC55-C3DE-3A905879F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161" y="5078349"/>
              <a:ext cx="319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2554" name="Text Box 38">
              <a:extLst>
                <a:ext uri="{FF2B5EF4-FFF2-40B4-BE49-F238E27FC236}">
                  <a16:creationId xmlns:a16="http://schemas.microsoft.com/office/drawing/2014/main" id="{32AF994A-0874-388D-EE92-368AD79C7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4961" y="4875149"/>
              <a:ext cx="319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2555" name="Text Box 39">
              <a:extLst>
                <a:ext uri="{FF2B5EF4-FFF2-40B4-BE49-F238E27FC236}">
                  <a16:creationId xmlns:a16="http://schemas.microsoft.com/office/drawing/2014/main" id="{E067A18E-EB67-6C45-7405-21A4EFCE6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161" y="6043549"/>
              <a:ext cx="33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2556" name="Text Box 40">
              <a:extLst>
                <a:ext uri="{FF2B5EF4-FFF2-40B4-BE49-F238E27FC236}">
                  <a16:creationId xmlns:a16="http://schemas.microsoft.com/office/drawing/2014/main" id="{0B2AE932-403B-F147-F0A2-269F02AFA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461" y="6183249"/>
              <a:ext cx="33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2557" name="Text Box 41">
              <a:extLst>
                <a:ext uri="{FF2B5EF4-FFF2-40B4-BE49-F238E27FC236}">
                  <a16:creationId xmlns:a16="http://schemas.microsoft.com/office/drawing/2014/main" id="{F9E8B2ED-3B2A-E26D-9A1A-E1E64A08C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261" y="5370449"/>
              <a:ext cx="319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E</a:t>
              </a:r>
            </a:p>
          </p:txBody>
        </p:sp>
        <p:sp>
          <p:nvSpPr>
            <p:cNvPr id="22558" name="Line 36">
              <a:extLst>
                <a:ext uri="{FF2B5EF4-FFF2-40B4-BE49-F238E27FC236}">
                  <a16:creationId xmlns:a16="http://schemas.microsoft.com/office/drawing/2014/main" id="{F1DE6237-D508-E299-6A1F-FE1B32C10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3231" y="5608320"/>
              <a:ext cx="280415" cy="109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4A80EF51-7C15-A5BB-7B30-E3A69FA1F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55725"/>
            <a:ext cx="8831263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Contain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bipartitions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“/“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splits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topologies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cs-CZ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534EF7AD-04C6-2355-1EB2-91EB692FE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STRICT CONSENSUS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9183520A-4FC6-EA65-B697-5150AE853ADB}"/>
              </a:ext>
            </a:extLst>
          </p:cNvPr>
          <p:cNvSpPr txBox="1"/>
          <p:nvPr/>
        </p:nvSpPr>
        <p:spPr>
          <a:xfrm>
            <a:off x="1127125" y="4967288"/>
            <a:ext cx="14287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ED/ABC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BC/AED</a:t>
            </a:r>
          </a:p>
        </p:txBody>
      </p:sp>
      <p:sp>
        <p:nvSpPr>
          <p:cNvPr id="22546" name="TextovéPole 44">
            <a:extLst>
              <a:ext uri="{FF2B5EF4-FFF2-40B4-BE49-F238E27FC236}">
                <a16:creationId xmlns:a16="http://schemas.microsoft.com/office/drawing/2014/main" id="{5A2C6F97-70BA-FA49-0CCA-B32E8F36F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4967288"/>
            <a:ext cx="1428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B050"/>
                </a:solidFill>
              </a:rPr>
              <a:t>AE/DBC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0000"/>
                </a:solidFill>
              </a:rPr>
              <a:t>BC/AED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6">
            <a:extLst>
              <a:ext uri="{FF2B5EF4-FFF2-40B4-BE49-F238E27FC236}">
                <a16:creationId xmlns:a16="http://schemas.microsoft.com/office/drawing/2014/main" id="{52CE140C-2937-65D5-2BD5-71B3EB5B1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477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lbertus Extra Bold"/>
              </a:rPr>
              <a:t>ESSAY</a:t>
            </a:r>
          </a:p>
        </p:txBody>
      </p:sp>
      <p:sp>
        <p:nvSpPr>
          <p:cNvPr id="3075" name="TextovéPole 4">
            <a:extLst>
              <a:ext uri="{FF2B5EF4-FFF2-40B4-BE49-F238E27FC236}">
                <a16:creationId xmlns:a16="http://schemas.microsoft.com/office/drawing/2014/main" id="{F29CF693-70B7-EF22-CCF7-AC25CF81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389063"/>
            <a:ext cx="85725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cs-CZ" sz="2800" b="1" dirty="0"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800" b="1" dirty="0" err="1">
                <a:latin typeface="+mn-lt"/>
                <a:cs typeface="Arial" pitchFamily="34" charset="0"/>
              </a:rPr>
              <a:t>Length</a:t>
            </a:r>
            <a:r>
              <a:rPr lang="cs-CZ" sz="2800" b="1" dirty="0">
                <a:latin typeface="+mn-lt"/>
                <a:cs typeface="Arial" pitchFamily="34" charset="0"/>
              </a:rPr>
              <a:t>: </a:t>
            </a:r>
            <a:r>
              <a:rPr lang="cs-CZ" sz="2800" dirty="0">
                <a:latin typeface="+mn-lt"/>
                <a:cs typeface="Arial" pitchFamily="34" charset="0"/>
              </a:rPr>
              <a:t>2-3 </a:t>
            </a:r>
            <a:r>
              <a:rPr lang="cs-CZ" sz="2800" dirty="0" err="1">
                <a:latin typeface="+mn-lt"/>
                <a:cs typeface="Arial" pitchFamily="34" charset="0"/>
              </a:rPr>
              <a:t>pages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of</a:t>
            </a:r>
            <a:r>
              <a:rPr lang="cs-CZ" sz="2800" dirty="0">
                <a:latin typeface="+mn-lt"/>
                <a:cs typeface="Arial" pitchFamily="34" charset="0"/>
              </a:rPr>
              <a:t> text.</a:t>
            </a:r>
          </a:p>
          <a:p>
            <a:pPr eaLnBrk="1" hangingPunct="1">
              <a:defRPr/>
            </a:pPr>
            <a:r>
              <a:rPr lang="cs-CZ" sz="2800" b="1" dirty="0" err="1">
                <a:latin typeface="+mn-lt"/>
                <a:cs typeface="Arial" pitchFamily="34" charset="0"/>
              </a:rPr>
              <a:t>Topic</a:t>
            </a:r>
            <a:r>
              <a:rPr lang="cs-CZ" sz="2800" dirty="0">
                <a:latin typeface="+mn-lt"/>
                <a:cs typeface="Arial" pitchFamily="34" charset="0"/>
              </a:rPr>
              <a:t>: </a:t>
            </a:r>
            <a:r>
              <a:rPr lang="cs-CZ" sz="2800" dirty="0" err="1">
                <a:latin typeface="+mn-lt"/>
                <a:cs typeface="Arial" pitchFamily="34" charset="0"/>
              </a:rPr>
              <a:t>Based</a:t>
            </a:r>
            <a:r>
              <a:rPr lang="cs-CZ" sz="2800" dirty="0">
                <a:latin typeface="+mn-lt"/>
                <a:cs typeface="Arial" pitchFamily="34" charset="0"/>
              </a:rPr>
              <a:t> on </a:t>
            </a:r>
            <a:r>
              <a:rPr lang="cs-CZ" sz="2800" dirty="0" err="1">
                <a:latin typeface="+mn-lt"/>
                <a:cs typeface="Arial" pitchFamily="34" charset="0"/>
              </a:rPr>
              <a:t>one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or</a:t>
            </a:r>
            <a:r>
              <a:rPr lang="cs-CZ" sz="2800" dirty="0">
                <a:latin typeface="+mn-lt"/>
                <a:cs typeface="Arial" pitchFamily="34" charset="0"/>
              </a:rPr>
              <a:t> more </a:t>
            </a:r>
            <a:r>
              <a:rPr lang="cs-CZ" sz="2800" dirty="0" err="1">
                <a:latin typeface="+mn-lt"/>
                <a:cs typeface="Arial" pitchFamily="34" charset="0"/>
              </a:rPr>
              <a:t>articles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from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the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field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of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molecular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phylogenetics</a:t>
            </a:r>
            <a:r>
              <a:rPr lang="cs-CZ" sz="2800" dirty="0">
                <a:latin typeface="+mn-lt"/>
                <a:cs typeface="Arial" pitchFamily="34" charset="0"/>
              </a:rPr>
              <a:t> and taxonomy. In </a:t>
            </a:r>
            <a:r>
              <a:rPr lang="cs-CZ" sz="2800" dirty="0" err="1">
                <a:latin typeface="+mn-lt"/>
                <a:cs typeface="Arial" pitchFamily="34" charset="0"/>
              </a:rPr>
              <a:t>the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essay</a:t>
            </a:r>
            <a:r>
              <a:rPr lang="cs-CZ" sz="2800" dirty="0">
                <a:latin typeface="+mn-lt"/>
                <a:cs typeface="Arial" pitchFamily="34" charset="0"/>
              </a:rPr>
              <a:t>, </a:t>
            </a:r>
            <a:r>
              <a:rPr lang="cs-CZ" sz="2800" dirty="0" err="1">
                <a:latin typeface="+mn-lt"/>
                <a:cs typeface="Arial" pitchFamily="34" charset="0"/>
              </a:rPr>
              <a:t>focus</a:t>
            </a:r>
            <a:r>
              <a:rPr lang="cs-CZ" sz="2800" dirty="0">
                <a:latin typeface="+mn-lt"/>
                <a:cs typeface="Arial" pitchFamily="34" charset="0"/>
              </a:rPr>
              <a:t> more on </a:t>
            </a:r>
            <a:r>
              <a:rPr lang="cs-CZ" sz="2800" dirty="0" err="1">
                <a:latin typeface="+mn-lt"/>
                <a:cs typeface="Arial" pitchFamily="34" charset="0"/>
              </a:rPr>
              <a:t>methods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than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results</a:t>
            </a:r>
            <a:r>
              <a:rPr lang="cs-CZ" sz="2800" dirty="0">
                <a:latin typeface="+mn-lt"/>
                <a:cs typeface="Arial" pitchFamily="34" charset="0"/>
              </a:rPr>
              <a:t> per se. </a:t>
            </a:r>
            <a:r>
              <a:rPr lang="cs-CZ" sz="2800" dirty="0" err="1">
                <a:latin typeface="+mn-lt"/>
                <a:cs typeface="Arial" pitchFamily="34" charset="0"/>
              </a:rPr>
              <a:t>Suggested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articles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will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be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available</a:t>
            </a:r>
            <a:r>
              <a:rPr lang="cs-CZ" sz="2800" dirty="0">
                <a:latin typeface="+mn-lt"/>
                <a:cs typeface="Arial" pitchFamily="34" charset="0"/>
              </a:rPr>
              <a:t> in </a:t>
            </a:r>
            <a:r>
              <a:rPr lang="cs-CZ" sz="2800" dirty="0" err="1">
                <a:latin typeface="+mn-lt"/>
                <a:cs typeface="Arial" pitchFamily="34" charset="0"/>
              </a:rPr>
              <a:t>Moodle</a:t>
            </a:r>
            <a:r>
              <a:rPr lang="cs-CZ" sz="2800" dirty="0">
                <a:latin typeface="+mn-lt"/>
                <a:cs typeface="Arial" pitchFamily="34" charset="0"/>
              </a:rPr>
              <a:t>, but </a:t>
            </a:r>
            <a:r>
              <a:rPr lang="cs-CZ" sz="2800" dirty="0" err="1">
                <a:latin typeface="+mn-lt"/>
                <a:cs typeface="Arial" pitchFamily="34" charset="0"/>
              </a:rPr>
              <a:t>you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can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choose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also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other</a:t>
            </a:r>
            <a:r>
              <a:rPr lang="cs-CZ" sz="2800" dirty="0">
                <a:latin typeface="+mn-lt"/>
                <a:cs typeface="Arial" pitchFamily="34" charset="0"/>
              </a:rPr>
              <a:t>. In </a:t>
            </a:r>
            <a:r>
              <a:rPr lang="cs-CZ" sz="2800" dirty="0" err="1">
                <a:latin typeface="+mn-lt"/>
                <a:cs typeface="Arial" pitchFamily="34" charset="0"/>
              </a:rPr>
              <a:t>this</a:t>
            </a:r>
            <a:r>
              <a:rPr lang="cs-CZ" sz="2800" dirty="0">
                <a:latin typeface="+mn-lt"/>
                <a:cs typeface="Arial" pitchFamily="34" charset="0"/>
              </a:rPr>
              <a:t> case, </a:t>
            </a:r>
            <a:r>
              <a:rPr lang="cs-CZ" sz="2800" dirty="0" err="1">
                <a:latin typeface="+mn-lt"/>
                <a:cs typeface="Arial" pitchFamily="34" charset="0"/>
              </a:rPr>
              <a:t>send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me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the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article</a:t>
            </a:r>
            <a:r>
              <a:rPr lang="cs-CZ" sz="2800" dirty="0">
                <a:latin typeface="+mn-lt"/>
                <a:cs typeface="Arial" pitchFamily="34" charset="0"/>
              </a:rPr>
              <a:t> in </a:t>
            </a:r>
            <a:r>
              <a:rPr lang="cs-CZ" sz="2800" dirty="0" err="1">
                <a:latin typeface="+mn-lt"/>
                <a:cs typeface="Arial" pitchFamily="34" charset="0"/>
              </a:rPr>
              <a:t>advance</a:t>
            </a:r>
            <a:r>
              <a:rPr lang="cs-CZ" sz="2800" dirty="0">
                <a:latin typeface="+mn-lt"/>
                <a:cs typeface="Arial" pitchFamily="34" charset="0"/>
              </a:rPr>
              <a:t> to </a:t>
            </a:r>
            <a:r>
              <a:rPr lang="cs-CZ" sz="2800" dirty="0" err="1">
                <a:latin typeface="+mn-lt"/>
                <a:cs typeface="Arial" pitchFamily="34" charset="0"/>
              </a:rPr>
              <a:t>confirm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the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suitability</a:t>
            </a:r>
            <a:r>
              <a:rPr lang="cs-CZ" sz="2800" dirty="0">
                <a:latin typeface="+mn-lt"/>
                <a:cs typeface="Arial" pitchFamily="34" charset="0"/>
              </a:rPr>
              <a:t>. </a:t>
            </a:r>
          </a:p>
          <a:p>
            <a:pPr eaLnBrk="1" hangingPunct="1">
              <a:defRPr/>
            </a:pPr>
            <a:r>
              <a:rPr lang="cs-CZ" sz="2800" b="1" dirty="0" err="1">
                <a:latin typeface="+mn-lt"/>
                <a:cs typeface="Arial" pitchFamily="34" charset="0"/>
              </a:rPr>
              <a:t>Submission</a:t>
            </a:r>
            <a:r>
              <a:rPr lang="cs-CZ" sz="2800" b="1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after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err="1">
                <a:latin typeface="+mn-lt"/>
                <a:cs typeface="Arial" pitchFamily="34" charset="0"/>
              </a:rPr>
              <a:t>Christmas</a:t>
            </a:r>
            <a:r>
              <a:rPr lang="cs-CZ" sz="2800" dirty="0">
                <a:latin typeface="+mn-lt"/>
                <a:cs typeface="Arial" pitchFamily="34" charset="0"/>
              </a:rPr>
              <a:t> via </a:t>
            </a:r>
            <a:r>
              <a:rPr lang="cs-CZ" sz="2800" dirty="0" err="1">
                <a:latin typeface="+mn-lt"/>
                <a:cs typeface="Arial" pitchFamily="34" charset="0"/>
              </a:rPr>
              <a:t>Moodle</a:t>
            </a:r>
            <a:endParaRPr lang="cs-CZ" sz="2800" dirty="0"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800" b="1" dirty="0" err="1">
                <a:latin typeface="+mn-lt"/>
                <a:cs typeface="Arial" pitchFamily="34" charset="0"/>
              </a:rPr>
              <a:t>Presentation</a:t>
            </a:r>
            <a:r>
              <a:rPr lang="en-US" sz="2800" b="1" dirty="0">
                <a:latin typeface="+mn-lt"/>
                <a:cs typeface="Arial" pitchFamily="34" charset="0"/>
              </a:rPr>
              <a:t> </a:t>
            </a:r>
            <a:r>
              <a:rPr lang="cs-CZ" sz="2800" dirty="0">
                <a:latin typeface="+mn-lt"/>
                <a:cs typeface="Arial" pitchFamily="34" charset="0"/>
              </a:rPr>
              <a:t>10 min. (8</a:t>
            </a:r>
            <a:r>
              <a:rPr lang="en-US" sz="2800" dirty="0">
                <a:latin typeface="+mn-lt"/>
                <a:cs typeface="Arial" pitchFamily="34" charset="0"/>
              </a:rPr>
              <a:t>. </a:t>
            </a:r>
            <a:r>
              <a:rPr lang="cs-CZ" sz="2800" dirty="0" err="1">
                <a:latin typeface="+mn-lt"/>
                <a:cs typeface="Arial" pitchFamily="34" charset="0"/>
              </a:rPr>
              <a:t>January</a:t>
            </a:r>
            <a:r>
              <a:rPr lang="cs-CZ" sz="2800" dirty="0">
                <a:latin typeface="+mn-lt"/>
                <a:cs typeface="Arial" pitchFamily="34" charset="0"/>
              </a:rPr>
              <a:t> 2024</a:t>
            </a:r>
            <a:r>
              <a:rPr lang="en-US" sz="2800" dirty="0">
                <a:latin typeface="+mn-lt"/>
                <a:cs typeface="Arial" pitchFamily="34" charset="0"/>
              </a:rPr>
              <a:t>)</a:t>
            </a:r>
            <a:endParaRPr lang="cs-CZ" sz="2800" dirty="0"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800" b="1" dirty="0" err="1">
                <a:latin typeface="+mn-lt"/>
                <a:cs typeface="Arial" pitchFamily="34" charset="0"/>
              </a:rPr>
              <a:t>Why</a:t>
            </a:r>
            <a:r>
              <a:rPr lang="cs-CZ" sz="2800" b="1" dirty="0">
                <a:latin typeface="+mn-lt"/>
                <a:cs typeface="Arial" pitchFamily="34" charset="0"/>
              </a:rPr>
              <a:t> to </a:t>
            </a:r>
            <a:r>
              <a:rPr lang="cs-CZ" sz="2800" b="1" dirty="0" err="1">
                <a:latin typeface="+mn-lt"/>
                <a:cs typeface="Arial" pitchFamily="34" charset="0"/>
              </a:rPr>
              <a:t>write</a:t>
            </a:r>
            <a:r>
              <a:rPr lang="cs-CZ" sz="2800" b="1" dirty="0">
                <a:latin typeface="+mn-lt"/>
                <a:cs typeface="Arial" pitchFamily="34" charset="0"/>
              </a:rPr>
              <a:t> </a:t>
            </a:r>
            <a:r>
              <a:rPr lang="cs-CZ" sz="2800" b="1" dirty="0" err="1">
                <a:latin typeface="+mn-lt"/>
                <a:cs typeface="Arial" pitchFamily="34" charset="0"/>
              </a:rPr>
              <a:t>it</a:t>
            </a:r>
            <a:r>
              <a:rPr lang="cs-CZ" sz="2800" b="1" dirty="0">
                <a:latin typeface="+mn-lt"/>
                <a:cs typeface="Arial" pitchFamily="34" charset="0"/>
              </a:rPr>
              <a:t>?   </a:t>
            </a:r>
            <a:r>
              <a:rPr lang="cs-CZ" sz="2800" dirty="0">
                <a:latin typeface="+mn-lt"/>
                <a:cs typeface="Arial" pitchFamily="34" charset="0"/>
              </a:rPr>
              <a:t>4 </a:t>
            </a:r>
            <a:r>
              <a:rPr lang="cs-CZ" sz="2800" dirty="0" err="1">
                <a:latin typeface="+mn-lt"/>
                <a:cs typeface="Arial" pitchFamily="34" charset="0"/>
              </a:rPr>
              <a:t>points</a:t>
            </a:r>
            <a:endParaRPr lang="cs-CZ" sz="2800" dirty="0"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endParaRPr lang="cs-CZ" sz="2800" dirty="0"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endParaRPr lang="cs-CZ" sz="2800" b="1" dirty="0"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endParaRPr lang="cs-CZ" sz="2800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>
            <a:extLst>
              <a:ext uri="{FF2B5EF4-FFF2-40B4-BE49-F238E27FC236}">
                <a16:creationId xmlns:a16="http://schemas.microsoft.com/office/drawing/2014/main" id="{9D17D653-904A-0293-39C6-42A34E3B900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87625"/>
            <a:ext cx="1252538" cy="1004888"/>
            <a:chOff x="2862263" y="4989513"/>
            <a:chExt cx="1252537" cy="1004887"/>
          </a:xfrm>
        </p:grpSpPr>
        <p:sp>
          <p:nvSpPr>
            <p:cNvPr id="23602" name="Line 31">
              <a:extLst>
                <a:ext uri="{FF2B5EF4-FFF2-40B4-BE49-F238E27FC236}">
                  <a16:creationId xmlns:a16="http://schemas.microsoft.com/office/drawing/2014/main" id="{AEAA4778-993C-A257-361D-84B4AAFF0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263" y="5502275"/>
              <a:ext cx="428625" cy="492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603" name="Line 32">
              <a:extLst>
                <a:ext uri="{FF2B5EF4-FFF2-40B4-BE49-F238E27FC236}">
                  <a16:creationId xmlns:a16="http://schemas.microsoft.com/office/drawing/2014/main" id="{143DD7A7-4E09-8CF7-025A-533D57DB3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2900" y="52705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604" name="Line 33">
              <a:extLst>
                <a:ext uri="{FF2B5EF4-FFF2-40B4-BE49-F238E27FC236}">
                  <a16:creationId xmlns:a16="http://schemas.microsoft.com/office/drawing/2014/main" id="{59E3F9D7-013A-8447-77FE-BE327757D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0888" y="5367338"/>
              <a:ext cx="487363" cy="130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605" name="Line 34">
              <a:extLst>
                <a:ext uri="{FF2B5EF4-FFF2-40B4-BE49-F238E27FC236}">
                  <a16:creationId xmlns:a16="http://schemas.microsoft.com/office/drawing/2014/main" id="{ED8D8E43-3C6E-DE5F-0AFA-F4893F96B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30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606" name="Line 35">
              <a:extLst>
                <a:ext uri="{FF2B5EF4-FFF2-40B4-BE49-F238E27FC236}">
                  <a16:creationId xmlns:a16="http://schemas.microsoft.com/office/drawing/2014/main" id="{E797C73D-4553-4392-DDE1-561934FAF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250" y="5372100"/>
              <a:ext cx="336550" cy="4635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607" name="Line 36">
              <a:extLst>
                <a:ext uri="{FF2B5EF4-FFF2-40B4-BE49-F238E27FC236}">
                  <a16:creationId xmlns:a16="http://schemas.microsoft.com/office/drawing/2014/main" id="{B2022A94-5314-035B-9530-D102638A8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9150" y="5100638"/>
              <a:ext cx="168275" cy="319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3555" name="Text Box 37">
            <a:extLst>
              <a:ext uri="{FF2B5EF4-FFF2-40B4-BE49-F238E27FC236}">
                <a16:creationId xmlns:a16="http://schemas.microsoft.com/office/drawing/2014/main" id="{EB578DFE-01D3-A019-8DA9-CE8CFB61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2408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3556" name="Text Box 38">
            <a:extLst>
              <a:ext uri="{FF2B5EF4-FFF2-40B4-BE49-F238E27FC236}">
                <a16:creationId xmlns:a16="http://schemas.microsoft.com/office/drawing/2014/main" id="{7C12B481-944B-7D10-F383-CDF5D2EB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22050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3557" name="Text Box 39">
            <a:extLst>
              <a:ext uri="{FF2B5EF4-FFF2-40B4-BE49-F238E27FC236}">
                <a16:creationId xmlns:a16="http://schemas.microsoft.com/office/drawing/2014/main" id="{9BD010E1-BCBD-F0F5-FBC7-42B8A359A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33734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3558" name="Text Box 40">
            <a:extLst>
              <a:ext uri="{FF2B5EF4-FFF2-40B4-BE49-F238E27FC236}">
                <a16:creationId xmlns:a16="http://schemas.microsoft.com/office/drawing/2014/main" id="{218E3B39-3723-43D6-DD34-183D8E3BD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35131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3559" name="Text Box 41">
            <a:extLst>
              <a:ext uri="{FF2B5EF4-FFF2-40B4-BE49-F238E27FC236}">
                <a16:creationId xmlns:a16="http://schemas.microsoft.com/office/drawing/2014/main" id="{C08BC8C4-4693-4EF6-DA41-98EA7577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7003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23560" name="Group 16">
            <a:extLst>
              <a:ext uri="{FF2B5EF4-FFF2-40B4-BE49-F238E27FC236}">
                <a16:creationId xmlns:a16="http://schemas.microsoft.com/office/drawing/2014/main" id="{EDD4DD4E-13C1-A4E6-E42B-B69F4D873C4D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2613025"/>
            <a:ext cx="1206500" cy="865188"/>
            <a:chOff x="6756400" y="4989513"/>
            <a:chExt cx="1206500" cy="865187"/>
          </a:xfrm>
        </p:grpSpPr>
        <p:sp>
          <p:nvSpPr>
            <p:cNvPr id="23596" name="Line 44">
              <a:extLst>
                <a:ext uri="{FF2B5EF4-FFF2-40B4-BE49-F238E27FC236}">
                  <a16:creationId xmlns:a16="http://schemas.microsoft.com/office/drawing/2014/main" id="{57B23B24-835E-86AC-83D7-3B9F39274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1963" y="5502275"/>
              <a:ext cx="352425" cy="352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97" name="Line 45">
              <a:extLst>
                <a:ext uri="{FF2B5EF4-FFF2-40B4-BE49-F238E27FC236}">
                  <a16:creationId xmlns:a16="http://schemas.microsoft.com/office/drawing/2014/main" id="{5B00A40D-F4B5-DF90-0005-639FB0A06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56400" y="52705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98" name="Line 46">
              <a:extLst>
                <a:ext uri="{FF2B5EF4-FFF2-40B4-BE49-F238E27FC236}">
                  <a16:creationId xmlns:a16="http://schemas.microsoft.com/office/drawing/2014/main" id="{2C541712-27C8-D9A8-6E55-574B120CCB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4388" y="5367338"/>
              <a:ext cx="487363" cy="130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99" name="Line 47">
              <a:extLst>
                <a:ext uri="{FF2B5EF4-FFF2-40B4-BE49-F238E27FC236}">
                  <a16:creationId xmlns:a16="http://schemas.microsoft.com/office/drawing/2014/main" id="{20D7FC5C-55D4-F566-72A2-35351611D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65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600" name="Line 48">
              <a:extLst>
                <a:ext uri="{FF2B5EF4-FFF2-40B4-BE49-F238E27FC236}">
                  <a16:creationId xmlns:a16="http://schemas.microsoft.com/office/drawing/2014/main" id="{EB2A4214-6EAA-56A4-2590-B5AE14FBF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1750" y="5372100"/>
              <a:ext cx="311150" cy="311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601" name="Line 49">
              <a:extLst>
                <a:ext uri="{FF2B5EF4-FFF2-40B4-BE49-F238E27FC236}">
                  <a16:creationId xmlns:a16="http://schemas.microsoft.com/office/drawing/2014/main" id="{A75E25DD-3AB2-B2BD-EE85-2F7AD9D94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3250" y="5013325"/>
              <a:ext cx="282575" cy="354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3561" name="Text Box 50">
            <a:extLst>
              <a:ext uri="{FF2B5EF4-FFF2-40B4-BE49-F238E27FC236}">
                <a16:creationId xmlns:a16="http://schemas.microsoft.com/office/drawing/2014/main" id="{7EB9BFF5-9E7D-4752-DAD6-8BBA1F16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22939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3562" name="Text Box 51">
            <a:extLst>
              <a:ext uri="{FF2B5EF4-FFF2-40B4-BE49-F238E27FC236}">
                <a16:creationId xmlns:a16="http://schemas.microsoft.com/office/drawing/2014/main" id="{1150D828-16E8-6A7E-AA9A-A8614E38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22304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3563" name="Text Box 52">
            <a:extLst>
              <a:ext uri="{FF2B5EF4-FFF2-40B4-BE49-F238E27FC236}">
                <a16:creationId xmlns:a16="http://schemas.microsoft.com/office/drawing/2014/main" id="{1273DA3C-6D32-971D-FF7B-D7A22A98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31448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3564" name="Text Box 53">
            <a:extLst>
              <a:ext uri="{FF2B5EF4-FFF2-40B4-BE49-F238E27FC236}">
                <a16:creationId xmlns:a16="http://schemas.microsoft.com/office/drawing/2014/main" id="{119908F8-D5E9-42F1-7932-EE4AA40DE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4369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3565" name="Text Box 54">
            <a:extLst>
              <a:ext uri="{FF2B5EF4-FFF2-40B4-BE49-F238E27FC236}">
                <a16:creationId xmlns:a16="http://schemas.microsoft.com/office/drawing/2014/main" id="{C8F5156F-CCD7-A2E8-3D22-77C0AC1C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27257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23566" name="Group 28">
            <a:extLst>
              <a:ext uri="{FF2B5EF4-FFF2-40B4-BE49-F238E27FC236}">
                <a16:creationId xmlns:a16="http://schemas.microsoft.com/office/drawing/2014/main" id="{EC3B9B60-6FA4-A268-5425-A4A21BAEE6FC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2600325"/>
            <a:ext cx="1028700" cy="814388"/>
            <a:chOff x="5029200" y="4989513"/>
            <a:chExt cx="1028700" cy="814387"/>
          </a:xfrm>
        </p:grpSpPr>
        <p:sp>
          <p:nvSpPr>
            <p:cNvPr id="23590" name="Line 58">
              <a:extLst>
                <a:ext uri="{FF2B5EF4-FFF2-40B4-BE49-F238E27FC236}">
                  <a16:creationId xmlns:a16="http://schemas.microsoft.com/office/drawing/2014/main" id="{CFBF1250-118F-03C2-ED90-423F06556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4763" y="5451475"/>
              <a:ext cx="352425" cy="352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91" name="Line 59">
              <a:extLst>
                <a:ext uri="{FF2B5EF4-FFF2-40B4-BE49-F238E27FC236}">
                  <a16:creationId xmlns:a16="http://schemas.microsoft.com/office/drawing/2014/main" id="{106C745B-8D6D-654E-D032-D9267C772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9200" y="5219700"/>
              <a:ext cx="401638" cy="231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92" name="Line 60">
              <a:extLst>
                <a:ext uri="{FF2B5EF4-FFF2-40B4-BE49-F238E27FC236}">
                  <a16:creationId xmlns:a16="http://schemas.microsoft.com/office/drawing/2014/main" id="{06D4B6E9-BAF2-884C-1E9E-89015E1BB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7188" y="5367338"/>
              <a:ext cx="309563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93" name="Line 61">
              <a:extLst>
                <a:ext uri="{FF2B5EF4-FFF2-40B4-BE49-F238E27FC236}">
                  <a16:creationId xmlns:a16="http://schemas.microsoft.com/office/drawing/2014/main" id="{411803B5-89C2-5D0B-D3B3-6E601220F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1513" y="4989513"/>
              <a:ext cx="220663" cy="382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94" name="Line 62">
              <a:extLst>
                <a:ext uri="{FF2B5EF4-FFF2-40B4-BE49-F238E27FC236}">
                  <a16:creationId xmlns:a16="http://schemas.microsoft.com/office/drawing/2014/main" id="{FB888494-52E5-F8FA-86AE-9CB5A9D31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750" y="5372100"/>
              <a:ext cx="311150" cy="311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95" name="Line 63">
              <a:extLst>
                <a:ext uri="{FF2B5EF4-FFF2-40B4-BE49-F238E27FC236}">
                  <a16:creationId xmlns:a16="http://schemas.microsoft.com/office/drawing/2014/main" id="{F149ADC6-866A-8FC8-542E-8CD235CAE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07050" y="5049838"/>
              <a:ext cx="244475" cy="141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3567" name="Text Box 64">
            <a:extLst>
              <a:ext uri="{FF2B5EF4-FFF2-40B4-BE49-F238E27FC236}">
                <a16:creationId xmlns:a16="http://schemas.microsoft.com/office/drawing/2014/main" id="{52EB5A07-683B-590E-993F-6F8F16A73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23701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A</a:t>
            </a:r>
          </a:p>
        </p:txBody>
      </p:sp>
      <p:sp>
        <p:nvSpPr>
          <p:cNvPr id="23568" name="Text Box 65">
            <a:extLst>
              <a:ext uri="{FF2B5EF4-FFF2-40B4-BE49-F238E27FC236}">
                <a16:creationId xmlns:a16="http://schemas.microsoft.com/office/drawing/2014/main" id="{8143B0FC-93A6-F60B-6D37-C324E090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22177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B</a:t>
            </a:r>
          </a:p>
        </p:txBody>
      </p:sp>
      <p:sp>
        <p:nvSpPr>
          <p:cNvPr id="23569" name="Text Box 66">
            <a:extLst>
              <a:ext uri="{FF2B5EF4-FFF2-40B4-BE49-F238E27FC236}">
                <a16:creationId xmlns:a16="http://schemas.microsoft.com/office/drawing/2014/main" id="{F334338E-0B4C-77F2-A409-BFB31E0EC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1321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23570" name="Text Box 67">
            <a:extLst>
              <a:ext uri="{FF2B5EF4-FFF2-40B4-BE49-F238E27FC236}">
                <a16:creationId xmlns:a16="http://schemas.microsoft.com/office/drawing/2014/main" id="{798E5A71-0E18-362F-2181-99560D39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3734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D</a:t>
            </a:r>
          </a:p>
        </p:txBody>
      </p:sp>
      <p:sp>
        <p:nvSpPr>
          <p:cNvPr id="23571" name="Text Box 68">
            <a:extLst>
              <a:ext uri="{FF2B5EF4-FFF2-40B4-BE49-F238E27FC236}">
                <a16:creationId xmlns:a16="http://schemas.microsoft.com/office/drawing/2014/main" id="{44689CF7-31FA-9BE2-7735-A5ECAA3B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2662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cs-CZ" sz="1600">
                <a:latin typeface="Helvetica" panose="020B0604020202020204" pitchFamily="34" charset="0"/>
              </a:rPr>
              <a:t>E</a:t>
            </a:r>
          </a:p>
        </p:txBody>
      </p:sp>
      <p:grpSp>
        <p:nvGrpSpPr>
          <p:cNvPr id="5" name="Group 53">
            <a:extLst>
              <a:ext uri="{FF2B5EF4-FFF2-40B4-BE49-F238E27FC236}">
                <a16:creationId xmlns:a16="http://schemas.microsoft.com/office/drawing/2014/main" id="{F5E914B0-DBDB-2434-D8D8-CE15A3A5AA34}"/>
              </a:ext>
            </a:extLst>
          </p:cNvPr>
          <p:cNvGrpSpPr>
            <a:grpSpLocks/>
          </p:cNvGrpSpPr>
          <p:nvPr/>
        </p:nvGrpSpPr>
        <p:grpSpPr bwMode="auto">
          <a:xfrm>
            <a:off x="3268663" y="4883150"/>
            <a:ext cx="2587625" cy="1892300"/>
            <a:chOff x="3096768" y="4565904"/>
            <a:chExt cx="2840736" cy="220675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CB38623-D9B4-163A-34C2-B8AF75E24704}"/>
                </a:ext>
              </a:extLst>
            </p:cNvPr>
            <p:cNvSpPr/>
            <p:nvPr/>
          </p:nvSpPr>
          <p:spPr>
            <a:xfrm>
              <a:off x="3096768" y="4565904"/>
              <a:ext cx="2840736" cy="22067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79" name="Line 31">
              <a:extLst>
                <a:ext uri="{FF2B5EF4-FFF2-40B4-BE49-F238E27FC236}">
                  <a16:creationId xmlns:a16="http://schemas.microsoft.com/office/drawing/2014/main" id="{9E9F9A66-8014-FF7B-A06F-43B6ACE66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4199" y="5852160"/>
              <a:ext cx="319849" cy="410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80" name="Line 32">
              <a:extLst>
                <a:ext uri="{FF2B5EF4-FFF2-40B4-BE49-F238E27FC236}">
                  <a16:creationId xmlns:a16="http://schemas.microsoft.com/office/drawing/2014/main" id="{C75A0E58-C296-DAE1-A658-02C47D12F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94836" y="5538724"/>
              <a:ext cx="311404" cy="3256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81" name="Line 34">
              <a:extLst>
                <a:ext uri="{FF2B5EF4-FFF2-40B4-BE49-F238E27FC236}">
                  <a16:creationId xmlns:a16="http://schemas.microsoft.com/office/drawing/2014/main" id="{36D2FF66-58E1-DB7B-A080-2FAF66137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3647" y="5257736"/>
              <a:ext cx="211965" cy="423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82" name="Line 35">
              <a:extLst>
                <a:ext uri="{FF2B5EF4-FFF2-40B4-BE49-F238E27FC236}">
                  <a16:creationId xmlns:a16="http://schemas.microsoft.com/office/drawing/2014/main" id="{BE144EC2-F6AF-3FE0-6FA4-57584D115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5840" y="5669280"/>
              <a:ext cx="310896" cy="434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83" name="Line 36">
              <a:extLst>
                <a:ext uri="{FF2B5EF4-FFF2-40B4-BE49-F238E27FC236}">
                  <a16:creationId xmlns:a16="http://schemas.microsoft.com/office/drawing/2014/main" id="{00974C69-5309-4156-70B7-AC4614A5D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71085" y="5368862"/>
              <a:ext cx="176530" cy="361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584" name="Text Box 37">
              <a:extLst>
                <a:ext uri="{FF2B5EF4-FFF2-40B4-BE49-F238E27FC236}">
                  <a16:creationId xmlns:a16="http://schemas.microsoft.com/office/drawing/2014/main" id="{BF9CF26F-0195-639B-7C7C-3AD41C72B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161" y="5078349"/>
              <a:ext cx="319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3585" name="Text Box 38">
              <a:extLst>
                <a:ext uri="{FF2B5EF4-FFF2-40B4-BE49-F238E27FC236}">
                  <a16:creationId xmlns:a16="http://schemas.microsoft.com/office/drawing/2014/main" id="{38770CF7-718D-F19A-A8E0-013B60A58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4961" y="4875149"/>
              <a:ext cx="319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3586" name="Text Box 39">
              <a:extLst>
                <a:ext uri="{FF2B5EF4-FFF2-40B4-BE49-F238E27FC236}">
                  <a16:creationId xmlns:a16="http://schemas.microsoft.com/office/drawing/2014/main" id="{CC95F67D-50AE-10C7-C165-4C2C392EF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161" y="6043549"/>
              <a:ext cx="33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3587" name="Text Box 40">
              <a:extLst>
                <a:ext uri="{FF2B5EF4-FFF2-40B4-BE49-F238E27FC236}">
                  <a16:creationId xmlns:a16="http://schemas.microsoft.com/office/drawing/2014/main" id="{A9AF9104-9031-BE92-5DB1-B5B385C76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461" y="6183249"/>
              <a:ext cx="33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3588" name="Text Box 41">
              <a:extLst>
                <a:ext uri="{FF2B5EF4-FFF2-40B4-BE49-F238E27FC236}">
                  <a16:creationId xmlns:a16="http://schemas.microsoft.com/office/drawing/2014/main" id="{CBAE9CC0-08F3-A4A6-B72C-E1F50850F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261" y="5370449"/>
              <a:ext cx="319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600">
                  <a:latin typeface="Helvetica" panose="020B0604020202020204" pitchFamily="34" charset="0"/>
                </a:rPr>
                <a:t>E</a:t>
              </a:r>
            </a:p>
          </p:txBody>
        </p:sp>
        <p:sp>
          <p:nvSpPr>
            <p:cNvPr id="23589" name="Line 36">
              <a:extLst>
                <a:ext uri="{FF2B5EF4-FFF2-40B4-BE49-F238E27FC236}">
                  <a16:creationId xmlns:a16="http://schemas.microsoft.com/office/drawing/2014/main" id="{5AD697F7-A3AD-B2F6-ADA0-255A5B86C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6238" y="5669280"/>
              <a:ext cx="59740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55" name="Text Box 16">
            <a:extLst>
              <a:ext uri="{FF2B5EF4-FFF2-40B4-BE49-F238E27FC236}">
                <a16:creationId xmlns:a16="http://schemas.microsoft.com/office/drawing/2014/main" id="{4CB598E1-B9BD-7A3E-C02D-FD06199C2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MAJORITY RULE CONSENSUS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9715E89-8401-DA64-3640-CC76477AC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831263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Contain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splits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 majority 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topologies</a:t>
            </a:r>
            <a:r>
              <a:rPr lang="cs-CZ" altLang="cs-CZ" sz="36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cs-CZ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1C75EF0B-6204-2096-8440-67E05A49FE72}"/>
              </a:ext>
            </a:extLst>
          </p:cNvPr>
          <p:cNvSpPr txBox="1"/>
          <p:nvPr/>
        </p:nvSpPr>
        <p:spPr>
          <a:xfrm>
            <a:off x="1127125" y="3789363"/>
            <a:ext cx="14287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ED/ABC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BC/AED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F9392317-C43B-5A38-5E2D-ED2183C86CCE}"/>
              </a:ext>
            </a:extLst>
          </p:cNvPr>
          <p:cNvSpPr txBox="1"/>
          <p:nvPr/>
        </p:nvSpPr>
        <p:spPr>
          <a:xfrm>
            <a:off x="3854450" y="3803650"/>
            <a:ext cx="142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ED/ABC</a:t>
            </a:r>
          </a:p>
          <a:p>
            <a:pPr>
              <a:defRPr/>
            </a:pPr>
            <a:r>
              <a:rPr lang="cs-CZ" dirty="0">
                <a:solidFill>
                  <a:srgbClr val="663300"/>
                </a:solidFill>
              </a:rPr>
              <a:t>AB/EDC</a:t>
            </a:r>
          </a:p>
        </p:txBody>
      </p:sp>
      <p:sp>
        <p:nvSpPr>
          <p:cNvPr id="23577" name="TextovéPole 56">
            <a:extLst>
              <a:ext uri="{FF2B5EF4-FFF2-40B4-BE49-F238E27FC236}">
                <a16:creationId xmlns:a16="http://schemas.microsoft.com/office/drawing/2014/main" id="{97A375DD-585C-6420-7E50-4D66BA453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789363"/>
            <a:ext cx="1428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B050"/>
                </a:solidFill>
              </a:rPr>
              <a:t>AE/DBC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0000"/>
                </a:solidFill>
              </a:rPr>
              <a:t>BC/AED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C35CF1A0-6649-0648-4006-43827AB6E1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713788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Adds other most common splits to majority rule consensus until the topology is fully ressolved (contains only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dichotomi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4579" name="Group 66">
            <a:extLst>
              <a:ext uri="{FF2B5EF4-FFF2-40B4-BE49-F238E27FC236}">
                <a16:creationId xmlns:a16="http://schemas.microsoft.com/office/drawing/2014/main" id="{7F81F8CD-ECFA-571F-9D8D-C0DD1CE52D3D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5576888"/>
            <a:ext cx="1036637" cy="1077912"/>
            <a:chOff x="3167641" y="4101925"/>
            <a:chExt cx="1037473" cy="1077240"/>
          </a:xfrm>
        </p:grpSpPr>
        <p:grpSp>
          <p:nvGrpSpPr>
            <p:cNvPr id="24700" name="Group 16">
              <a:extLst>
                <a:ext uri="{FF2B5EF4-FFF2-40B4-BE49-F238E27FC236}">
                  <a16:creationId xmlns:a16="http://schemas.microsoft.com/office/drawing/2014/main" id="{7F98274B-1E1D-5807-F140-8CC349DB2F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675" y="4289962"/>
              <a:ext cx="592977" cy="425227"/>
              <a:chOff x="6756400" y="4989513"/>
              <a:chExt cx="1206500" cy="865187"/>
            </a:xfrm>
          </p:grpSpPr>
          <p:sp>
            <p:nvSpPr>
              <p:cNvPr id="24708" name="Line 44">
                <a:extLst>
                  <a:ext uri="{FF2B5EF4-FFF2-40B4-BE49-F238E27FC236}">
                    <a16:creationId xmlns:a16="http://schemas.microsoft.com/office/drawing/2014/main" id="{2D55D7D4-9AA0-589E-FD97-2702EFB54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1963" y="5502275"/>
                <a:ext cx="352425" cy="352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709" name="Line 45">
                <a:extLst>
                  <a:ext uri="{FF2B5EF4-FFF2-40B4-BE49-F238E27FC236}">
                    <a16:creationId xmlns:a16="http://schemas.microsoft.com/office/drawing/2014/main" id="{59C98699-B276-D1CB-A81B-78E434989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564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710" name="Line 46">
                <a:extLst>
                  <a:ext uri="{FF2B5EF4-FFF2-40B4-BE49-F238E27FC236}">
                    <a16:creationId xmlns:a16="http://schemas.microsoft.com/office/drawing/2014/main" id="{5A102471-3E33-5C2E-A7F4-816941C5A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43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711" name="Line 47">
                <a:extLst>
                  <a:ext uri="{FF2B5EF4-FFF2-40B4-BE49-F238E27FC236}">
                    <a16:creationId xmlns:a16="http://schemas.microsoft.com/office/drawing/2014/main" id="{134B80C9-182D-5D6C-D245-9966CF3ED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65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712" name="Line 48">
                <a:extLst>
                  <a:ext uri="{FF2B5EF4-FFF2-40B4-BE49-F238E27FC236}">
                    <a16:creationId xmlns:a16="http://schemas.microsoft.com/office/drawing/2014/main" id="{33281ACF-0F3C-8D0A-2759-B21470D82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0" y="5372100"/>
                <a:ext cx="311150" cy="311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713" name="Line 49">
                <a:extLst>
                  <a:ext uri="{FF2B5EF4-FFF2-40B4-BE49-F238E27FC236}">
                    <a16:creationId xmlns:a16="http://schemas.microsoft.com/office/drawing/2014/main" id="{38FF947A-7C68-EF1C-1263-EE586248C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3250" y="5013325"/>
                <a:ext cx="282575" cy="3540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4701" name="Text Box 50">
              <a:extLst>
                <a:ext uri="{FF2B5EF4-FFF2-40B4-BE49-F238E27FC236}">
                  <a16:creationId xmlns:a16="http://schemas.microsoft.com/office/drawing/2014/main" id="{6B9F0AD2-58AF-B8C2-1A3D-42292A892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128" y="4108750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4702" name="Text Box 51">
              <a:extLst>
                <a:ext uri="{FF2B5EF4-FFF2-40B4-BE49-F238E27FC236}">
                  <a16:creationId xmlns:a16="http://schemas.microsoft.com/office/drawing/2014/main" id="{6576258E-E629-8D06-4A4A-29918C180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1221" y="4101925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4703" name="Text Box 52">
              <a:extLst>
                <a:ext uri="{FF2B5EF4-FFF2-40B4-BE49-F238E27FC236}">
                  <a16:creationId xmlns:a16="http://schemas.microsoft.com/office/drawing/2014/main" id="{3FBE8822-0BF0-8667-C64B-2D820B3C1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840" y="4551340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4704" name="Text Box 53">
              <a:extLst>
                <a:ext uri="{FF2B5EF4-FFF2-40B4-BE49-F238E27FC236}">
                  <a16:creationId xmlns:a16="http://schemas.microsoft.com/office/drawing/2014/main" id="{730A8B33-7738-F2B7-3A5E-6B75856C7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042" y="4694902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4705" name="Text Box 54">
              <a:extLst>
                <a:ext uri="{FF2B5EF4-FFF2-40B4-BE49-F238E27FC236}">
                  <a16:creationId xmlns:a16="http://schemas.microsoft.com/office/drawing/2014/main" id="{0FB93A46-D4A0-0590-332B-D8FB07A19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641" y="4308782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93B4D05-6898-D79D-AAFA-1B3B1EEF5AD0}"/>
                </a:ext>
              </a:extLst>
            </p:cNvPr>
            <p:cNvCxnSpPr/>
            <p:nvPr/>
          </p:nvCxnSpPr>
          <p:spPr>
            <a:xfrm rot="16200000" flipV="1">
              <a:off x="3426027" y="4681672"/>
              <a:ext cx="291918" cy="17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07" name="Text Box 53">
              <a:extLst>
                <a:ext uri="{FF2B5EF4-FFF2-40B4-BE49-F238E27FC236}">
                  <a16:creationId xmlns:a16="http://schemas.microsoft.com/office/drawing/2014/main" id="{7F0EC30A-0E85-6B1A-329B-41E8BC7CD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4610" y="4902166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4580" name="Group 65">
            <a:extLst>
              <a:ext uri="{FF2B5EF4-FFF2-40B4-BE49-F238E27FC236}">
                <a16:creationId xmlns:a16="http://schemas.microsoft.com/office/drawing/2014/main" id="{375863EE-B479-FA68-574A-B00608C0612C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4629150"/>
            <a:ext cx="968375" cy="993775"/>
            <a:chOff x="1736431" y="3946436"/>
            <a:chExt cx="969135" cy="994506"/>
          </a:xfrm>
        </p:grpSpPr>
        <p:grpSp>
          <p:nvGrpSpPr>
            <p:cNvPr id="24686" name="Group 28">
              <a:extLst>
                <a:ext uri="{FF2B5EF4-FFF2-40B4-BE49-F238E27FC236}">
                  <a16:creationId xmlns:a16="http://schemas.microsoft.com/office/drawing/2014/main" id="{DBDED0CC-28A7-C558-D9A8-140C326D4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7514" y="4283970"/>
              <a:ext cx="505591" cy="400260"/>
              <a:chOff x="5029200" y="4989513"/>
              <a:chExt cx="1028700" cy="814387"/>
            </a:xfrm>
          </p:grpSpPr>
          <p:sp>
            <p:nvSpPr>
              <p:cNvPr id="24694" name="Line 58">
                <a:extLst>
                  <a:ext uri="{FF2B5EF4-FFF2-40B4-BE49-F238E27FC236}">
                    <a16:creationId xmlns:a16="http://schemas.microsoft.com/office/drawing/2014/main" id="{8F9B8347-E68F-661D-FEA3-0E9114F82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4763" y="5451475"/>
                <a:ext cx="352425" cy="352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95" name="Line 59">
                <a:extLst>
                  <a:ext uri="{FF2B5EF4-FFF2-40B4-BE49-F238E27FC236}">
                    <a16:creationId xmlns:a16="http://schemas.microsoft.com/office/drawing/2014/main" id="{656278B4-1569-06A6-10C6-C6316F973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29200" y="52197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96" name="Line 60">
                <a:extLst>
                  <a:ext uri="{FF2B5EF4-FFF2-40B4-BE49-F238E27FC236}">
                    <a16:creationId xmlns:a16="http://schemas.microsoft.com/office/drawing/2014/main" id="{0EDFB21D-3CA3-ECBD-F855-7EBE08D1F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7188" y="5367338"/>
                <a:ext cx="309563" cy="793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97" name="Line 61">
                <a:extLst>
                  <a:ext uri="{FF2B5EF4-FFF2-40B4-BE49-F238E27FC236}">
                    <a16:creationId xmlns:a16="http://schemas.microsoft.com/office/drawing/2014/main" id="{D18596E3-E3B9-5845-F302-FDEAED13F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15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98" name="Line 62">
                <a:extLst>
                  <a:ext uri="{FF2B5EF4-FFF2-40B4-BE49-F238E27FC236}">
                    <a16:creationId xmlns:a16="http://schemas.microsoft.com/office/drawing/2014/main" id="{44BEACE7-48FD-C639-2DC8-C8CDEB3B4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750" y="5372100"/>
                <a:ext cx="311150" cy="311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99" name="Line 63">
                <a:extLst>
                  <a:ext uri="{FF2B5EF4-FFF2-40B4-BE49-F238E27FC236}">
                    <a16:creationId xmlns:a16="http://schemas.microsoft.com/office/drawing/2014/main" id="{BDE83670-1470-BDA9-D021-66EB8056C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07050" y="5049838"/>
                <a:ext cx="244475" cy="141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4687" name="Text Box 64">
              <a:extLst>
                <a:ext uri="{FF2B5EF4-FFF2-40B4-BE49-F238E27FC236}">
                  <a16:creationId xmlns:a16="http://schemas.microsoft.com/office/drawing/2014/main" id="{AF43A884-219A-46D0-8073-BB28870B4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299" y="408549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4688" name="Text Box 65">
              <a:extLst>
                <a:ext uri="{FF2B5EF4-FFF2-40B4-BE49-F238E27FC236}">
                  <a16:creationId xmlns:a16="http://schemas.microsoft.com/office/drawing/2014/main" id="{F0204110-6E11-4E77-454D-306C7766B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674" y="4071549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4689" name="Text Box 66">
              <a:extLst>
                <a:ext uri="{FF2B5EF4-FFF2-40B4-BE49-F238E27FC236}">
                  <a16:creationId xmlns:a16="http://schemas.microsoft.com/office/drawing/2014/main" id="{DEE27A64-CD27-857D-F8BC-384A35EFD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0292" y="4545348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4690" name="Text Box 67">
              <a:extLst>
                <a:ext uri="{FF2B5EF4-FFF2-40B4-BE49-F238E27FC236}">
                  <a16:creationId xmlns:a16="http://schemas.microsoft.com/office/drawing/2014/main" id="{14741EE4-F759-883F-E4C7-ABF5EC0F2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841" y="466394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4691" name="Text Box 68">
              <a:extLst>
                <a:ext uri="{FF2B5EF4-FFF2-40B4-BE49-F238E27FC236}">
                  <a16:creationId xmlns:a16="http://schemas.microsoft.com/office/drawing/2014/main" id="{49DA4110-C344-9CF3-E134-F2CD37914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431" y="4200480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450AF8D-B29C-AF65-1010-60FE5AF04774}"/>
                </a:ext>
              </a:extLst>
            </p:cNvPr>
            <p:cNvCxnSpPr/>
            <p:nvPr/>
          </p:nvCxnSpPr>
          <p:spPr>
            <a:xfrm rot="16200000" flipV="1">
              <a:off x="1918349" y="4306269"/>
              <a:ext cx="266896" cy="33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93" name="Text Box 53">
              <a:extLst>
                <a:ext uri="{FF2B5EF4-FFF2-40B4-BE49-F238E27FC236}">
                  <a16:creationId xmlns:a16="http://schemas.microsoft.com/office/drawing/2014/main" id="{A4B07B5B-1A03-C250-646C-038B6BA7F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066" y="3946436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4581" name="Group 64">
            <a:extLst>
              <a:ext uri="{FF2B5EF4-FFF2-40B4-BE49-F238E27FC236}">
                <a16:creationId xmlns:a16="http://schemas.microsoft.com/office/drawing/2014/main" id="{1F7BC7FD-892B-35CE-AF1D-BA3FFAB8B816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3663950"/>
            <a:ext cx="1036637" cy="919163"/>
            <a:chOff x="221436" y="4089941"/>
            <a:chExt cx="1037765" cy="919911"/>
          </a:xfrm>
        </p:grpSpPr>
        <p:grpSp>
          <p:nvGrpSpPr>
            <p:cNvPr id="24672" name="Group 4">
              <a:extLst>
                <a:ext uri="{FF2B5EF4-FFF2-40B4-BE49-F238E27FC236}">
                  <a16:creationId xmlns:a16="http://schemas.microsoft.com/office/drawing/2014/main" id="{91CEBDD4-F5A2-38EE-6B30-30EC748597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135" y="4277978"/>
              <a:ext cx="615604" cy="493888"/>
              <a:chOff x="2862263" y="4989513"/>
              <a:chExt cx="1252537" cy="1004887"/>
            </a:xfrm>
          </p:grpSpPr>
          <p:sp>
            <p:nvSpPr>
              <p:cNvPr id="24680" name="Line 31">
                <a:extLst>
                  <a:ext uri="{FF2B5EF4-FFF2-40B4-BE49-F238E27FC236}">
                    <a16:creationId xmlns:a16="http://schemas.microsoft.com/office/drawing/2014/main" id="{588DD148-096B-D041-E1FF-6B317CE33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263" y="5502275"/>
                <a:ext cx="428625" cy="4921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81" name="Line 32">
                <a:extLst>
                  <a:ext uri="{FF2B5EF4-FFF2-40B4-BE49-F238E27FC236}">
                    <a16:creationId xmlns:a16="http://schemas.microsoft.com/office/drawing/2014/main" id="{6FCCB6D1-5B5B-1414-F63D-A563CF22D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29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82" name="Line 33">
                <a:extLst>
                  <a:ext uri="{FF2B5EF4-FFF2-40B4-BE49-F238E27FC236}">
                    <a16:creationId xmlns:a16="http://schemas.microsoft.com/office/drawing/2014/main" id="{9398E744-FBF0-04A4-6FC0-9D7078C0E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8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83" name="Line 34">
                <a:extLst>
                  <a:ext uri="{FF2B5EF4-FFF2-40B4-BE49-F238E27FC236}">
                    <a16:creationId xmlns:a16="http://schemas.microsoft.com/office/drawing/2014/main" id="{52714376-1609-8D01-E304-E175945CC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30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84" name="Line 35">
                <a:extLst>
                  <a:ext uri="{FF2B5EF4-FFF2-40B4-BE49-F238E27FC236}">
                    <a16:creationId xmlns:a16="http://schemas.microsoft.com/office/drawing/2014/main" id="{2986DA85-CE4D-F30E-A63D-951DBAFF9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50" y="5372100"/>
                <a:ext cx="336550" cy="4635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85" name="Line 36">
                <a:extLst>
                  <a:ext uri="{FF2B5EF4-FFF2-40B4-BE49-F238E27FC236}">
                    <a16:creationId xmlns:a16="http://schemas.microsoft.com/office/drawing/2014/main" id="{72A9CAD6-AB28-4CA6-0C17-D497F9C29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59150" y="5100638"/>
                <a:ext cx="168275" cy="319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4673" name="Text Box 37">
              <a:extLst>
                <a:ext uri="{FF2B5EF4-FFF2-40B4-BE49-F238E27FC236}">
                  <a16:creationId xmlns:a16="http://schemas.microsoft.com/office/drawing/2014/main" id="{2DC45DF3-DE32-E145-C8C1-2710AEFB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4" y="412885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4674" name="Text Box 38">
              <a:extLst>
                <a:ext uri="{FF2B5EF4-FFF2-40B4-BE49-F238E27FC236}">
                  <a16:creationId xmlns:a16="http://schemas.microsoft.com/office/drawing/2014/main" id="{65B39844-85A4-0CF2-FB00-ACB7C693F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825" y="408994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4675" name="Text Box 39">
              <a:extLst>
                <a:ext uri="{FF2B5EF4-FFF2-40B4-BE49-F238E27FC236}">
                  <a16:creationId xmlns:a16="http://schemas.microsoft.com/office/drawing/2014/main" id="{424FE64B-F8D4-9FB3-0121-022539EE6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927" y="466419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4676" name="Text Box 40">
              <a:extLst>
                <a:ext uri="{FF2B5EF4-FFF2-40B4-BE49-F238E27FC236}">
                  <a16:creationId xmlns:a16="http://schemas.microsoft.com/office/drawing/2014/main" id="{7C9CEE46-A2B1-FE01-C698-D29EC7D71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29" y="473285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4677" name="Text Box 41">
              <a:extLst>
                <a:ext uri="{FF2B5EF4-FFF2-40B4-BE49-F238E27FC236}">
                  <a16:creationId xmlns:a16="http://schemas.microsoft.com/office/drawing/2014/main" id="{04967C36-4415-428E-7CF4-94A8247C4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36" y="4272414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D27D848-D622-DEE0-3574-88EB23B3976A}"/>
                </a:ext>
              </a:extLst>
            </p:cNvPr>
            <p:cNvCxnSpPr/>
            <p:nvPr/>
          </p:nvCxnSpPr>
          <p:spPr>
            <a:xfrm rot="16200000" flipV="1">
              <a:off x="592551" y="4597553"/>
              <a:ext cx="214486" cy="476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79" name="Text Box 53">
              <a:extLst>
                <a:ext uri="{FF2B5EF4-FFF2-40B4-BE49-F238E27FC236}">
                  <a16:creationId xmlns:a16="http://schemas.microsoft.com/office/drawing/2014/main" id="{9C72C916-8C0C-AD53-B05E-EF79A54BE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663" y="4699479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4582" name="Group 67">
            <a:extLst>
              <a:ext uri="{FF2B5EF4-FFF2-40B4-BE49-F238E27FC236}">
                <a16:creationId xmlns:a16="http://schemas.microsoft.com/office/drawing/2014/main" id="{279DFC6F-FF81-23B7-90EC-5B89FC63E263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5576888"/>
            <a:ext cx="1036638" cy="1077912"/>
            <a:chOff x="3167641" y="4101925"/>
            <a:chExt cx="1037473" cy="1077240"/>
          </a:xfrm>
        </p:grpSpPr>
        <p:grpSp>
          <p:nvGrpSpPr>
            <p:cNvPr id="24658" name="Group 68">
              <a:extLst>
                <a:ext uri="{FF2B5EF4-FFF2-40B4-BE49-F238E27FC236}">
                  <a16:creationId xmlns:a16="http://schemas.microsoft.com/office/drawing/2014/main" id="{377A6481-973D-6A82-D5D8-F7308334A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674" y="4289962"/>
              <a:ext cx="592977" cy="425227"/>
              <a:chOff x="6756400" y="4989513"/>
              <a:chExt cx="1206500" cy="865187"/>
            </a:xfrm>
          </p:grpSpPr>
          <p:sp>
            <p:nvSpPr>
              <p:cNvPr id="24666" name="Line 44">
                <a:extLst>
                  <a:ext uri="{FF2B5EF4-FFF2-40B4-BE49-F238E27FC236}">
                    <a16:creationId xmlns:a16="http://schemas.microsoft.com/office/drawing/2014/main" id="{B4361038-FF63-E8B9-B096-4D4B0BD96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1963" y="5502275"/>
                <a:ext cx="352425" cy="352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67" name="Line 45">
                <a:extLst>
                  <a:ext uri="{FF2B5EF4-FFF2-40B4-BE49-F238E27FC236}">
                    <a16:creationId xmlns:a16="http://schemas.microsoft.com/office/drawing/2014/main" id="{131C54CB-1DD1-79CF-F7A1-DAF67B309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564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68" name="Line 46">
                <a:extLst>
                  <a:ext uri="{FF2B5EF4-FFF2-40B4-BE49-F238E27FC236}">
                    <a16:creationId xmlns:a16="http://schemas.microsoft.com/office/drawing/2014/main" id="{DCDE8377-7D25-E7E0-2502-6631116BF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43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69" name="Line 47">
                <a:extLst>
                  <a:ext uri="{FF2B5EF4-FFF2-40B4-BE49-F238E27FC236}">
                    <a16:creationId xmlns:a16="http://schemas.microsoft.com/office/drawing/2014/main" id="{84223E7A-F5A8-2095-96A1-15F3A7286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65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70" name="Line 48">
                <a:extLst>
                  <a:ext uri="{FF2B5EF4-FFF2-40B4-BE49-F238E27FC236}">
                    <a16:creationId xmlns:a16="http://schemas.microsoft.com/office/drawing/2014/main" id="{94753BA8-9E99-68C8-8FEA-F858155BC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0" y="5372100"/>
                <a:ext cx="311150" cy="311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71" name="Line 49">
                <a:extLst>
                  <a:ext uri="{FF2B5EF4-FFF2-40B4-BE49-F238E27FC236}">
                    <a16:creationId xmlns:a16="http://schemas.microsoft.com/office/drawing/2014/main" id="{E753BA8E-B5A2-F785-EFEA-AA59B13CF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3250" y="5013325"/>
                <a:ext cx="282575" cy="3540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4659" name="Text Box 50">
              <a:extLst>
                <a:ext uri="{FF2B5EF4-FFF2-40B4-BE49-F238E27FC236}">
                  <a16:creationId xmlns:a16="http://schemas.microsoft.com/office/drawing/2014/main" id="{B817C488-14BE-1080-9E3D-0418F082E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128" y="4108750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4660" name="Text Box 51">
              <a:extLst>
                <a:ext uri="{FF2B5EF4-FFF2-40B4-BE49-F238E27FC236}">
                  <a16:creationId xmlns:a16="http://schemas.microsoft.com/office/drawing/2014/main" id="{BCD9982A-0CA7-F930-676E-8444F0428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1221" y="4101925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4661" name="Text Box 52">
              <a:extLst>
                <a:ext uri="{FF2B5EF4-FFF2-40B4-BE49-F238E27FC236}">
                  <a16:creationId xmlns:a16="http://schemas.microsoft.com/office/drawing/2014/main" id="{18E6172D-B34F-B25B-C848-B7CE7DFA6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840" y="4551340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4662" name="Text Box 53">
              <a:extLst>
                <a:ext uri="{FF2B5EF4-FFF2-40B4-BE49-F238E27FC236}">
                  <a16:creationId xmlns:a16="http://schemas.microsoft.com/office/drawing/2014/main" id="{6DB22E33-06AB-0425-1F1E-6DE07FC9A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042" y="4694902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4663" name="Text Box 54">
              <a:extLst>
                <a:ext uri="{FF2B5EF4-FFF2-40B4-BE49-F238E27FC236}">
                  <a16:creationId xmlns:a16="http://schemas.microsoft.com/office/drawing/2014/main" id="{A1E179F4-AB7D-465E-7393-763BE85BE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641" y="4308782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426531A-B9D3-FBD3-092F-970EA87D045A}"/>
                </a:ext>
              </a:extLst>
            </p:cNvPr>
            <p:cNvCxnSpPr/>
            <p:nvPr/>
          </p:nvCxnSpPr>
          <p:spPr>
            <a:xfrm rot="16200000" flipV="1">
              <a:off x="3426026" y="4681673"/>
              <a:ext cx="291918" cy="1699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65" name="Text Box 53">
              <a:extLst>
                <a:ext uri="{FF2B5EF4-FFF2-40B4-BE49-F238E27FC236}">
                  <a16:creationId xmlns:a16="http://schemas.microsoft.com/office/drawing/2014/main" id="{8400EA78-CC14-F35F-3870-ADA133FF9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4610" y="4902166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4583" name="Group 82">
            <a:extLst>
              <a:ext uri="{FF2B5EF4-FFF2-40B4-BE49-F238E27FC236}">
                <a16:creationId xmlns:a16="http://schemas.microsoft.com/office/drawing/2014/main" id="{06FC153A-90DE-DDBE-742C-AAF8FDB824E5}"/>
              </a:ext>
            </a:extLst>
          </p:cNvPr>
          <p:cNvGrpSpPr>
            <a:grpSpLocks/>
          </p:cNvGrpSpPr>
          <p:nvPr/>
        </p:nvGrpSpPr>
        <p:grpSpPr bwMode="auto">
          <a:xfrm>
            <a:off x="1481138" y="4629150"/>
            <a:ext cx="968375" cy="993775"/>
            <a:chOff x="1736431" y="3946436"/>
            <a:chExt cx="969135" cy="994506"/>
          </a:xfrm>
        </p:grpSpPr>
        <p:grpSp>
          <p:nvGrpSpPr>
            <p:cNvPr id="24644" name="Group 83">
              <a:extLst>
                <a:ext uri="{FF2B5EF4-FFF2-40B4-BE49-F238E27FC236}">
                  <a16:creationId xmlns:a16="http://schemas.microsoft.com/office/drawing/2014/main" id="{B1721347-2713-48A5-D647-5FC347D2D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7514" y="4283970"/>
              <a:ext cx="505591" cy="400260"/>
              <a:chOff x="5029200" y="4989513"/>
              <a:chExt cx="1028700" cy="814387"/>
            </a:xfrm>
          </p:grpSpPr>
          <p:sp>
            <p:nvSpPr>
              <p:cNvPr id="24652" name="Line 58">
                <a:extLst>
                  <a:ext uri="{FF2B5EF4-FFF2-40B4-BE49-F238E27FC236}">
                    <a16:creationId xmlns:a16="http://schemas.microsoft.com/office/drawing/2014/main" id="{BBB774F9-F72D-F9BD-DE94-1B2909932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4763" y="5451475"/>
                <a:ext cx="352425" cy="352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53" name="Line 59">
                <a:extLst>
                  <a:ext uri="{FF2B5EF4-FFF2-40B4-BE49-F238E27FC236}">
                    <a16:creationId xmlns:a16="http://schemas.microsoft.com/office/drawing/2014/main" id="{01A00159-66F3-3260-F1A1-DC651DE55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29200" y="52197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54" name="Line 60">
                <a:extLst>
                  <a:ext uri="{FF2B5EF4-FFF2-40B4-BE49-F238E27FC236}">
                    <a16:creationId xmlns:a16="http://schemas.microsoft.com/office/drawing/2014/main" id="{5554D378-7384-0C03-304F-DFD189B7E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7188" y="5367338"/>
                <a:ext cx="309563" cy="793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55" name="Line 61">
                <a:extLst>
                  <a:ext uri="{FF2B5EF4-FFF2-40B4-BE49-F238E27FC236}">
                    <a16:creationId xmlns:a16="http://schemas.microsoft.com/office/drawing/2014/main" id="{53CCEC76-9380-EB0D-C26E-F13404ACF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15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56" name="Line 62">
                <a:extLst>
                  <a:ext uri="{FF2B5EF4-FFF2-40B4-BE49-F238E27FC236}">
                    <a16:creationId xmlns:a16="http://schemas.microsoft.com/office/drawing/2014/main" id="{85BF3DAB-2B8A-C21C-1C57-0BA42D839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750" y="5372100"/>
                <a:ext cx="311150" cy="311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57" name="Line 63">
                <a:extLst>
                  <a:ext uri="{FF2B5EF4-FFF2-40B4-BE49-F238E27FC236}">
                    <a16:creationId xmlns:a16="http://schemas.microsoft.com/office/drawing/2014/main" id="{F984457A-B5D2-8C05-B917-F17D95A37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07050" y="5049838"/>
                <a:ext cx="244475" cy="141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4645" name="Text Box 64">
              <a:extLst>
                <a:ext uri="{FF2B5EF4-FFF2-40B4-BE49-F238E27FC236}">
                  <a16:creationId xmlns:a16="http://schemas.microsoft.com/office/drawing/2014/main" id="{FA822DEF-C26B-0AA4-29DC-33AAB4D8B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299" y="408549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4646" name="Text Box 65">
              <a:extLst>
                <a:ext uri="{FF2B5EF4-FFF2-40B4-BE49-F238E27FC236}">
                  <a16:creationId xmlns:a16="http://schemas.microsoft.com/office/drawing/2014/main" id="{923A2AAB-8779-E443-CF85-49E03D241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674" y="4071549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4647" name="Text Box 66">
              <a:extLst>
                <a:ext uri="{FF2B5EF4-FFF2-40B4-BE49-F238E27FC236}">
                  <a16:creationId xmlns:a16="http://schemas.microsoft.com/office/drawing/2014/main" id="{37C53C47-AF52-EE59-C93E-175B46A35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0292" y="4545348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4648" name="Text Box 67">
              <a:extLst>
                <a:ext uri="{FF2B5EF4-FFF2-40B4-BE49-F238E27FC236}">
                  <a16:creationId xmlns:a16="http://schemas.microsoft.com/office/drawing/2014/main" id="{AC45D28D-9CAF-3B37-B8C0-A7166E480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841" y="466394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4649" name="Text Box 68">
              <a:extLst>
                <a:ext uri="{FF2B5EF4-FFF2-40B4-BE49-F238E27FC236}">
                  <a16:creationId xmlns:a16="http://schemas.microsoft.com/office/drawing/2014/main" id="{158B0576-F6B8-580C-C301-F4B98E8D9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431" y="4200480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31BD892-B447-D743-44A8-BA4912EECC16}"/>
                </a:ext>
              </a:extLst>
            </p:cNvPr>
            <p:cNvCxnSpPr/>
            <p:nvPr/>
          </p:nvCxnSpPr>
          <p:spPr>
            <a:xfrm rot="16200000" flipV="1">
              <a:off x="1918349" y="4306269"/>
              <a:ext cx="266896" cy="333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51" name="Text Box 53">
              <a:extLst>
                <a:ext uri="{FF2B5EF4-FFF2-40B4-BE49-F238E27FC236}">
                  <a16:creationId xmlns:a16="http://schemas.microsoft.com/office/drawing/2014/main" id="{38420804-4DA7-B566-874B-2170051ED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066" y="3946436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4584" name="Group 97">
            <a:extLst>
              <a:ext uri="{FF2B5EF4-FFF2-40B4-BE49-F238E27FC236}">
                <a16:creationId xmlns:a16="http://schemas.microsoft.com/office/drawing/2014/main" id="{30DBF016-3982-FFD1-4B1E-B14CF3408797}"/>
              </a:ext>
            </a:extLst>
          </p:cNvPr>
          <p:cNvGrpSpPr>
            <a:grpSpLocks/>
          </p:cNvGrpSpPr>
          <p:nvPr/>
        </p:nvGrpSpPr>
        <p:grpSpPr bwMode="auto">
          <a:xfrm>
            <a:off x="1439863" y="3663950"/>
            <a:ext cx="1038225" cy="919163"/>
            <a:chOff x="221436" y="4089941"/>
            <a:chExt cx="1037765" cy="919911"/>
          </a:xfrm>
        </p:grpSpPr>
        <p:grpSp>
          <p:nvGrpSpPr>
            <p:cNvPr id="24630" name="Group 98">
              <a:extLst>
                <a:ext uri="{FF2B5EF4-FFF2-40B4-BE49-F238E27FC236}">
                  <a16:creationId xmlns:a16="http://schemas.microsoft.com/office/drawing/2014/main" id="{78673176-35CE-B697-4E0A-6B28EE510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135" y="4277978"/>
              <a:ext cx="615604" cy="493888"/>
              <a:chOff x="2862263" y="4989513"/>
              <a:chExt cx="1252537" cy="1004887"/>
            </a:xfrm>
          </p:grpSpPr>
          <p:sp>
            <p:nvSpPr>
              <p:cNvPr id="24638" name="Line 31">
                <a:extLst>
                  <a:ext uri="{FF2B5EF4-FFF2-40B4-BE49-F238E27FC236}">
                    <a16:creationId xmlns:a16="http://schemas.microsoft.com/office/drawing/2014/main" id="{5414D532-54A5-3D2E-B877-BEAEC1791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263" y="5502275"/>
                <a:ext cx="428625" cy="4921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39" name="Line 32">
                <a:extLst>
                  <a:ext uri="{FF2B5EF4-FFF2-40B4-BE49-F238E27FC236}">
                    <a16:creationId xmlns:a16="http://schemas.microsoft.com/office/drawing/2014/main" id="{8AF2F64A-A79D-5B91-5A27-7D6A883F3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29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40" name="Line 33">
                <a:extLst>
                  <a:ext uri="{FF2B5EF4-FFF2-40B4-BE49-F238E27FC236}">
                    <a16:creationId xmlns:a16="http://schemas.microsoft.com/office/drawing/2014/main" id="{30B20931-3F4E-565B-BE41-B7A698A52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8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41" name="Line 34">
                <a:extLst>
                  <a:ext uri="{FF2B5EF4-FFF2-40B4-BE49-F238E27FC236}">
                    <a16:creationId xmlns:a16="http://schemas.microsoft.com/office/drawing/2014/main" id="{E620DB91-B929-E014-DC4D-016D096F0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30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42" name="Line 35">
                <a:extLst>
                  <a:ext uri="{FF2B5EF4-FFF2-40B4-BE49-F238E27FC236}">
                    <a16:creationId xmlns:a16="http://schemas.microsoft.com/office/drawing/2014/main" id="{05B32FDA-FFB6-A437-EFCC-7830F0C1F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50" y="5372100"/>
                <a:ext cx="336550" cy="4635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43" name="Line 36">
                <a:extLst>
                  <a:ext uri="{FF2B5EF4-FFF2-40B4-BE49-F238E27FC236}">
                    <a16:creationId xmlns:a16="http://schemas.microsoft.com/office/drawing/2014/main" id="{948DCDD5-914D-BD64-DE0D-303053C34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59150" y="5100638"/>
                <a:ext cx="168275" cy="319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4631" name="Text Box 37">
              <a:extLst>
                <a:ext uri="{FF2B5EF4-FFF2-40B4-BE49-F238E27FC236}">
                  <a16:creationId xmlns:a16="http://schemas.microsoft.com/office/drawing/2014/main" id="{D3B7B478-5CD2-46C9-4B72-A4693E0E7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4" y="412885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4632" name="Text Box 38">
              <a:extLst>
                <a:ext uri="{FF2B5EF4-FFF2-40B4-BE49-F238E27FC236}">
                  <a16:creationId xmlns:a16="http://schemas.microsoft.com/office/drawing/2014/main" id="{3B83FF54-B3D4-2744-C915-70561C08F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825" y="408994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4633" name="Text Box 39">
              <a:extLst>
                <a:ext uri="{FF2B5EF4-FFF2-40B4-BE49-F238E27FC236}">
                  <a16:creationId xmlns:a16="http://schemas.microsoft.com/office/drawing/2014/main" id="{734DD75D-38A1-622C-38C5-3A6766E74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927" y="466419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4634" name="Text Box 40">
              <a:extLst>
                <a:ext uri="{FF2B5EF4-FFF2-40B4-BE49-F238E27FC236}">
                  <a16:creationId xmlns:a16="http://schemas.microsoft.com/office/drawing/2014/main" id="{7C5B14D3-0899-F523-47D7-07B078371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29" y="473285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4635" name="Text Box 41">
              <a:extLst>
                <a:ext uri="{FF2B5EF4-FFF2-40B4-BE49-F238E27FC236}">
                  <a16:creationId xmlns:a16="http://schemas.microsoft.com/office/drawing/2014/main" id="{67318609-8BD6-7272-7545-236E621C4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36" y="4272414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4DD7709-205F-047F-C5D8-33465E4D4CCA}"/>
                </a:ext>
              </a:extLst>
            </p:cNvPr>
            <p:cNvCxnSpPr/>
            <p:nvPr/>
          </p:nvCxnSpPr>
          <p:spPr>
            <a:xfrm rot="16200000" flipV="1">
              <a:off x="593405" y="4597590"/>
              <a:ext cx="214486" cy="476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37" name="Text Box 53">
              <a:extLst>
                <a:ext uri="{FF2B5EF4-FFF2-40B4-BE49-F238E27FC236}">
                  <a16:creationId xmlns:a16="http://schemas.microsoft.com/office/drawing/2014/main" id="{4642B289-E34E-FBF1-131A-2163B1A55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663" y="4699479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4585" name="Group 112">
            <a:extLst>
              <a:ext uri="{FF2B5EF4-FFF2-40B4-BE49-F238E27FC236}">
                <a16:creationId xmlns:a16="http://schemas.microsoft.com/office/drawing/2014/main" id="{57626051-EC7C-2C03-1259-232C63C692E7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3663950"/>
            <a:ext cx="1036638" cy="919163"/>
            <a:chOff x="221436" y="4089941"/>
            <a:chExt cx="1037765" cy="919911"/>
          </a:xfrm>
        </p:grpSpPr>
        <p:grpSp>
          <p:nvGrpSpPr>
            <p:cNvPr id="24616" name="Group 113">
              <a:extLst>
                <a:ext uri="{FF2B5EF4-FFF2-40B4-BE49-F238E27FC236}">
                  <a16:creationId xmlns:a16="http://schemas.microsoft.com/office/drawing/2014/main" id="{ED67D23F-16E3-6280-47A3-B7FC5426C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135" y="4277978"/>
              <a:ext cx="615604" cy="493888"/>
              <a:chOff x="2862263" y="4989513"/>
              <a:chExt cx="1252537" cy="1004887"/>
            </a:xfrm>
          </p:grpSpPr>
          <p:sp>
            <p:nvSpPr>
              <p:cNvPr id="24624" name="Line 31">
                <a:extLst>
                  <a:ext uri="{FF2B5EF4-FFF2-40B4-BE49-F238E27FC236}">
                    <a16:creationId xmlns:a16="http://schemas.microsoft.com/office/drawing/2014/main" id="{6CA50DC9-FAC3-0609-EE2E-7FD1CED05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263" y="5502275"/>
                <a:ext cx="428625" cy="4921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25" name="Line 32">
                <a:extLst>
                  <a:ext uri="{FF2B5EF4-FFF2-40B4-BE49-F238E27FC236}">
                    <a16:creationId xmlns:a16="http://schemas.microsoft.com/office/drawing/2014/main" id="{238B3E67-8021-0E7D-85F5-C22136CC2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29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26" name="Line 33">
                <a:extLst>
                  <a:ext uri="{FF2B5EF4-FFF2-40B4-BE49-F238E27FC236}">
                    <a16:creationId xmlns:a16="http://schemas.microsoft.com/office/drawing/2014/main" id="{55202AFB-BF12-A636-C687-02D43468D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8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27" name="Line 34">
                <a:extLst>
                  <a:ext uri="{FF2B5EF4-FFF2-40B4-BE49-F238E27FC236}">
                    <a16:creationId xmlns:a16="http://schemas.microsoft.com/office/drawing/2014/main" id="{00DB94A4-7AB6-C773-5381-0BE6B9D7C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30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28" name="Line 35">
                <a:extLst>
                  <a:ext uri="{FF2B5EF4-FFF2-40B4-BE49-F238E27FC236}">
                    <a16:creationId xmlns:a16="http://schemas.microsoft.com/office/drawing/2014/main" id="{A8735C2D-8FEA-069B-FBCD-31EBAEEDF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50" y="5372100"/>
                <a:ext cx="336550" cy="4635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29" name="Line 36">
                <a:extLst>
                  <a:ext uri="{FF2B5EF4-FFF2-40B4-BE49-F238E27FC236}">
                    <a16:creationId xmlns:a16="http://schemas.microsoft.com/office/drawing/2014/main" id="{41CF6908-33AE-CA2A-7BF9-74C7FF752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59150" y="5100638"/>
                <a:ext cx="168275" cy="319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4617" name="Text Box 37">
              <a:extLst>
                <a:ext uri="{FF2B5EF4-FFF2-40B4-BE49-F238E27FC236}">
                  <a16:creationId xmlns:a16="http://schemas.microsoft.com/office/drawing/2014/main" id="{84609F8D-5062-9202-B596-A44E87F59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4" y="412885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4618" name="Text Box 38">
              <a:extLst>
                <a:ext uri="{FF2B5EF4-FFF2-40B4-BE49-F238E27FC236}">
                  <a16:creationId xmlns:a16="http://schemas.microsoft.com/office/drawing/2014/main" id="{00F1820A-1322-C30B-90B3-763823008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825" y="408994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4619" name="Text Box 39">
              <a:extLst>
                <a:ext uri="{FF2B5EF4-FFF2-40B4-BE49-F238E27FC236}">
                  <a16:creationId xmlns:a16="http://schemas.microsoft.com/office/drawing/2014/main" id="{FFC52E03-AD32-DDEB-654D-77824C3DF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927" y="466419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4620" name="Text Box 40">
              <a:extLst>
                <a:ext uri="{FF2B5EF4-FFF2-40B4-BE49-F238E27FC236}">
                  <a16:creationId xmlns:a16="http://schemas.microsoft.com/office/drawing/2014/main" id="{7A059FC6-E081-D5F8-0745-DF99D6C79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29" y="473285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4621" name="Text Box 41">
              <a:extLst>
                <a:ext uri="{FF2B5EF4-FFF2-40B4-BE49-F238E27FC236}">
                  <a16:creationId xmlns:a16="http://schemas.microsoft.com/office/drawing/2014/main" id="{5A465D07-0EB5-1929-8123-91874978D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36" y="4272414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61E3238-6DC9-DE65-CBCF-06D04632109D}"/>
                </a:ext>
              </a:extLst>
            </p:cNvPr>
            <p:cNvCxnSpPr/>
            <p:nvPr/>
          </p:nvCxnSpPr>
          <p:spPr>
            <a:xfrm rot="16200000" flipV="1">
              <a:off x="592550" y="4597553"/>
              <a:ext cx="214486" cy="476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23" name="Text Box 53">
              <a:extLst>
                <a:ext uri="{FF2B5EF4-FFF2-40B4-BE49-F238E27FC236}">
                  <a16:creationId xmlns:a16="http://schemas.microsoft.com/office/drawing/2014/main" id="{041B5240-83E4-6554-A548-356291490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663" y="4699479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16" name="Group 127">
            <a:extLst>
              <a:ext uri="{FF2B5EF4-FFF2-40B4-BE49-F238E27FC236}">
                <a16:creationId xmlns:a16="http://schemas.microsoft.com/office/drawing/2014/main" id="{653EEA77-280F-F4E2-015F-AF220825D2CB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3786188"/>
            <a:ext cx="2841625" cy="2722562"/>
            <a:chOff x="5254752" y="3785616"/>
            <a:chExt cx="2840736" cy="2723362"/>
          </a:xfrm>
        </p:grpSpPr>
        <p:grpSp>
          <p:nvGrpSpPr>
            <p:cNvPr id="24600" name="Group 127">
              <a:extLst>
                <a:ext uri="{FF2B5EF4-FFF2-40B4-BE49-F238E27FC236}">
                  <a16:creationId xmlns:a16="http://schemas.microsoft.com/office/drawing/2014/main" id="{4C01D667-19CC-F225-A002-39BBBE743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4752" y="3785616"/>
              <a:ext cx="2840736" cy="2207012"/>
              <a:chOff x="3096768" y="4565904"/>
              <a:chExt cx="2840736" cy="2207012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5228FF16-EED9-386E-C064-4B29E6A21803}"/>
                  </a:ext>
                </a:extLst>
              </p:cNvPr>
              <p:cNvSpPr/>
              <p:nvPr/>
            </p:nvSpPr>
            <p:spPr>
              <a:xfrm>
                <a:off x="3096768" y="4565904"/>
                <a:ext cx="2840736" cy="220727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03" name="Line 31">
                <a:extLst>
                  <a:ext uri="{FF2B5EF4-FFF2-40B4-BE49-F238E27FC236}">
                    <a16:creationId xmlns:a16="http://schemas.microsoft.com/office/drawing/2014/main" id="{194FF47B-ECC3-1100-D294-79E6B44D7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4199" y="5852160"/>
                <a:ext cx="319849" cy="4104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04" name="Line 32">
                <a:extLst>
                  <a:ext uri="{FF2B5EF4-FFF2-40B4-BE49-F238E27FC236}">
                    <a16:creationId xmlns:a16="http://schemas.microsoft.com/office/drawing/2014/main" id="{949BACBA-7AE8-6047-541C-76E322A42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94836" y="5538724"/>
                <a:ext cx="311404" cy="3256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05" name="Line 34">
                <a:extLst>
                  <a:ext uri="{FF2B5EF4-FFF2-40B4-BE49-F238E27FC236}">
                    <a16:creationId xmlns:a16="http://schemas.microsoft.com/office/drawing/2014/main" id="{F9302770-75CA-B1FC-E5EA-D04CAEEE6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3647" y="5257736"/>
                <a:ext cx="211965" cy="4237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06" name="Line 35">
                <a:extLst>
                  <a:ext uri="{FF2B5EF4-FFF2-40B4-BE49-F238E27FC236}">
                    <a16:creationId xmlns:a16="http://schemas.microsoft.com/office/drawing/2014/main" id="{DEE88DC9-A9C8-C2E7-4167-4DE788CF4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840" y="5669280"/>
                <a:ext cx="310896" cy="4345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07" name="Line 36">
                <a:extLst>
                  <a:ext uri="{FF2B5EF4-FFF2-40B4-BE49-F238E27FC236}">
                    <a16:creationId xmlns:a16="http://schemas.microsoft.com/office/drawing/2014/main" id="{6E9094C2-2FD1-84DA-6CFE-D85D54DA6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1085" y="5368862"/>
                <a:ext cx="176530" cy="3613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08" name="Text Box 37">
                <a:extLst>
                  <a:ext uri="{FF2B5EF4-FFF2-40B4-BE49-F238E27FC236}">
                    <a16:creationId xmlns:a16="http://schemas.microsoft.com/office/drawing/2014/main" id="{1271C5C2-8558-F15C-732B-4EB5448A08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9161" y="5078349"/>
                <a:ext cx="319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A</a:t>
                </a:r>
              </a:p>
            </p:txBody>
          </p:sp>
          <p:sp>
            <p:nvSpPr>
              <p:cNvPr id="24609" name="Text Box 38">
                <a:extLst>
                  <a:ext uri="{FF2B5EF4-FFF2-40B4-BE49-F238E27FC236}">
                    <a16:creationId xmlns:a16="http://schemas.microsoft.com/office/drawing/2014/main" id="{21AF271B-7AB5-FC88-2B34-E51BB32CC6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961" y="4875149"/>
                <a:ext cx="319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B</a:t>
                </a:r>
              </a:p>
            </p:txBody>
          </p:sp>
          <p:sp>
            <p:nvSpPr>
              <p:cNvPr id="24610" name="Text Box 39">
                <a:extLst>
                  <a:ext uri="{FF2B5EF4-FFF2-40B4-BE49-F238E27FC236}">
                    <a16:creationId xmlns:a16="http://schemas.microsoft.com/office/drawing/2014/main" id="{E8FD3DAE-F171-EECF-516A-90CE521771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8161" y="6043549"/>
                <a:ext cx="3302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C</a:t>
                </a:r>
              </a:p>
            </p:txBody>
          </p:sp>
          <p:sp>
            <p:nvSpPr>
              <p:cNvPr id="24611" name="Text Box 40">
                <a:extLst>
                  <a:ext uri="{FF2B5EF4-FFF2-40B4-BE49-F238E27FC236}">
                    <a16:creationId xmlns:a16="http://schemas.microsoft.com/office/drawing/2014/main" id="{3077B408-F3EB-6A3C-DE2E-AC885125A4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461" y="6183249"/>
                <a:ext cx="3302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D</a:t>
                </a:r>
              </a:p>
            </p:txBody>
          </p:sp>
          <p:sp>
            <p:nvSpPr>
              <p:cNvPr id="24612" name="Text Box 41">
                <a:extLst>
                  <a:ext uri="{FF2B5EF4-FFF2-40B4-BE49-F238E27FC236}">
                    <a16:creationId xmlns:a16="http://schemas.microsoft.com/office/drawing/2014/main" id="{239C2E26-A34F-7555-C4EE-7F9712D23B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2261" y="5370449"/>
                <a:ext cx="319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E</a:t>
                </a:r>
              </a:p>
            </p:txBody>
          </p:sp>
          <p:sp>
            <p:nvSpPr>
              <p:cNvPr id="24613" name="Line 36">
                <a:extLst>
                  <a:ext uri="{FF2B5EF4-FFF2-40B4-BE49-F238E27FC236}">
                    <a16:creationId xmlns:a16="http://schemas.microsoft.com/office/drawing/2014/main" id="{6CF95E3D-CAA2-B81A-DFC3-AE982EB39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06238" y="5669280"/>
                <a:ext cx="597409" cy="18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14" name="Line 36">
                <a:extLst>
                  <a:ext uri="{FF2B5EF4-FFF2-40B4-BE49-F238E27FC236}">
                    <a16:creationId xmlns:a16="http://schemas.microsoft.com/office/drawing/2014/main" id="{E0C2AB73-C124-1C63-89EA-3CE1A24B3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72128" y="5327903"/>
                <a:ext cx="137725" cy="5372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4615" name="Text Box 41">
                <a:extLst>
                  <a:ext uri="{FF2B5EF4-FFF2-40B4-BE49-F238E27FC236}">
                    <a16:creationId xmlns:a16="http://schemas.microsoft.com/office/drawing/2014/main" id="{F6C5BB24-FAB5-F1A6-5584-E061E36B3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6101" y="5029073"/>
                <a:ext cx="319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4601" name="TextBox 143">
              <a:extLst>
                <a:ext uri="{FF2B5EF4-FFF2-40B4-BE49-F238E27FC236}">
                  <a16:creationId xmlns:a16="http://schemas.microsoft.com/office/drawing/2014/main" id="{30266717-A6E5-5D9D-EC32-0816552C5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6816" y="6047232"/>
              <a:ext cx="614079" cy="46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latin typeface="Calibri" panose="020F0502020204030204" pitchFamily="34" charset="0"/>
                </a:rPr>
                <a:t>5</a:t>
              </a:r>
              <a:r>
                <a:rPr lang="en-US" altLang="cs-CZ" sz="2400">
                  <a:latin typeface="Calibri" panose="020F0502020204030204" pitchFamily="34" charset="0"/>
                </a:rPr>
                <a:t>/7</a:t>
              </a:r>
            </a:p>
          </p:txBody>
        </p:sp>
      </p:grpSp>
      <p:sp>
        <p:nvSpPr>
          <p:cNvPr id="130" name="Text Box 16">
            <a:extLst>
              <a:ext uri="{FF2B5EF4-FFF2-40B4-BE49-F238E27FC236}">
                <a16:creationId xmlns:a16="http://schemas.microsoft.com/office/drawing/2014/main" id="{6ADE7616-7E8D-C13A-AE04-FE849F893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446213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EXTENDED MAJORITY RULE CONSENSUS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C15D155E-93A1-DF2D-47F4-B906D027F952}"/>
              </a:ext>
            </a:extLst>
          </p:cNvPr>
          <p:cNvCxnSpPr>
            <a:cxnSpLocks/>
          </p:cNvCxnSpPr>
          <p:nvPr/>
        </p:nvCxnSpPr>
        <p:spPr>
          <a:xfrm>
            <a:off x="6191250" y="4779963"/>
            <a:ext cx="104775" cy="434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B6F736F0-ABD0-D7A0-B4FB-7C5F9D0890D2}"/>
              </a:ext>
            </a:extLst>
          </p:cNvPr>
          <p:cNvCxnSpPr>
            <a:cxnSpLocks/>
          </p:cNvCxnSpPr>
          <p:nvPr/>
        </p:nvCxnSpPr>
        <p:spPr>
          <a:xfrm>
            <a:off x="715963" y="3890963"/>
            <a:ext cx="195262" cy="3222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171331B7-CFDC-1557-64C5-8CC0A566804A}"/>
              </a:ext>
            </a:extLst>
          </p:cNvPr>
          <p:cNvCxnSpPr>
            <a:cxnSpLocks/>
          </p:cNvCxnSpPr>
          <p:nvPr/>
        </p:nvCxnSpPr>
        <p:spPr>
          <a:xfrm>
            <a:off x="1828800" y="3951288"/>
            <a:ext cx="195263" cy="3222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3C537B3B-688F-8A5E-A2C6-22966A9E87CD}"/>
              </a:ext>
            </a:extLst>
          </p:cNvPr>
          <p:cNvCxnSpPr>
            <a:cxnSpLocks/>
          </p:cNvCxnSpPr>
          <p:nvPr/>
        </p:nvCxnSpPr>
        <p:spPr>
          <a:xfrm>
            <a:off x="2859088" y="3890963"/>
            <a:ext cx="193675" cy="3222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132">
            <a:extLst>
              <a:ext uri="{FF2B5EF4-FFF2-40B4-BE49-F238E27FC236}">
                <a16:creationId xmlns:a16="http://schemas.microsoft.com/office/drawing/2014/main" id="{46DDE947-E692-F7B4-8288-9DA06E873280}"/>
              </a:ext>
            </a:extLst>
          </p:cNvPr>
          <p:cNvCxnSpPr>
            <a:cxnSpLocks/>
          </p:cNvCxnSpPr>
          <p:nvPr/>
        </p:nvCxnSpPr>
        <p:spPr>
          <a:xfrm>
            <a:off x="776288" y="5022850"/>
            <a:ext cx="193675" cy="322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nice 133">
            <a:extLst>
              <a:ext uri="{FF2B5EF4-FFF2-40B4-BE49-F238E27FC236}">
                <a16:creationId xmlns:a16="http://schemas.microsoft.com/office/drawing/2014/main" id="{3206B8A9-99FF-0392-C579-E29BF47F74C8}"/>
              </a:ext>
            </a:extLst>
          </p:cNvPr>
          <p:cNvCxnSpPr>
            <a:cxnSpLocks/>
          </p:cNvCxnSpPr>
          <p:nvPr/>
        </p:nvCxnSpPr>
        <p:spPr>
          <a:xfrm>
            <a:off x="1892300" y="4994275"/>
            <a:ext cx="195263" cy="322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nice 134">
            <a:extLst>
              <a:ext uri="{FF2B5EF4-FFF2-40B4-BE49-F238E27FC236}">
                <a16:creationId xmlns:a16="http://schemas.microsoft.com/office/drawing/2014/main" id="{807EBE92-6369-4BE6-8614-938DA0E7A87B}"/>
              </a:ext>
            </a:extLst>
          </p:cNvPr>
          <p:cNvCxnSpPr>
            <a:cxnSpLocks/>
          </p:cNvCxnSpPr>
          <p:nvPr/>
        </p:nvCxnSpPr>
        <p:spPr>
          <a:xfrm>
            <a:off x="6551613" y="4703763"/>
            <a:ext cx="104775" cy="43497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Přímá spojnice 135">
            <a:extLst>
              <a:ext uri="{FF2B5EF4-FFF2-40B4-BE49-F238E27FC236}">
                <a16:creationId xmlns:a16="http://schemas.microsoft.com/office/drawing/2014/main" id="{D7616E9E-73B1-C470-CD91-6C3F0ECEB080}"/>
              </a:ext>
            </a:extLst>
          </p:cNvPr>
          <p:cNvCxnSpPr>
            <a:cxnSpLocks/>
          </p:cNvCxnSpPr>
          <p:nvPr/>
        </p:nvCxnSpPr>
        <p:spPr>
          <a:xfrm>
            <a:off x="908050" y="3852863"/>
            <a:ext cx="104775" cy="43497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136">
            <a:extLst>
              <a:ext uri="{FF2B5EF4-FFF2-40B4-BE49-F238E27FC236}">
                <a16:creationId xmlns:a16="http://schemas.microsoft.com/office/drawing/2014/main" id="{BA9C5BB8-D824-EB83-6E02-1F5BF2BD06BD}"/>
              </a:ext>
            </a:extLst>
          </p:cNvPr>
          <p:cNvCxnSpPr>
            <a:cxnSpLocks/>
          </p:cNvCxnSpPr>
          <p:nvPr/>
        </p:nvCxnSpPr>
        <p:spPr>
          <a:xfrm>
            <a:off x="1989138" y="3903663"/>
            <a:ext cx="104775" cy="43497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137">
            <a:extLst>
              <a:ext uri="{FF2B5EF4-FFF2-40B4-BE49-F238E27FC236}">
                <a16:creationId xmlns:a16="http://schemas.microsoft.com/office/drawing/2014/main" id="{76E35DEE-DB79-EEC7-A29C-0EF78A667508}"/>
              </a:ext>
            </a:extLst>
          </p:cNvPr>
          <p:cNvCxnSpPr>
            <a:cxnSpLocks/>
          </p:cNvCxnSpPr>
          <p:nvPr/>
        </p:nvCxnSpPr>
        <p:spPr>
          <a:xfrm>
            <a:off x="3086100" y="3836988"/>
            <a:ext cx="104775" cy="43497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>
            <a:extLst>
              <a:ext uri="{FF2B5EF4-FFF2-40B4-BE49-F238E27FC236}">
                <a16:creationId xmlns:a16="http://schemas.microsoft.com/office/drawing/2014/main" id="{59E6C83A-F96C-1CD2-6E35-67AB9C0BDDBD}"/>
              </a:ext>
            </a:extLst>
          </p:cNvPr>
          <p:cNvCxnSpPr>
            <a:cxnSpLocks/>
          </p:cNvCxnSpPr>
          <p:nvPr/>
        </p:nvCxnSpPr>
        <p:spPr>
          <a:xfrm>
            <a:off x="908050" y="5859463"/>
            <a:ext cx="104775" cy="43497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>
            <a:extLst>
              <a:ext uri="{FF2B5EF4-FFF2-40B4-BE49-F238E27FC236}">
                <a16:creationId xmlns:a16="http://schemas.microsoft.com/office/drawing/2014/main" id="{32AB8167-D915-24CB-F68A-C46D36F09E50}"/>
              </a:ext>
            </a:extLst>
          </p:cNvPr>
          <p:cNvCxnSpPr>
            <a:cxnSpLocks/>
          </p:cNvCxnSpPr>
          <p:nvPr/>
        </p:nvCxnSpPr>
        <p:spPr>
          <a:xfrm>
            <a:off x="2019300" y="5818188"/>
            <a:ext cx="104775" cy="43497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6">
            <a:extLst>
              <a:ext uri="{FF2B5EF4-FFF2-40B4-BE49-F238E27FC236}">
                <a16:creationId xmlns:a16="http://schemas.microsoft.com/office/drawing/2014/main" id="{B4B6506B-52A4-0A5E-FCC5-CF937200FBD7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5576888"/>
            <a:ext cx="1036637" cy="1077912"/>
            <a:chOff x="3167641" y="4101925"/>
            <a:chExt cx="1037473" cy="1077240"/>
          </a:xfrm>
        </p:grpSpPr>
        <p:grpSp>
          <p:nvGrpSpPr>
            <p:cNvPr id="25716" name="Group 16">
              <a:extLst>
                <a:ext uri="{FF2B5EF4-FFF2-40B4-BE49-F238E27FC236}">
                  <a16:creationId xmlns:a16="http://schemas.microsoft.com/office/drawing/2014/main" id="{CA58E2C5-CF28-2907-EB62-D8413BA60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675" y="4289962"/>
              <a:ext cx="592977" cy="425227"/>
              <a:chOff x="6756400" y="4989513"/>
              <a:chExt cx="1206500" cy="865187"/>
            </a:xfrm>
          </p:grpSpPr>
          <p:sp>
            <p:nvSpPr>
              <p:cNvPr id="25724" name="Line 44">
                <a:extLst>
                  <a:ext uri="{FF2B5EF4-FFF2-40B4-BE49-F238E27FC236}">
                    <a16:creationId xmlns:a16="http://schemas.microsoft.com/office/drawing/2014/main" id="{6B0B74D0-70E0-F0AD-8FE0-8F88AEA23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1963" y="5502275"/>
                <a:ext cx="352425" cy="352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25" name="Line 45">
                <a:extLst>
                  <a:ext uri="{FF2B5EF4-FFF2-40B4-BE49-F238E27FC236}">
                    <a16:creationId xmlns:a16="http://schemas.microsoft.com/office/drawing/2014/main" id="{6F1478B8-E2F6-89C2-5E79-93B2F6D1B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564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26" name="Line 46">
                <a:extLst>
                  <a:ext uri="{FF2B5EF4-FFF2-40B4-BE49-F238E27FC236}">
                    <a16:creationId xmlns:a16="http://schemas.microsoft.com/office/drawing/2014/main" id="{743B1672-AB55-90AC-2AA5-26929EBC8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43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27" name="Line 47">
                <a:extLst>
                  <a:ext uri="{FF2B5EF4-FFF2-40B4-BE49-F238E27FC236}">
                    <a16:creationId xmlns:a16="http://schemas.microsoft.com/office/drawing/2014/main" id="{87BD7B09-7445-4D98-06BF-B984B97F5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65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28" name="Line 48">
                <a:extLst>
                  <a:ext uri="{FF2B5EF4-FFF2-40B4-BE49-F238E27FC236}">
                    <a16:creationId xmlns:a16="http://schemas.microsoft.com/office/drawing/2014/main" id="{8426444B-1D18-2721-E59C-4D2930C80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0" y="5372100"/>
                <a:ext cx="311150" cy="311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29" name="Line 49">
                <a:extLst>
                  <a:ext uri="{FF2B5EF4-FFF2-40B4-BE49-F238E27FC236}">
                    <a16:creationId xmlns:a16="http://schemas.microsoft.com/office/drawing/2014/main" id="{227AA4A6-1181-37A3-1E71-59732DF71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3250" y="5013325"/>
                <a:ext cx="282575" cy="3540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5717" name="Text Box 50">
              <a:extLst>
                <a:ext uri="{FF2B5EF4-FFF2-40B4-BE49-F238E27FC236}">
                  <a16:creationId xmlns:a16="http://schemas.microsoft.com/office/drawing/2014/main" id="{7460183B-FC05-994D-8F1C-3A5CAEB5C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128" y="4108750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5718" name="Text Box 51">
              <a:extLst>
                <a:ext uri="{FF2B5EF4-FFF2-40B4-BE49-F238E27FC236}">
                  <a16:creationId xmlns:a16="http://schemas.microsoft.com/office/drawing/2014/main" id="{F0DD4356-F7F3-6933-2AC6-312BA7F62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1221" y="4101925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5719" name="Text Box 52">
              <a:extLst>
                <a:ext uri="{FF2B5EF4-FFF2-40B4-BE49-F238E27FC236}">
                  <a16:creationId xmlns:a16="http://schemas.microsoft.com/office/drawing/2014/main" id="{235CDFDD-0A21-9275-A875-A8814551C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840" y="4551340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5720" name="Text Box 53">
              <a:extLst>
                <a:ext uri="{FF2B5EF4-FFF2-40B4-BE49-F238E27FC236}">
                  <a16:creationId xmlns:a16="http://schemas.microsoft.com/office/drawing/2014/main" id="{26E660AB-2A98-08B7-CE8F-10D50B3BC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042" y="4694902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5721" name="Text Box 54">
              <a:extLst>
                <a:ext uri="{FF2B5EF4-FFF2-40B4-BE49-F238E27FC236}">
                  <a16:creationId xmlns:a16="http://schemas.microsoft.com/office/drawing/2014/main" id="{8E60B528-983B-A711-008F-EF04FDA62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641" y="4308782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D5E3DD5-A3CB-1B3F-2961-E941E5AC5C8D}"/>
                </a:ext>
              </a:extLst>
            </p:cNvPr>
            <p:cNvCxnSpPr/>
            <p:nvPr/>
          </p:nvCxnSpPr>
          <p:spPr>
            <a:xfrm rot="16200000" flipV="1">
              <a:off x="3426027" y="4681672"/>
              <a:ext cx="291918" cy="17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23" name="Text Box 53">
              <a:extLst>
                <a:ext uri="{FF2B5EF4-FFF2-40B4-BE49-F238E27FC236}">
                  <a16:creationId xmlns:a16="http://schemas.microsoft.com/office/drawing/2014/main" id="{605331AB-7334-6A0E-6629-4D22F47C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4610" y="4902166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5603" name="Group 65">
            <a:extLst>
              <a:ext uri="{FF2B5EF4-FFF2-40B4-BE49-F238E27FC236}">
                <a16:creationId xmlns:a16="http://schemas.microsoft.com/office/drawing/2014/main" id="{6CF3450A-3C50-F7E0-5097-161E237B9064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4629150"/>
            <a:ext cx="968375" cy="993775"/>
            <a:chOff x="1736431" y="3946436"/>
            <a:chExt cx="969135" cy="994506"/>
          </a:xfrm>
        </p:grpSpPr>
        <p:grpSp>
          <p:nvGrpSpPr>
            <p:cNvPr id="25702" name="Group 28">
              <a:extLst>
                <a:ext uri="{FF2B5EF4-FFF2-40B4-BE49-F238E27FC236}">
                  <a16:creationId xmlns:a16="http://schemas.microsoft.com/office/drawing/2014/main" id="{F426C8DC-47B0-6533-0301-E94677A10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7514" y="4283970"/>
              <a:ext cx="505591" cy="400260"/>
              <a:chOff x="5029200" y="4989513"/>
              <a:chExt cx="1028700" cy="814387"/>
            </a:xfrm>
          </p:grpSpPr>
          <p:sp>
            <p:nvSpPr>
              <p:cNvPr id="25710" name="Line 58">
                <a:extLst>
                  <a:ext uri="{FF2B5EF4-FFF2-40B4-BE49-F238E27FC236}">
                    <a16:creationId xmlns:a16="http://schemas.microsoft.com/office/drawing/2014/main" id="{3C58A71A-21E8-6140-5FDE-E48C915C3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4763" y="5451475"/>
                <a:ext cx="352425" cy="352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11" name="Line 59">
                <a:extLst>
                  <a:ext uri="{FF2B5EF4-FFF2-40B4-BE49-F238E27FC236}">
                    <a16:creationId xmlns:a16="http://schemas.microsoft.com/office/drawing/2014/main" id="{7D82372F-714C-7588-F36A-E61632C0D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29200" y="52197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12" name="Line 60">
                <a:extLst>
                  <a:ext uri="{FF2B5EF4-FFF2-40B4-BE49-F238E27FC236}">
                    <a16:creationId xmlns:a16="http://schemas.microsoft.com/office/drawing/2014/main" id="{7A1EB5E7-2BDE-79D1-F0E0-B1ECC521D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7188" y="5367338"/>
                <a:ext cx="309563" cy="793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13" name="Line 61">
                <a:extLst>
                  <a:ext uri="{FF2B5EF4-FFF2-40B4-BE49-F238E27FC236}">
                    <a16:creationId xmlns:a16="http://schemas.microsoft.com/office/drawing/2014/main" id="{942607C5-A163-828B-FA01-094ED05FC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15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14" name="Line 62">
                <a:extLst>
                  <a:ext uri="{FF2B5EF4-FFF2-40B4-BE49-F238E27FC236}">
                    <a16:creationId xmlns:a16="http://schemas.microsoft.com/office/drawing/2014/main" id="{81282B09-6026-ABA9-AC56-E0BC2A62B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750" y="5372100"/>
                <a:ext cx="311150" cy="311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15" name="Line 63">
                <a:extLst>
                  <a:ext uri="{FF2B5EF4-FFF2-40B4-BE49-F238E27FC236}">
                    <a16:creationId xmlns:a16="http://schemas.microsoft.com/office/drawing/2014/main" id="{058C0CDE-F11B-475E-0998-AA844CE00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07050" y="5049838"/>
                <a:ext cx="244475" cy="141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5703" name="Text Box 64">
              <a:extLst>
                <a:ext uri="{FF2B5EF4-FFF2-40B4-BE49-F238E27FC236}">
                  <a16:creationId xmlns:a16="http://schemas.microsoft.com/office/drawing/2014/main" id="{0B725339-88BA-0EB3-612C-7F200D261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299" y="408549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5704" name="Text Box 65">
              <a:extLst>
                <a:ext uri="{FF2B5EF4-FFF2-40B4-BE49-F238E27FC236}">
                  <a16:creationId xmlns:a16="http://schemas.microsoft.com/office/drawing/2014/main" id="{B196E182-9D44-7AAC-1274-9E448DC83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674" y="4071549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5705" name="Text Box 66">
              <a:extLst>
                <a:ext uri="{FF2B5EF4-FFF2-40B4-BE49-F238E27FC236}">
                  <a16:creationId xmlns:a16="http://schemas.microsoft.com/office/drawing/2014/main" id="{E4EA4AD4-1841-FBE3-44A2-6ACD3D9C5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0292" y="4545348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5706" name="Text Box 67">
              <a:extLst>
                <a:ext uri="{FF2B5EF4-FFF2-40B4-BE49-F238E27FC236}">
                  <a16:creationId xmlns:a16="http://schemas.microsoft.com/office/drawing/2014/main" id="{190DE2D6-CF45-D708-2562-0185C8137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841" y="466394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5707" name="Text Box 68">
              <a:extLst>
                <a:ext uri="{FF2B5EF4-FFF2-40B4-BE49-F238E27FC236}">
                  <a16:creationId xmlns:a16="http://schemas.microsoft.com/office/drawing/2014/main" id="{6DFD20E3-4495-F2E6-0333-DF75C7F51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431" y="4200480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56DD389-0927-205C-2721-BB6C89F1A7F4}"/>
                </a:ext>
              </a:extLst>
            </p:cNvPr>
            <p:cNvCxnSpPr/>
            <p:nvPr/>
          </p:nvCxnSpPr>
          <p:spPr>
            <a:xfrm rot="16200000" flipV="1">
              <a:off x="1918349" y="4306269"/>
              <a:ext cx="266896" cy="33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09" name="Text Box 53">
              <a:extLst>
                <a:ext uri="{FF2B5EF4-FFF2-40B4-BE49-F238E27FC236}">
                  <a16:creationId xmlns:a16="http://schemas.microsoft.com/office/drawing/2014/main" id="{F63F9CC7-4B5E-A70E-71BB-0FE238C32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066" y="3946436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5604" name="Group 64">
            <a:extLst>
              <a:ext uri="{FF2B5EF4-FFF2-40B4-BE49-F238E27FC236}">
                <a16:creationId xmlns:a16="http://schemas.microsoft.com/office/drawing/2014/main" id="{15ADB880-EB86-8A86-68BE-41CA11F3D1DB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3663950"/>
            <a:ext cx="1036637" cy="919163"/>
            <a:chOff x="221436" y="4089941"/>
            <a:chExt cx="1037765" cy="919911"/>
          </a:xfrm>
        </p:grpSpPr>
        <p:grpSp>
          <p:nvGrpSpPr>
            <p:cNvPr id="25688" name="Group 4">
              <a:extLst>
                <a:ext uri="{FF2B5EF4-FFF2-40B4-BE49-F238E27FC236}">
                  <a16:creationId xmlns:a16="http://schemas.microsoft.com/office/drawing/2014/main" id="{76E404EE-A42C-8B81-EC40-9E88B7323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135" y="4277978"/>
              <a:ext cx="615604" cy="493888"/>
              <a:chOff x="2862263" y="4989513"/>
              <a:chExt cx="1252537" cy="1004887"/>
            </a:xfrm>
          </p:grpSpPr>
          <p:sp>
            <p:nvSpPr>
              <p:cNvPr id="25696" name="Line 31">
                <a:extLst>
                  <a:ext uri="{FF2B5EF4-FFF2-40B4-BE49-F238E27FC236}">
                    <a16:creationId xmlns:a16="http://schemas.microsoft.com/office/drawing/2014/main" id="{8D9D28BD-2ABD-07DC-CEA4-DCA254EDC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263" y="5502275"/>
                <a:ext cx="428625" cy="4921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97" name="Line 32">
                <a:extLst>
                  <a:ext uri="{FF2B5EF4-FFF2-40B4-BE49-F238E27FC236}">
                    <a16:creationId xmlns:a16="http://schemas.microsoft.com/office/drawing/2014/main" id="{809DCC3F-03C3-2347-81A1-D4436BB3A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29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98" name="Line 33">
                <a:extLst>
                  <a:ext uri="{FF2B5EF4-FFF2-40B4-BE49-F238E27FC236}">
                    <a16:creationId xmlns:a16="http://schemas.microsoft.com/office/drawing/2014/main" id="{274D81C5-F2B4-748C-FB86-D3F8E80EA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8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99" name="Line 34">
                <a:extLst>
                  <a:ext uri="{FF2B5EF4-FFF2-40B4-BE49-F238E27FC236}">
                    <a16:creationId xmlns:a16="http://schemas.microsoft.com/office/drawing/2014/main" id="{91EC4D34-E232-0848-C156-C65B285F4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30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00" name="Line 35">
                <a:extLst>
                  <a:ext uri="{FF2B5EF4-FFF2-40B4-BE49-F238E27FC236}">
                    <a16:creationId xmlns:a16="http://schemas.microsoft.com/office/drawing/2014/main" id="{00A91407-7B16-6ECE-43C1-AA95F5690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50" y="5372100"/>
                <a:ext cx="336550" cy="4635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701" name="Line 36">
                <a:extLst>
                  <a:ext uri="{FF2B5EF4-FFF2-40B4-BE49-F238E27FC236}">
                    <a16:creationId xmlns:a16="http://schemas.microsoft.com/office/drawing/2014/main" id="{EB405442-C78C-5565-1814-29BB82A80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59150" y="5100638"/>
                <a:ext cx="168275" cy="319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5689" name="Text Box 37">
              <a:extLst>
                <a:ext uri="{FF2B5EF4-FFF2-40B4-BE49-F238E27FC236}">
                  <a16:creationId xmlns:a16="http://schemas.microsoft.com/office/drawing/2014/main" id="{20760226-7643-C39F-2C2E-0BCCE94C4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4" y="412885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5690" name="Text Box 38">
              <a:extLst>
                <a:ext uri="{FF2B5EF4-FFF2-40B4-BE49-F238E27FC236}">
                  <a16:creationId xmlns:a16="http://schemas.microsoft.com/office/drawing/2014/main" id="{EDB45CB1-C052-D7EF-A780-056698895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825" y="408994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5691" name="Text Box 39">
              <a:extLst>
                <a:ext uri="{FF2B5EF4-FFF2-40B4-BE49-F238E27FC236}">
                  <a16:creationId xmlns:a16="http://schemas.microsoft.com/office/drawing/2014/main" id="{7DCE6F23-3187-F634-29CD-9EC222BCA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927" y="466419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5692" name="Text Box 40">
              <a:extLst>
                <a:ext uri="{FF2B5EF4-FFF2-40B4-BE49-F238E27FC236}">
                  <a16:creationId xmlns:a16="http://schemas.microsoft.com/office/drawing/2014/main" id="{9EA9599B-643C-8565-6DA0-0F925001A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29" y="473285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5693" name="Text Box 41">
              <a:extLst>
                <a:ext uri="{FF2B5EF4-FFF2-40B4-BE49-F238E27FC236}">
                  <a16:creationId xmlns:a16="http://schemas.microsoft.com/office/drawing/2014/main" id="{E5CFB301-AC69-FA38-31AF-0F8493624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36" y="4272414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4AB7E3B-DDE5-479F-93B2-BE388EAED9BE}"/>
                </a:ext>
              </a:extLst>
            </p:cNvPr>
            <p:cNvCxnSpPr/>
            <p:nvPr/>
          </p:nvCxnSpPr>
          <p:spPr>
            <a:xfrm rot="16200000" flipV="1">
              <a:off x="592551" y="4597553"/>
              <a:ext cx="214486" cy="476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95" name="Text Box 53">
              <a:extLst>
                <a:ext uri="{FF2B5EF4-FFF2-40B4-BE49-F238E27FC236}">
                  <a16:creationId xmlns:a16="http://schemas.microsoft.com/office/drawing/2014/main" id="{D298CE80-9D64-BE81-1BA1-87B37CFC4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663" y="4699479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5605" name="Group 67">
            <a:extLst>
              <a:ext uri="{FF2B5EF4-FFF2-40B4-BE49-F238E27FC236}">
                <a16:creationId xmlns:a16="http://schemas.microsoft.com/office/drawing/2014/main" id="{04E4F882-F5FA-CC39-3532-D032CAA97AE0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5576888"/>
            <a:ext cx="1036638" cy="1077912"/>
            <a:chOff x="3167641" y="4101925"/>
            <a:chExt cx="1037473" cy="1077240"/>
          </a:xfrm>
        </p:grpSpPr>
        <p:grpSp>
          <p:nvGrpSpPr>
            <p:cNvPr id="25674" name="Group 68">
              <a:extLst>
                <a:ext uri="{FF2B5EF4-FFF2-40B4-BE49-F238E27FC236}">
                  <a16:creationId xmlns:a16="http://schemas.microsoft.com/office/drawing/2014/main" id="{0527F49B-8A52-05FD-DD07-BF7397F8A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674" y="4289962"/>
              <a:ext cx="592977" cy="425227"/>
              <a:chOff x="6756400" y="4989513"/>
              <a:chExt cx="1206500" cy="865187"/>
            </a:xfrm>
          </p:grpSpPr>
          <p:sp>
            <p:nvSpPr>
              <p:cNvPr id="25682" name="Line 44">
                <a:extLst>
                  <a:ext uri="{FF2B5EF4-FFF2-40B4-BE49-F238E27FC236}">
                    <a16:creationId xmlns:a16="http://schemas.microsoft.com/office/drawing/2014/main" id="{6DBFF84E-E926-0079-81DF-4BA8171BE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1963" y="5502275"/>
                <a:ext cx="352425" cy="352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83" name="Line 45">
                <a:extLst>
                  <a:ext uri="{FF2B5EF4-FFF2-40B4-BE49-F238E27FC236}">
                    <a16:creationId xmlns:a16="http://schemas.microsoft.com/office/drawing/2014/main" id="{B452FF78-5A59-D33B-4AB6-715573E9E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564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84" name="Line 46">
                <a:extLst>
                  <a:ext uri="{FF2B5EF4-FFF2-40B4-BE49-F238E27FC236}">
                    <a16:creationId xmlns:a16="http://schemas.microsoft.com/office/drawing/2014/main" id="{4E9FB42D-F637-451F-2372-8566CA733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43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85" name="Line 47">
                <a:extLst>
                  <a:ext uri="{FF2B5EF4-FFF2-40B4-BE49-F238E27FC236}">
                    <a16:creationId xmlns:a16="http://schemas.microsoft.com/office/drawing/2014/main" id="{3769BE7E-35DA-DAFD-F0E3-ED21B404E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65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86" name="Line 48">
                <a:extLst>
                  <a:ext uri="{FF2B5EF4-FFF2-40B4-BE49-F238E27FC236}">
                    <a16:creationId xmlns:a16="http://schemas.microsoft.com/office/drawing/2014/main" id="{ECCC6C57-BF4A-064F-5125-E110284D9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0" y="5372100"/>
                <a:ext cx="311150" cy="311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87" name="Line 49">
                <a:extLst>
                  <a:ext uri="{FF2B5EF4-FFF2-40B4-BE49-F238E27FC236}">
                    <a16:creationId xmlns:a16="http://schemas.microsoft.com/office/drawing/2014/main" id="{F04FF710-EFF8-BE0B-9B21-81D7A6E19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3250" y="5013325"/>
                <a:ext cx="282575" cy="3540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5675" name="Text Box 50">
              <a:extLst>
                <a:ext uri="{FF2B5EF4-FFF2-40B4-BE49-F238E27FC236}">
                  <a16:creationId xmlns:a16="http://schemas.microsoft.com/office/drawing/2014/main" id="{6D589783-FFE3-9B47-E2D5-A0729CE28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128" y="4108750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5676" name="Text Box 51">
              <a:extLst>
                <a:ext uri="{FF2B5EF4-FFF2-40B4-BE49-F238E27FC236}">
                  <a16:creationId xmlns:a16="http://schemas.microsoft.com/office/drawing/2014/main" id="{46AC2537-51FD-60B5-C719-3BDE066D6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1221" y="4101925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5677" name="Text Box 52">
              <a:extLst>
                <a:ext uri="{FF2B5EF4-FFF2-40B4-BE49-F238E27FC236}">
                  <a16:creationId xmlns:a16="http://schemas.microsoft.com/office/drawing/2014/main" id="{F11B6DE4-45F3-A403-06F9-DEA9AB2AC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840" y="4551340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5678" name="Text Box 53">
              <a:extLst>
                <a:ext uri="{FF2B5EF4-FFF2-40B4-BE49-F238E27FC236}">
                  <a16:creationId xmlns:a16="http://schemas.microsoft.com/office/drawing/2014/main" id="{F9B7B927-DB26-DABF-13D8-918CFA9D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042" y="4694902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5679" name="Text Box 54">
              <a:extLst>
                <a:ext uri="{FF2B5EF4-FFF2-40B4-BE49-F238E27FC236}">
                  <a16:creationId xmlns:a16="http://schemas.microsoft.com/office/drawing/2014/main" id="{793A2AEB-5B48-683A-2FE0-4C0C8C3E8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641" y="4308782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FC4EA9E-54F5-CA22-9F16-EC236F9A17B8}"/>
                </a:ext>
              </a:extLst>
            </p:cNvPr>
            <p:cNvCxnSpPr/>
            <p:nvPr/>
          </p:nvCxnSpPr>
          <p:spPr>
            <a:xfrm rot="16200000" flipV="1">
              <a:off x="3426026" y="4681673"/>
              <a:ext cx="291918" cy="1699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81" name="Text Box 53">
              <a:extLst>
                <a:ext uri="{FF2B5EF4-FFF2-40B4-BE49-F238E27FC236}">
                  <a16:creationId xmlns:a16="http://schemas.microsoft.com/office/drawing/2014/main" id="{AE8464C6-BEBD-88E0-9DDD-4E380D3EF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4610" y="4902166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5606" name="Group 82">
            <a:extLst>
              <a:ext uri="{FF2B5EF4-FFF2-40B4-BE49-F238E27FC236}">
                <a16:creationId xmlns:a16="http://schemas.microsoft.com/office/drawing/2014/main" id="{9E3975A7-2AB3-9C44-2D4D-133E699FE3AE}"/>
              </a:ext>
            </a:extLst>
          </p:cNvPr>
          <p:cNvGrpSpPr>
            <a:grpSpLocks/>
          </p:cNvGrpSpPr>
          <p:nvPr/>
        </p:nvGrpSpPr>
        <p:grpSpPr bwMode="auto">
          <a:xfrm>
            <a:off x="1481138" y="4629150"/>
            <a:ext cx="968375" cy="993775"/>
            <a:chOff x="1736431" y="3946436"/>
            <a:chExt cx="969135" cy="994506"/>
          </a:xfrm>
        </p:grpSpPr>
        <p:grpSp>
          <p:nvGrpSpPr>
            <p:cNvPr id="25660" name="Group 83">
              <a:extLst>
                <a:ext uri="{FF2B5EF4-FFF2-40B4-BE49-F238E27FC236}">
                  <a16:creationId xmlns:a16="http://schemas.microsoft.com/office/drawing/2014/main" id="{B266EF92-E7DE-8DB4-E9D1-50117A516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7514" y="4283970"/>
              <a:ext cx="505591" cy="400260"/>
              <a:chOff x="5029200" y="4989513"/>
              <a:chExt cx="1028700" cy="814387"/>
            </a:xfrm>
          </p:grpSpPr>
          <p:sp>
            <p:nvSpPr>
              <p:cNvPr id="25668" name="Line 58">
                <a:extLst>
                  <a:ext uri="{FF2B5EF4-FFF2-40B4-BE49-F238E27FC236}">
                    <a16:creationId xmlns:a16="http://schemas.microsoft.com/office/drawing/2014/main" id="{E62829C7-598C-0CAF-AC49-30C7761FD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4763" y="5451475"/>
                <a:ext cx="352425" cy="352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69" name="Line 59">
                <a:extLst>
                  <a:ext uri="{FF2B5EF4-FFF2-40B4-BE49-F238E27FC236}">
                    <a16:creationId xmlns:a16="http://schemas.microsoft.com/office/drawing/2014/main" id="{B3922F46-719A-7715-D41A-A8E7BEBF7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29200" y="52197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70" name="Line 60">
                <a:extLst>
                  <a:ext uri="{FF2B5EF4-FFF2-40B4-BE49-F238E27FC236}">
                    <a16:creationId xmlns:a16="http://schemas.microsoft.com/office/drawing/2014/main" id="{57478182-AC0D-29E8-AF6C-A06674A8D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7188" y="5367338"/>
                <a:ext cx="309563" cy="793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71" name="Line 61">
                <a:extLst>
                  <a:ext uri="{FF2B5EF4-FFF2-40B4-BE49-F238E27FC236}">
                    <a16:creationId xmlns:a16="http://schemas.microsoft.com/office/drawing/2014/main" id="{E1055C09-380E-6576-C2F0-BE1B31B9D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15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72" name="Line 62">
                <a:extLst>
                  <a:ext uri="{FF2B5EF4-FFF2-40B4-BE49-F238E27FC236}">
                    <a16:creationId xmlns:a16="http://schemas.microsoft.com/office/drawing/2014/main" id="{BD361A43-241D-7A26-8337-484A480E1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750" y="5372100"/>
                <a:ext cx="311150" cy="311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73" name="Line 63">
                <a:extLst>
                  <a:ext uri="{FF2B5EF4-FFF2-40B4-BE49-F238E27FC236}">
                    <a16:creationId xmlns:a16="http://schemas.microsoft.com/office/drawing/2014/main" id="{B288D195-52EC-6BEB-5DBB-112CB02EC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07050" y="5049838"/>
                <a:ext cx="244475" cy="141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5661" name="Text Box 64">
              <a:extLst>
                <a:ext uri="{FF2B5EF4-FFF2-40B4-BE49-F238E27FC236}">
                  <a16:creationId xmlns:a16="http://schemas.microsoft.com/office/drawing/2014/main" id="{4AB5336A-E0D5-8369-AB0A-3FE20BA3A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299" y="408549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5662" name="Text Box 65">
              <a:extLst>
                <a:ext uri="{FF2B5EF4-FFF2-40B4-BE49-F238E27FC236}">
                  <a16:creationId xmlns:a16="http://schemas.microsoft.com/office/drawing/2014/main" id="{BA399C5B-8BCF-13F6-6CBB-BC5085199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674" y="4071549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5663" name="Text Box 66">
              <a:extLst>
                <a:ext uri="{FF2B5EF4-FFF2-40B4-BE49-F238E27FC236}">
                  <a16:creationId xmlns:a16="http://schemas.microsoft.com/office/drawing/2014/main" id="{E4FC79CE-F856-0E72-7531-978975FF7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0292" y="4545348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5664" name="Text Box 67">
              <a:extLst>
                <a:ext uri="{FF2B5EF4-FFF2-40B4-BE49-F238E27FC236}">
                  <a16:creationId xmlns:a16="http://schemas.microsoft.com/office/drawing/2014/main" id="{C5DCED13-923C-16F9-5050-9CDAD4B0C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841" y="466394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5665" name="Text Box 68">
              <a:extLst>
                <a:ext uri="{FF2B5EF4-FFF2-40B4-BE49-F238E27FC236}">
                  <a16:creationId xmlns:a16="http://schemas.microsoft.com/office/drawing/2014/main" id="{3EA1CDB4-B93A-A735-B55E-2F8019468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431" y="4200480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0C3550F-5DE7-3424-7958-FDE50EEDAD79}"/>
                </a:ext>
              </a:extLst>
            </p:cNvPr>
            <p:cNvCxnSpPr/>
            <p:nvPr/>
          </p:nvCxnSpPr>
          <p:spPr>
            <a:xfrm rot="16200000" flipV="1">
              <a:off x="1918349" y="4306269"/>
              <a:ext cx="266896" cy="333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67" name="Text Box 53">
              <a:extLst>
                <a:ext uri="{FF2B5EF4-FFF2-40B4-BE49-F238E27FC236}">
                  <a16:creationId xmlns:a16="http://schemas.microsoft.com/office/drawing/2014/main" id="{C40DEF33-00CD-94E6-E32F-AE2FD3F41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066" y="3946436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5607" name="Group 97">
            <a:extLst>
              <a:ext uri="{FF2B5EF4-FFF2-40B4-BE49-F238E27FC236}">
                <a16:creationId xmlns:a16="http://schemas.microsoft.com/office/drawing/2014/main" id="{FCA50969-D38C-DC99-89F4-05E76A2E6D03}"/>
              </a:ext>
            </a:extLst>
          </p:cNvPr>
          <p:cNvGrpSpPr>
            <a:grpSpLocks/>
          </p:cNvGrpSpPr>
          <p:nvPr/>
        </p:nvGrpSpPr>
        <p:grpSpPr bwMode="auto">
          <a:xfrm>
            <a:off x="1439863" y="3663950"/>
            <a:ext cx="1038225" cy="919163"/>
            <a:chOff x="221436" y="4089941"/>
            <a:chExt cx="1037765" cy="919911"/>
          </a:xfrm>
        </p:grpSpPr>
        <p:grpSp>
          <p:nvGrpSpPr>
            <p:cNvPr id="25646" name="Group 98">
              <a:extLst>
                <a:ext uri="{FF2B5EF4-FFF2-40B4-BE49-F238E27FC236}">
                  <a16:creationId xmlns:a16="http://schemas.microsoft.com/office/drawing/2014/main" id="{3AA03D04-BC57-E2BC-4E6F-6A4AF401E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135" y="4277978"/>
              <a:ext cx="615604" cy="493888"/>
              <a:chOff x="2862263" y="4989513"/>
              <a:chExt cx="1252537" cy="1004887"/>
            </a:xfrm>
          </p:grpSpPr>
          <p:sp>
            <p:nvSpPr>
              <p:cNvPr id="25654" name="Line 31">
                <a:extLst>
                  <a:ext uri="{FF2B5EF4-FFF2-40B4-BE49-F238E27FC236}">
                    <a16:creationId xmlns:a16="http://schemas.microsoft.com/office/drawing/2014/main" id="{9B088B71-AAE0-F169-F7CB-2C36BCE74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263" y="5502275"/>
                <a:ext cx="428625" cy="4921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55" name="Line 32">
                <a:extLst>
                  <a:ext uri="{FF2B5EF4-FFF2-40B4-BE49-F238E27FC236}">
                    <a16:creationId xmlns:a16="http://schemas.microsoft.com/office/drawing/2014/main" id="{6ACF7FD9-F6F7-DB1C-E517-2FA2E8F6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29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56" name="Line 33">
                <a:extLst>
                  <a:ext uri="{FF2B5EF4-FFF2-40B4-BE49-F238E27FC236}">
                    <a16:creationId xmlns:a16="http://schemas.microsoft.com/office/drawing/2014/main" id="{C492EC3A-C8FC-1C1E-175F-0FA6FBEC0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8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57" name="Line 34">
                <a:extLst>
                  <a:ext uri="{FF2B5EF4-FFF2-40B4-BE49-F238E27FC236}">
                    <a16:creationId xmlns:a16="http://schemas.microsoft.com/office/drawing/2014/main" id="{AEF27B5C-E4C3-5EA3-5340-73DC6D6D6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30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58" name="Line 35">
                <a:extLst>
                  <a:ext uri="{FF2B5EF4-FFF2-40B4-BE49-F238E27FC236}">
                    <a16:creationId xmlns:a16="http://schemas.microsoft.com/office/drawing/2014/main" id="{7A535535-E153-657F-867B-1D14E42D2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50" y="5372100"/>
                <a:ext cx="336550" cy="4635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59" name="Line 36">
                <a:extLst>
                  <a:ext uri="{FF2B5EF4-FFF2-40B4-BE49-F238E27FC236}">
                    <a16:creationId xmlns:a16="http://schemas.microsoft.com/office/drawing/2014/main" id="{AE4B026B-F9F1-1E66-064E-374B40BF4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59150" y="5100638"/>
                <a:ext cx="168275" cy="319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5647" name="Text Box 37">
              <a:extLst>
                <a:ext uri="{FF2B5EF4-FFF2-40B4-BE49-F238E27FC236}">
                  <a16:creationId xmlns:a16="http://schemas.microsoft.com/office/drawing/2014/main" id="{AE137698-CD63-F124-C61D-6AE425C35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4" y="412885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5648" name="Text Box 38">
              <a:extLst>
                <a:ext uri="{FF2B5EF4-FFF2-40B4-BE49-F238E27FC236}">
                  <a16:creationId xmlns:a16="http://schemas.microsoft.com/office/drawing/2014/main" id="{ADC4C437-CA26-8917-2FB3-A300826EA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825" y="408994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5649" name="Text Box 39">
              <a:extLst>
                <a:ext uri="{FF2B5EF4-FFF2-40B4-BE49-F238E27FC236}">
                  <a16:creationId xmlns:a16="http://schemas.microsoft.com/office/drawing/2014/main" id="{C05092DE-4EAE-80A1-C681-FD7AA3DAC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927" y="466419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5650" name="Text Box 40">
              <a:extLst>
                <a:ext uri="{FF2B5EF4-FFF2-40B4-BE49-F238E27FC236}">
                  <a16:creationId xmlns:a16="http://schemas.microsoft.com/office/drawing/2014/main" id="{5273270F-CE80-3984-AD97-B2381AEE9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29" y="473285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5651" name="Text Box 41">
              <a:extLst>
                <a:ext uri="{FF2B5EF4-FFF2-40B4-BE49-F238E27FC236}">
                  <a16:creationId xmlns:a16="http://schemas.microsoft.com/office/drawing/2014/main" id="{0121FB0A-15CA-4D1F-8F11-E59EBD7EE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36" y="4272414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C872AB5-5F64-AF09-78F0-68BAA449FF83}"/>
                </a:ext>
              </a:extLst>
            </p:cNvPr>
            <p:cNvCxnSpPr/>
            <p:nvPr/>
          </p:nvCxnSpPr>
          <p:spPr>
            <a:xfrm rot="16200000" flipV="1">
              <a:off x="593405" y="4597590"/>
              <a:ext cx="214486" cy="476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53" name="Text Box 53">
              <a:extLst>
                <a:ext uri="{FF2B5EF4-FFF2-40B4-BE49-F238E27FC236}">
                  <a16:creationId xmlns:a16="http://schemas.microsoft.com/office/drawing/2014/main" id="{50EEC4A9-13B7-9918-23AF-AC89B4231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663" y="4699479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5608" name="Group 112">
            <a:extLst>
              <a:ext uri="{FF2B5EF4-FFF2-40B4-BE49-F238E27FC236}">
                <a16:creationId xmlns:a16="http://schemas.microsoft.com/office/drawing/2014/main" id="{06832048-A090-E014-F338-B8EBBC198777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3663950"/>
            <a:ext cx="1036638" cy="919163"/>
            <a:chOff x="221436" y="4089941"/>
            <a:chExt cx="1037765" cy="919911"/>
          </a:xfrm>
        </p:grpSpPr>
        <p:grpSp>
          <p:nvGrpSpPr>
            <p:cNvPr id="25632" name="Group 113">
              <a:extLst>
                <a:ext uri="{FF2B5EF4-FFF2-40B4-BE49-F238E27FC236}">
                  <a16:creationId xmlns:a16="http://schemas.microsoft.com/office/drawing/2014/main" id="{ED6AB004-B45C-3EA7-C2CE-47918A390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135" y="4277978"/>
              <a:ext cx="615604" cy="493888"/>
              <a:chOff x="2862263" y="4989513"/>
              <a:chExt cx="1252537" cy="1004887"/>
            </a:xfrm>
          </p:grpSpPr>
          <p:sp>
            <p:nvSpPr>
              <p:cNvPr id="25640" name="Line 31">
                <a:extLst>
                  <a:ext uri="{FF2B5EF4-FFF2-40B4-BE49-F238E27FC236}">
                    <a16:creationId xmlns:a16="http://schemas.microsoft.com/office/drawing/2014/main" id="{2E5448D6-AAC8-33D2-6642-1E8D6A088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263" y="5502275"/>
                <a:ext cx="428625" cy="4921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41" name="Line 32">
                <a:extLst>
                  <a:ext uri="{FF2B5EF4-FFF2-40B4-BE49-F238E27FC236}">
                    <a16:creationId xmlns:a16="http://schemas.microsoft.com/office/drawing/2014/main" id="{142725DD-5365-DDDE-A39B-923ECD877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2900" y="5270500"/>
                <a:ext cx="4016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42" name="Line 33">
                <a:extLst>
                  <a:ext uri="{FF2B5EF4-FFF2-40B4-BE49-F238E27FC236}">
                    <a16:creationId xmlns:a16="http://schemas.microsoft.com/office/drawing/2014/main" id="{123F4A17-90A0-A651-87C2-0E2141DF4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888" y="5367338"/>
                <a:ext cx="487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43" name="Line 34">
                <a:extLst>
                  <a:ext uri="{FF2B5EF4-FFF2-40B4-BE49-F238E27FC236}">
                    <a16:creationId xmlns:a16="http://schemas.microsoft.com/office/drawing/2014/main" id="{EF64EE77-F565-464A-3E6F-4AB00D157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3013" y="4989513"/>
                <a:ext cx="220663" cy="382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44" name="Line 35">
                <a:extLst>
                  <a:ext uri="{FF2B5EF4-FFF2-40B4-BE49-F238E27FC236}">
                    <a16:creationId xmlns:a16="http://schemas.microsoft.com/office/drawing/2014/main" id="{810CE409-225C-12D9-45B3-62472B7F1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50" y="5372100"/>
                <a:ext cx="336550" cy="4635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45" name="Line 36">
                <a:extLst>
                  <a:ext uri="{FF2B5EF4-FFF2-40B4-BE49-F238E27FC236}">
                    <a16:creationId xmlns:a16="http://schemas.microsoft.com/office/drawing/2014/main" id="{F4DF8A40-68E4-2D66-F94D-B802EC3B6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59150" y="5100638"/>
                <a:ext cx="168275" cy="319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25633" name="Text Box 37">
              <a:extLst>
                <a:ext uri="{FF2B5EF4-FFF2-40B4-BE49-F238E27FC236}">
                  <a16:creationId xmlns:a16="http://schemas.microsoft.com/office/drawing/2014/main" id="{7502547E-8A21-A13B-5E0F-DCD006C94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4" y="412885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A</a:t>
              </a:r>
            </a:p>
          </p:txBody>
        </p:sp>
        <p:sp>
          <p:nvSpPr>
            <p:cNvPr id="25634" name="Text Box 38">
              <a:extLst>
                <a:ext uri="{FF2B5EF4-FFF2-40B4-BE49-F238E27FC236}">
                  <a16:creationId xmlns:a16="http://schemas.microsoft.com/office/drawing/2014/main" id="{2F9FB0C4-4DFB-613F-8866-BBC6DDF7D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825" y="4089941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B</a:t>
              </a:r>
            </a:p>
          </p:txBody>
        </p:sp>
        <p:sp>
          <p:nvSpPr>
            <p:cNvPr id="25635" name="Text Box 39">
              <a:extLst>
                <a:ext uri="{FF2B5EF4-FFF2-40B4-BE49-F238E27FC236}">
                  <a16:creationId xmlns:a16="http://schemas.microsoft.com/office/drawing/2014/main" id="{D380D23E-4C4F-58BE-139F-3E2ACAAEE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927" y="466419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C</a:t>
              </a:r>
            </a:p>
          </p:txBody>
        </p:sp>
        <p:sp>
          <p:nvSpPr>
            <p:cNvPr id="25636" name="Text Box 40">
              <a:extLst>
                <a:ext uri="{FF2B5EF4-FFF2-40B4-BE49-F238E27FC236}">
                  <a16:creationId xmlns:a16="http://schemas.microsoft.com/office/drawing/2014/main" id="{B6A17CCC-BE0E-2F14-16FC-67436CFDC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29" y="4732853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25637" name="Text Box 41">
              <a:extLst>
                <a:ext uri="{FF2B5EF4-FFF2-40B4-BE49-F238E27FC236}">
                  <a16:creationId xmlns:a16="http://schemas.microsoft.com/office/drawing/2014/main" id="{AECD83F3-8274-C467-458E-8884B6219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36" y="4272414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83E9E16-6BC9-5693-D556-B3B149E7C3A5}"/>
                </a:ext>
              </a:extLst>
            </p:cNvPr>
            <p:cNvCxnSpPr/>
            <p:nvPr/>
          </p:nvCxnSpPr>
          <p:spPr>
            <a:xfrm rot="16200000" flipV="1">
              <a:off x="592550" y="4597553"/>
              <a:ext cx="214486" cy="476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9" name="Text Box 53">
              <a:extLst>
                <a:ext uri="{FF2B5EF4-FFF2-40B4-BE49-F238E27FC236}">
                  <a16:creationId xmlns:a16="http://schemas.microsoft.com/office/drawing/2014/main" id="{C2E27D3B-9F9D-35AE-714B-828E39A45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663" y="4699479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cs-CZ" sz="1200">
                  <a:latin typeface="Helvetica" panose="020B0604020202020204" pitchFamily="34" charset="0"/>
                </a:rPr>
                <a:t>F</a:t>
              </a:r>
            </a:p>
          </p:txBody>
        </p:sp>
      </p:grpSp>
      <p:grpSp>
        <p:nvGrpSpPr>
          <p:cNvPr id="25609" name="Group 127">
            <a:extLst>
              <a:ext uri="{FF2B5EF4-FFF2-40B4-BE49-F238E27FC236}">
                <a16:creationId xmlns:a16="http://schemas.microsoft.com/office/drawing/2014/main" id="{0C452B36-DB82-61D9-22F8-63CEB258A57E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3786188"/>
            <a:ext cx="2841625" cy="2630487"/>
            <a:chOff x="5254752" y="3785616"/>
            <a:chExt cx="2840736" cy="2630948"/>
          </a:xfrm>
        </p:grpSpPr>
        <p:grpSp>
          <p:nvGrpSpPr>
            <p:cNvPr id="25615" name="Group 127">
              <a:extLst>
                <a:ext uri="{FF2B5EF4-FFF2-40B4-BE49-F238E27FC236}">
                  <a16:creationId xmlns:a16="http://schemas.microsoft.com/office/drawing/2014/main" id="{9390DCE1-017F-3F25-C2B3-F990BEB98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4752" y="3785616"/>
              <a:ext cx="2840736" cy="2206752"/>
              <a:chOff x="3096768" y="4565904"/>
              <a:chExt cx="2840736" cy="2206752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59F81D-9A28-6851-F445-8A7833E8A347}"/>
                  </a:ext>
                </a:extLst>
              </p:cNvPr>
              <p:cNvSpPr/>
              <p:nvPr/>
            </p:nvSpPr>
            <p:spPr>
              <a:xfrm>
                <a:off x="3096768" y="4565904"/>
                <a:ext cx="2840736" cy="22070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19" name="Line 31">
                <a:extLst>
                  <a:ext uri="{FF2B5EF4-FFF2-40B4-BE49-F238E27FC236}">
                    <a16:creationId xmlns:a16="http://schemas.microsoft.com/office/drawing/2014/main" id="{59243F33-B265-2487-1C82-F48FB635A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4199" y="5852160"/>
                <a:ext cx="319849" cy="4104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20" name="Line 32">
                <a:extLst>
                  <a:ext uri="{FF2B5EF4-FFF2-40B4-BE49-F238E27FC236}">
                    <a16:creationId xmlns:a16="http://schemas.microsoft.com/office/drawing/2014/main" id="{53B9756D-1DC3-BC64-9653-FCD8B7D48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94836" y="5538724"/>
                <a:ext cx="311404" cy="3256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21" name="Line 34">
                <a:extLst>
                  <a:ext uri="{FF2B5EF4-FFF2-40B4-BE49-F238E27FC236}">
                    <a16:creationId xmlns:a16="http://schemas.microsoft.com/office/drawing/2014/main" id="{BD295C00-AD33-9598-5F17-C3467590B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3647" y="5257736"/>
                <a:ext cx="211965" cy="4237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22" name="Line 35">
                <a:extLst>
                  <a:ext uri="{FF2B5EF4-FFF2-40B4-BE49-F238E27FC236}">
                    <a16:creationId xmlns:a16="http://schemas.microsoft.com/office/drawing/2014/main" id="{C2E51AAC-31BF-ECA4-7A62-8AD660178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840" y="5669280"/>
                <a:ext cx="310896" cy="4345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23" name="Line 36">
                <a:extLst>
                  <a:ext uri="{FF2B5EF4-FFF2-40B4-BE49-F238E27FC236}">
                    <a16:creationId xmlns:a16="http://schemas.microsoft.com/office/drawing/2014/main" id="{13AD831B-3C38-B16E-161F-8C9B57259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1085" y="5368862"/>
                <a:ext cx="176530" cy="3613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24" name="Text Box 37">
                <a:extLst>
                  <a:ext uri="{FF2B5EF4-FFF2-40B4-BE49-F238E27FC236}">
                    <a16:creationId xmlns:a16="http://schemas.microsoft.com/office/drawing/2014/main" id="{CC79F494-944B-A3D3-7740-BCB118FFA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9161" y="5078349"/>
                <a:ext cx="319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A</a:t>
                </a:r>
              </a:p>
            </p:txBody>
          </p:sp>
          <p:sp>
            <p:nvSpPr>
              <p:cNvPr id="25625" name="Text Box 38">
                <a:extLst>
                  <a:ext uri="{FF2B5EF4-FFF2-40B4-BE49-F238E27FC236}">
                    <a16:creationId xmlns:a16="http://schemas.microsoft.com/office/drawing/2014/main" id="{3110C161-8916-E5DE-666E-BCA6D7712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961" y="4875149"/>
                <a:ext cx="319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B</a:t>
                </a:r>
              </a:p>
            </p:txBody>
          </p:sp>
          <p:sp>
            <p:nvSpPr>
              <p:cNvPr id="25626" name="Text Box 39">
                <a:extLst>
                  <a:ext uri="{FF2B5EF4-FFF2-40B4-BE49-F238E27FC236}">
                    <a16:creationId xmlns:a16="http://schemas.microsoft.com/office/drawing/2014/main" id="{03C177F7-96C1-D7B4-12A5-FB43AEE917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8161" y="6043549"/>
                <a:ext cx="3302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C</a:t>
                </a:r>
              </a:p>
            </p:txBody>
          </p:sp>
          <p:sp>
            <p:nvSpPr>
              <p:cNvPr id="25627" name="Text Box 40">
                <a:extLst>
                  <a:ext uri="{FF2B5EF4-FFF2-40B4-BE49-F238E27FC236}">
                    <a16:creationId xmlns:a16="http://schemas.microsoft.com/office/drawing/2014/main" id="{6EF2E90A-33FF-6521-A854-C5AE633EC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461" y="6183249"/>
                <a:ext cx="3302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D</a:t>
                </a:r>
              </a:p>
            </p:txBody>
          </p:sp>
          <p:sp>
            <p:nvSpPr>
              <p:cNvPr id="25628" name="Text Box 41">
                <a:extLst>
                  <a:ext uri="{FF2B5EF4-FFF2-40B4-BE49-F238E27FC236}">
                    <a16:creationId xmlns:a16="http://schemas.microsoft.com/office/drawing/2014/main" id="{7AEB898E-3E7B-1566-9465-09379637D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2261" y="5370449"/>
                <a:ext cx="319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E</a:t>
                </a:r>
              </a:p>
            </p:txBody>
          </p:sp>
          <p:sp>
            <p:nvSpPr>
              <p:cNvPr id="25629" name="Line 36">
                <a:extLst>
                  <a:ext uri="{FF2B5EF4-FFF2-40B4-BE49-F238E27FC236}">
                    <a16:creationId xmlns:a16="http://schemas.microsoft.com/office/drawing/2014/main" id="{9A25E97C-7D75-6463-C310-80972665D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06238" y="5669280"/>
                <a:ext cx="597409" cy="18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30" name="Line 36">
                <a:extLst>
                  <a:ext uri="{FF2B5EF4-FFF2-40B4-BE49-F238E27FC236}">
                    <a16:creationId xmlns:a16="http://schemas.microsoft.com/office/drawing/2014/main" id="{FFC74FD2-42F7-E807-C4B8-88D041152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72128" y="5327904"/>
                <a:ext cx="268222" cy="463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25631" name="Text Box 41">
                <a:extLst>
                  <a:ext uri="{FF2B5EF4-FFF2-40B4-BE49-F238E27FC236}">
                    <a16:creationId xmlns:a16="http://schemas.microsoft.com/office/drawing/2014/main" id="{9DC7C874-6E16-4952-E265-42C846164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6101" y="5029073"/>
                <a:ext cx="319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cs-CZ" sz="1600">
                    <a:latin typeface="Helvetica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4538882-EBDC-7A2B-82DC-0F97A2D1E5FF}"/>
                </a:ext>
              </a:extLst>
            </p:cNvPr>
            <p:cNvSpPr/>
            <p:nvPr/>
          </p:nvSpPr>
          <p:spPr>
            <a:xfrm rot="14667016">
              <a:off x="5237713" y="4756753"/>
              <a:ext cx="1536969" cy="861742"/>
            </a:xfrm>
            <a:prstGeom prst="ellipse">
              <a:avLst/>
            </a:prstGeom>
            <a:solidFill>
              <a:srgbClr val="00B05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617" name="TextBox 143">
              <a:extLst>
                <a:ext uri="{FF2B5EF4-FFF2-40B4-BE49-F238E27FC236}">
                  <a16:creationId xmlns:a16="http://schemas.microsoft.com/office/drawing/2014/main" id="{AF214696-859A-96DC-4378-E668C7D9A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6816" y="6047232"/>
              <a:ext cx="508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Calibri" panose="020F0502020204030204" pitchFamily="34" charset="0"/>
                </a:rPr>
                <a:t>3/7</a:t>
              </a:r>
            </a:p>
          </p:txBody>
        </p:sp>
      </p:grpSp>
      <p:sp>
        <p:nvSpPr>
          <p:cNvPr id="127" name="Text Box 16">
            <a:extLst>
              <a:ext uri="{FF2B5EF4-FFF2-40B4-BE49-F238E27FC236}">
                <a16:creationId xmlns:a16="http://schemas.microsoft.com/office/drawing/2014/main" id="{AD87659C-3BA1-BFD0-AE7B-AA24E0F9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446213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EXTENDED MAJORITY RULE CONSENSUS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4222C81D-0E38-CCDA-9198-F97B15B5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836738"/>
            <a:ext cx="871537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splits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to majority rule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topology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ressolved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kern="0" dirty="0" err="1">
                <a:latin typeface="Arial" panose="020B0604020202020204" pitchFamily="34" charset="0"/>
                <a:cs typeface="Arial" panose="020B0604020202020204" pitchFamily="34" charset="0"/>
              </a:rPr>
              <a:t>dichotomi</a:t>
            </a:r>
            <a:r>
              <a:rPr lang="cs-CZ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cs-CZ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67E89E0B-17CE-210B-AA7C-B7BD9EE9F837}"/>
              </a:ext>
            </a:extLst>
          </p:cNvPr>
          <p:cNvCxnSpPr>
            <a:cxnSpLocks/>
          </p:cNvCxnSpPr>
          <p:nvPr/>
        </p:nvCxnSpPr>
        <p:spPr>
          <a:xfrm>
            <a:off x="676275" y="3935413"/>
            <a:ext cx="69850" cy="333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8E01633A-AED1-EC36-4018-A0D5D91C1C1E}"/>
              </a:ext>
            </a:extLst>
          </p:cNvPr>
          <p:cNvCxnSpPr>
            <a:cxnSpLocks/>
          </p:cNvCxnSpPr>
          <p:nvPr/>
        </p:nvCxnSpPr>
        <p:spPr>
          <a:xfrm>
            <a:off x="1790700" y="3949700"/>
            <a:ext cx="68263" cy="333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98F4F5D7-74F3-FC7B-288C-C9C6218610FD}"/>
              </a:ext>
            </a:extLst>
          </p:cNvPr>
          <p:cNvCxnSpPr>
            <a:cxnSpLocks/>
          </p:cNvCxnSpPr>
          <p:nvPr/>
        </p:nvCxnSpPr>
        <p:spPr>
          <a:xfrm>
            <a:off x="2824163" y="3932238"/>
            <a:ext cx="69850" cy="333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C8935DDE-6353-323B-859B-EC16523F1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214438"/>
            <a:ext cx="8280400" cy="4714875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Do my data </a:t>
            </a: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inferred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weakly</a:t>
            </a: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In my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15E31FEB-F17C-57B7-7A5A-FC0A823B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 WE SHOULD ASK</a:t>
            </a:r>
            <a:endParaRPr lang="cs-CZ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E62961C7-E527-5082-3C8A-407B60A779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13" y="611188"/>
            <a:ext cx="8963025" cy="4114800"/>
          </a:xfrm>
        </p:spPr>
        <p:txBody>
          <a:bodyPr/>
          <a:lstStyle/>
          <a:p>
            <a:pPr algn="ctr">
              <a:buFontTx/>
              <a:buNone/>
            </a:pPr>
            <a:endParaRPr lang="en-US" altLang="cs-CZ"/>
          </a:p>
          <a:p>
            <a:pPr algn="ctr"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Our algorithms are developed to infer a tree, and so they will draw a tree from any data.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 altLang="cs-CZ"/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E37FBE83-230F-B3B5-2078-97C924C77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676775"/>
            <a:ext cx="22113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1 A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altLang="cs-CZ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2 A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GA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FE3CDD2-5EAC-A3DF-8FEB-660760C71701}"/>
              </a:ext>
            </a:extLst>
          </p:cNvPr>
          <p:cNvSpPr/>
          <p:nvPr/>
        </p:nvSpPr>
        <p:spPr>
          <a:xfrm rot="948440">
            <a:off x="3830638" y="3605213"/>
            <a:ext cx="838200" cy="4572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3E0507-1855-8BDE-C7AC-817791806A1D}"/>
              </a:ext>
            </a:extLst>
          </p:cNvPr>
          <p:cNvCxnSpPr/>
          <p:nvPr/>
        </p:nvCxnSpPr>
        <p:spPr>
          <a:xfrm rot="5400000" flipH="1" flipV="1">
            <a:off x="5232400" y="4437063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9D97A7-067D-0E55-CFA7-F4D4A6CD7101}"/>
              </a:ext>
            </a:extLst>
          </p:cNvPr>
          <p:cNvCxnSpPr/>
          <p:nvPr/>
        </p:nvCxnSpPr>
        <p:spPr>
          <a:xfrm>
            <a:off x="5613400" y="4437063"/>
            <a:ext cx="10668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FD41B-E60F-F1A4-E59C-AFA4B19AFEDE}"/>
              </a:ext>
            </a:extLst>
          </p:cNvPr>
          <p:cNvCxnSpPr/>
          <p:nvPr/>
        </p:nvCxnSpPr>
        <p:spPr>
          <a:xfrm rot="5400000" flipH="1" flipV="1">
            <a:off x="6680200" y="4056063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7AE0C-8CE0-B224-2FDB-C46A4533F9E3}"/>
              </a:ext>
            </a:extLst>
          </p:cNvPr>
          <p:cNvCxnSpPr/>
          <p:nvPr/>
        </p:nvCxnSpPr>
        <p:spPr>
          <a:xfrm rot="16200000" flipH="1">
            <a:off x="6680200" y="4437063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6519B0-1461-F9DA-F18B-B3E33ECF5CD8}"/>
              </a:ext>
            </a:extLst>
          </p:cNvPr>
          <p:cNvCxnSpPr/>
          <p:nvPr/>
        </p:nvCxnSpPr>
        <p:spPr>
          <a:xfrm rot="16200000" flipH="1">
            <a:off x="5232400" y="4056063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TextBox 13">
            <a:extLst>
              <a:ext uri="{FF2B5EF4-FFF2-40B4-BE49-F238E27FC236}">
                <a16:creationId xmlns:a16="http://schemas.microsoft.com/office/drawing/2014/main" id="{D80A5377-26FB-4298-83E4-65F35577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38401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659" name="TextBox 14">
            <a:extLst>
              <a:ext uri="{FF2B5EF4-FFF2-40B4-BE49-F238E27FC236}">
                <a16:creationId xmlns:a16="http://schemas.microsoft.com/office/drawing/2014/main" id="{1D79A602-BE3C-0F24-E04E-80FD0984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6656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7660" name="TextBox 15">
            <a:extLst>
              <a:ext uri="{FF2B5EF4-FFF2-40B4-BE49-F238E27FC236}">
                <a16:creationId xmlns:a16="http://schemas.microsoft.com/office/drawing/2014/main" id="{AE23DCFB-B9C1-8343-1513-5867C2C61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38274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7661" name="TextBox 16">
            <a:extLst>
              <a:ext uri="{FF2B5EF4-FFF2-40B4-BE49-F238E27FC236}">
                <a16:creationId xmlns:a16="http://schemas.microsoft.com/office/drawing/2014/main" id="{6E2EA8B2-9862-602F-DAEE-501F7FDF1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46656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7662" name="TextBox 17">
            <a:extLst>
              <a:ext uri="{FF2B5EF4-FFF2-40B4-BE49-F238E27FC236}">
                <a16:creationId xmlns:a16="http://schemas.microsoft.com/office/drawing/2014/main" id="{A7FED07D-57E7-FEFB-23D5-AAA3A4C2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565400"/>
            <a:ext cx="2212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cs-CZ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cs-CZ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3 A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4 A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cs-CZ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cs-CZ" sz="24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cs-CZ" sz="2400" b="1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B03B289-F809-54BB-2B60-156A059E9398}"/>
              </a:ext>
            </a:extLst>
          </p:cNvPr>
          <p:cNvSpPr/>
          <p:nvPr/>
        </p:nvSpPr>
        <p:spPr>
          <a:xfrm rot="20946803">
            <a:off x="3848100" y="4832350"/>
            <a:ext cx="838200" cy="4572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30CDABA5-0FF6-1EEF-F55C-0D3372FB1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TO ASK SUCH ANNOYING QUESTIONS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E8D63EFA-89C3-61D5-9007-70BD9E48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0"/>
            <a:ext cx="539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BFCB508-21C9-BBC1-BD1C-508A3C03B0B6}"/>
              </a:ext>
            </a:extLst>
          </p:cNvPr>
          <p:cNvSpPr txBox="1"/>
          <p:nvPr/>
        </p:nvSpPr>
        <p:spPr>
          <a:xfrm>
            <a:off x="0" y="285750"/>
            <a:ext cx="9186863" cy="64611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STATISTICAL SUPPORT OF BRANCHING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3">
            <a:extLst>
              <a:ext uri="{FF2B5EF4-FFF2-40B4-BE49-F238E27FC236}">
                <a16:creationId xmlns:a16="http://schemas.microsoft.com/office/drawing/2014/main" id="{35854360-4963-8BAE-711B-1589DD7F1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19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23" name="Oval 4">
            <a:extLst>
              <a:ext uri="{FF2B5EF4-FFF2-40B4-BE49-F238E27FC236}">
                <a16:creationId xmlns:a16="http://schemas.microsoft.com/office/drawing/2014/main" id="{B8C12545-45C0-FA2C-6F07-D017109C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57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24" name="Oval 5">
            <a:extLst>
              <a:ext uri="{FF2B5EF4-FFF2-40B4-BE49-F238E27FC236}">
                <a16:creationId xmlns:a16="http://schemas.microsoft.com/office/drawing/2014/main" id="{B38B1C76-B2D4-D7D4-126E-DB63ED1B1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362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25" name="Oval 6">
            <a:extLst>
              <a:ext uri="{FF2B5EF4-FFF2-40B4-BE49-F238E27FC236}">
                <a16:creationId xmlns:a16="http://schemas.microsoft.com/office/drawing/2014/main" id="{FF8C2CC5-8514-727E-5CFB-51F3B1873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657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26" name="Oval 7">
            <a:extLst>
              <a:ext uri="{FF2B5EF4-FFF2-40B4-BE49-F238E27FC236}">
                <a16:creationId xmlns:a16="http://schemas.microsoft.com/office/drawing/2014/main" id="{ABCD64A3-AC09-8AEA-A058-BE26210F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67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27" name="Oval 8">
            <a:extLst>
              <a:ext uri="{FF2B5EF4-FFF2-40B4-BE49-F238E27FC236}">
                <a16:creationId xmlns:a16="http://schemas.microsoft.com/office/drawing/2014/main" id="{EA16F158-510F-328C-B56C-E870D19C0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43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28" name="Oval 9">
            <a:extLst>
              <a:ext uri="{FF2B5EF4-FFF2-40B4-BE49-F238E27FC236}">
                <a16:creationId xmlns:a16="http://schemas.microsoft.com/office/drawing/2014/main" id="{ABF95A76-9CD6-C742-1DC3-33893DDF4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276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29" name="Oval 10">
            <a:extLst>
              <a:ext uri="{FF2B5EF4-FFF2-40B4-BE49-F238E27FC236}">
                <a16:creationId xmlns:a16="http://schemas.microsoft.com/office/drawing/2014/main" id="{1928054C-E95B-1FEB-42C8-41F8D6D6A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62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30" name="Oval 12">
            <a:extLst>
              <a:ext uri="{FF2B5EF4-FFF2-40B4-BE49-F238E27FC236}">
                <a16:creationId xmlns:a16="http://schemas.microsoft.com/office/drawing/2014/main" id="{77AAD1C3-E5F1-48EB-9197-A461FB6B6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267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31" name="Oval 13">
            <a:extLst>
              <a:ext uri="{FF2B5EF4-FFF2-40B4-BE49-F238E27FC236}">
                <a16:creationId xmlns:a16="http://schemas.microsoft.com/office/drawing/2014/main" id="{9D19A2F6-2B70-69FD-AC89-D142C672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048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32" name="Oval 14">
            <a:extLst>
              <a:ext uri="{FF2B5EF4-FFF2-40B4-BE49-F238E27FC236}">
                <a16:creationId xmlns:a16="http://schemas.microsoft.com/office/drawing/2014/main" id="{564E692F-1476-F42D-17D6-A17137EF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133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33" name="Oval 15">
            <a:extLst>
              <a:ext uri="{FF2B5EF4-FFF2-40B4-BE49-F238E27FC236}">
                <a16:creationId xmlns:a16="http://schemas.microsoft.com/office/drawing/2014/main" id="{F16FF1B0-58E3-4640-73E9-41A8EF66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72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34" name="Oval 16">
            <a:extLst>
              <a:ext uri="{FF2B5EF4-FFF2-40B4-BE49-F238E27FC236}">
                <a16:creationId xmlns:a16="http://schemas.microsoft.com/office/drawing/2014/main" id="{E34CDF13-E5C6-82E4-E6E9-77EB85E43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505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35" name="Oval 17">
            <a:extLst>
              <a:ext uri="{FF2B5EF4-FFF2-40B4-BE49-F238E27FC236}">
                <a16:creationId xmlns:a16="http://schemas.microsoft.com/office/drawing/2014/main" id="{EC61A5D5-8038-0297-4B94-476C14ABC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667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36" name="Line 19">
            <a:extLst>
              <a:ext uri="{FF2B5EF4-FFF2-40B4-BE49-F238E27FC236}">
                <a16:creationId xmlns:a16="http://schemas.microsoft.com/office/drawing/2014/main" id="{9476D380-E16A-2CAB-FDE7-877720931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4805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7" name="Line 20">
            <a:extLst>
              <a:ext uri="{FF2B5EF4-FFF2-40B4-BE49-F238E27FC236}">
                <a16:creationId xmlns:a16="http://schemas.microsoft.com/office/drawing/2014/main" id="{A7854ECA-146F-F712-ED6E-3E0CAB1A1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59105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8" name="Line 21">
            <a:extLst>
              <a:ext uri="{FF2B5EF4-FFF2-40B4-BE49-F238E27FC236}">
                <a16:creationId xmlns:a16="http://schemas.microsoft.com/office/drawing/2014/main" id="{288870D3-F059-CBFB-98C5-81069CFAB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286250"/>
            <a:ext cx="685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9" name="Line 22">
            <a:extLst>
              <a:ext uri="{FF2B5EF4-FFF2-40B4-BE49-F238E27FC236}">
                <a16:creationId xmlns:a16="http://schemas.microsoft.com/office/drawing/2014/main" id="{5AC642DB-9388-1711-DF8D-60AE55A64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13385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0" name="Line 23">
            <a:extLst>
              <a:ext uri="{FF2B5EF4-FFF2-40B4-BE49-F238E27FC236}">
                <a16:creationId xmlns:a16="http://schemas.microsoft.com/office/drawing/2014/main" id="{A772485E-F00C-22C5-4F5B-AF55D9E16A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45910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1" name="Line 25">
            <a:extLst>
              <a:ext uri="{FF2B5EF4-FFF2-40B4-BE49-F238E27FC236}">
                <a16:creationId xmlns:a16="http://schemas.microsoft.com/office/drawing/2014/main" id="{F2D9FF1E-56B0-1E8E-22C7-99D203764E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512445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2" name="Oval 27">
            <a:extLst>
              <a:ext uri="{FF2B5EF4-FFF2-40B4-BE49-F238E27FC236}">
                <a16:creationId xmlns:a16="http://schemas.microsoft.com/office/drawing/2014/main" id="{4E9514B7-7E81-1E27-44E1-FBF23830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343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43" name="Oval 28">
            <a:extLst>
              <a:ext uri="{FF2B5EF4-FFF2-40B4-BE49-F238E27FC236}">
                <a16:creationId xmlns:a16="http://schemas.microsoft.com/office/drawing/2014/main" id="{48E07E75-7239-4F92-625B-D134186B9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657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44" name="Oval 29">
            <a:extLst>
              <a:ext uri="{FF2B5EF4-FFF2-40B4-BE49-F238E27FC236}">
                <a16:creationId xmlns:a16="http://schemas.microsoft.com/office/drawing/2014/main" id="{81E4BF27-09B0-0E7D-96CD-60DDD0AD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48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45" name="Oval 30">
            <a:extLst>
              <a:ext uri="{FF2B5EF4-FFF2-40B4-BE49-F238E27FC236}">
                <a16:creationId xmlns:a16="http://schemas.microsoft.com/office/drawing/2014/main" id="{B3234EBF-E5E7-A02E-A54C-D9822C95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76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46" name="Oval 31">
            <a:extLst>
              <a:ext uri="{FF2B5EF4-FFF2-40B4-BE49-F238E27FC236}">
                <a16:creationId xmlns:a16="http://schemas.microsoft.com/office/drawing/2014/main" id="{409BA0D3-876E-09B8-E7E2-3D8DFA26C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819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47" name="Oval 33">
            <a:extLst>
              <a:ext uri="{FF2B5EF4-FFF2-40B4-BE49-F238E27FC236}">
                <a16:creationId xmlns:a16="http://schemas.microsoft.com/office/drawing/2014/main" id="{A2FD4874-18AE-53F0-5CE4-187B2F2A8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10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748" name="Line 34">
            <a:extLst>
              <a:ext uri="{FF2B5EF4-FFF2-40B4-BE49-F238E27FC236}">
                <a16:creationId xmlns:a16="http://schemas.microsoft.com/office/drawing/2014/main" id="{1A54EB4B-933C-17E1-B95F-7EF5B503D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04825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9" name="Line 35">
            <a:extLst>
              <a:ext uri="{FF2B5EF4-FFF2-40B4-BE49-F238E27FC236}">
                <a16:creationId xmlns:a16="http://schemas.microsoft.com/office/drawing/2014/main" id="{B54A192D-F9BF-029E-7563-1F1FB397A3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527685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0" name="Line 36">
            <a:extLst>
              <a:ext uri="{FF2B5EF4-FFF2-40B4-BE49-F238E27FC236}">
                <a16:creationId xmlns:a16="http://schemas.microsoft.com/office/drawing/2014/main" id="{8E08B425-00A0-DF93-5B6D-CB55ECD469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512445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1" name="Line 37">
            <a:extLst>
              <a:ext uri="{FF2B5EF4-FFF2-40B4-BE49-F238E27FC236}">
                <a16:creationId xmlns:a16="http://schemas.microsoft.com/office/drawing/2014/main" id="{ACB69A03-9D3C-CD40-AA6B-D5956C85D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12445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2" name="Line 38">
            <a:extLst>
              <a:ext uri="{FF2B5EF4-FFF2-40B4-BE49-F238E27FC236}">
                <a16:creationId xmlns:a16="http://schemas.microsoft.com/office/drawing/2014/main" id="{0FD1569A-8E70-2C00-145C-5F1567D56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2006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3" name="Line 39">
            <a:extLst>
              <a:ext uri="{FF2B5EF4-FFF2-40B4-BE49-F238E27FC236}">
                <a16:creationId xmlns:a16="http://schemas.microsoft.com/office/drawing/2014/main" id="{71F0298C-0012-6310-ABD2-BCDB763948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52006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4" name="Line 40">
            <a:extLst>
              <a:ext uri="{FF2B5EF4-FFF2-40B4-BE49-F238E27FC236}">
                <a16:creationId xmlns:a16="http://schemas.microsoft.com/office/drawing/2014/main" id="{9E103B3B-DE50-6D6A-1616-B0AB296BC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1244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5" name="Line 41">
            <a:extLst>
              <a:ext uri="{FF2B5EF4-FFF2-40B4-BE49-F238E27FC236}">
                <a16:creationId xmlns:a16="http://schemas.microsoft.com/office/drawing/2014/main" id="{42FE4A87-74E1-1198-A81D-5DA065BBFC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527685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6" name="Line 42">
            <a:extLst>
              <a:ext uri="{FF2B5EF4-FFF2-40B4-BE49-F238E27FC236}">
                <a16:creationId xmlns:a16="http://schemas.microsoft.com/office/drawing/2014/main" id="{5B1AC737-0AEE-28F9-BB45-30F8AE019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50482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7" name="Text Box 43">
            <a:extLst>
              <a:ext uri="{FF2B5EF4-FFF2-40B4-BE49-F238E27FC236}">
                <a16:creationId xmlns:a16="http://schemas.microsoft.com/office/drawing/2014/main" id="{A1CCAF09-734A-CEDE-78A7-681DF26CF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10832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T1</a:t>
            </a:r>
          </a:p>
        </p:txBody>
      </p:sp>
      <p:sp>
        <p:nvSpPr>
          <p:cNvPr id="30758" name="Text Box 44">
            <a:extLst>
              <a:ext uri="{FF2B5EF4-FFF2-40B4-BE49-F238E27FC236}">
                <a16:creationId xmlns:a16="http://schemas.microsoft.com/office/drawing/2014/main" id="{7CD1C8A8-75FD-3A5E-575A-458BAA836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25132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T2</a:t>
            </a:r>
          </a:p>
        </p:txBody>
      </p:sp>
      <p:sp>
        <p:nvSpPr>
          <p:cNvPr id="30759" name="Line 55">
            <a:extLst>
              <a:ext uri="{FF2B5EF4-FFF2-40B4-BE49-F238E27FC236}">
                <a16:creationId xmlns:a16="http://schemas.microsoft.com/office/drawing/2014/main" id="{CF416A80-A2F1-8142-AD2A-7541DD1AEB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82905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0" name="Text Box 56">
            <a:extLst>
              <a:ext uri="{FF2B5EF4-FFF2-40B4-BE49-F238E27FC236}">
                <a16:creationId xmlns:a16="http://schemas.microsoft.com/office/drawing/2014/main" id="{B8126CAE-0B59-CC1A-CFC5-2BC3A014E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62288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Equilibrium</a:t>
            </a:r>
          </a:p>
        </p:txBody>
      </p:sp>
      <p:sp>
        <p:nvSpPr>
          <p:cNvPr id="30761" name="TextovéPole 50">
            <a:extLst>
              <a:ext uri="{FF2B5EF4-FFF2-40B4-BE49-F238E27FC236}">
                <a16:creationId xmlns:a16="http://schemas.microsoft.com/office/drawing/2014/main" id="{7A92C202-C18C-2343-044A-9DE5DD15B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Frequency, with which the hypothesis is visited during the equilibrium, is estimate of its posterior probability.</a:t>
            </a:r>
          </a:p>
        </p:txBody>
      </p:sp>
      <p:sp>
        <p:nvSpPr>
          <p:cNvPr id="30762" name="Text Box 16">
            <a:extLst>
              <a:ext uri="{FF2B5EF4-FFF2-40B4-BE49-F238E27FC236}">
                <a16:creationId xmlns:a16="http://schemas.microsoft.com/office/drawing/2014/main" id="{DC587769-570A-DA5B-4125-B71686CD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PROBABILITIES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3" name="Line 24">
            <a:extLst>
              <a:ext uri="{FF2B5EF4-FFF2-40B4-BE49-F238E27FC236}">
                <a16:creationId xmlns:a16="http://schemas.microsoft.com/office/drawing/2014/main" id="{FCB0766C-F46D-ADBE-D6B7-BC8F8F505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429250"/>
            <a:ext cx="820738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4" name="Oval 11">
            <a:extLst>
              <a:ext uri="{FF2B5EF4-FFF2-40B4-BE49-F238E27FC236}">
                <a16:creationId xmlns:a16="http://schemas.microsoft.com/office/drawing/2014/main" id="{48CD3B26-68E5-4C78-641E-3FC15817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657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6">
            <a:extLst>
              <a:ext uri="{FF2B5EF4-FFF2-40B4-BE49-F238E27FC236}">
                <a16:creationId xmlns:a16="http://schemas.microsoft.com/office/drawing/2014/main" id="{DEFE4EA5-4B80-A080-4C4E-6B82DF6C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PROBABILITIES OF NODES</a:t>
            </a:r>
            <a:endParaRPr lang="cs-CZ" alt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Obrázek 2">
            <a:extLst>
              <a:ext uri="{FF2B5EF4-FFF2-40B4-BE49-F238E27FC236}">
                <a16:creationId xmlns:a16="http://schemas.microsoft.com/office/drawing/2014/main" id="{0326FA70-FCC6-AAC6-D27E-9E964685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2929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31B4EB25-5558-6AAE-17FD-E30FA02F3133}"/>
              </a:ext>
            </a:extLst>
          </p:cNvPr>
          <p:cNvSpPr/>
          <p:nvPr/>
        </p:nvSpPr>
        <p:spPr>
          <a:xfrm>
            <a:off x="323850" y="2060575"/>
            <a:ext cx="1295400" cy="7207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5090EE7B-CB21-3894-4DC9-E138CE3B1A2B}"/>
              </a:ext>
            </a:extLst>
          </p:cNvPr>
          <p:cNvSpPr/>
          <p:nvPr/>
        </p:nvSpPr>
        <p:spPr>
          <a:xfrm>
            <a:off x="7453313" y="1662113"/>
            <a:ext cx="1296987" cy="7207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0.53</a:t>
            </a:r>
          </a:p>
        </p:txBody>
      </p:sp>
      <p:sp>
        <p:nvSpPr>
          <p:cNvPr id="31750" name="TextovéPole 9">
            <a:extLst>
              <a:ext uri="{FF2B5EF4-FFF2-40B4-BE49-F238E27FC236}">
                <a16:creationId xmlns:a16="http://schemas.microsoft.com/office/drawing/2014/main" id="{B17B3800-5A2B-C040-FA66-7290DECA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662113"/>
            <a:ext cx="109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</a:p>
        </p:txBody>
      </p:sp>
      <p:sp>
        <p:nvSpPr>
          <p:cNvPr id="31751" name="TextovéPole 10">
            <a:extLst>
              <a:ext uri="{FF2B5EF4-FFF2-40B4-BE49-F238E27FC236}">
                <a16:creationId xmlns:a16="http://schemas.microsoft.com/office/drawing/2014/main" id="{1AA7B435-DC02-D41A-47E2-B130E89EA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775" y="1241425"/>
            <a:ext cx="1004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21903B-F547-E6CF-E786-5EE0C2F59685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19250" y="2420938"/>
            <a:ext cx="3240088" cy="1079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B912D56-BF7D-D22E-C12D-252322D7A86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076825" y="2022475"/>
            <a:ext cx="2376488" cy="9794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C09CA5F-43C1-71D1-E8F9-96F2BE9BA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28688"/>
            <a:ext cx="7772400" cy="1143000"/>
          </a:xfrm>
        </p:spPr>
        <p:txBody>
          <a:bodyPr/>
          <a:lstStyle/>
          <a:p>
            <a:r>
              <a:rPr lang="cs-CZ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principle</a:t>
            </a:r>
            <a:endParaRPr lang="en-US" altLang="cs-CZ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9A55DBB2-C1EC-1C48-DD92-23F6C813F2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642350" cy="4114800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Resample the original data by permutation and infer a tree.</a:t>
            </a:r>
          </a:p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Do it many times (1000x).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Compare the original tree with trees from the resamplings and indicate the matches on the 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tree.</a:t>
            </a:r>
            <a:endParaRPr lang="en-US" alt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Text Box 16">
            <a:extLst>
              <a:ext uri="{FF2B5EF4-FFF2-40B4-BE49-F238E27FC236}">
                <a16:creationId xmlns:a16="http://schemas.microsoft.com/office/drawing/2014/main" id="{C803463B-E989-E425-A9E0-98C64891C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RESAMPLING MET</a:t>
            </a: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B84F789C-192E-5088-3B9D-E534E1778A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714500"/>
            <a:ext cx="8358187" cy="4114800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Resampling with replacement</a:t>
            </a:r>
            <a:endParaRPr lang="en-US" altLang="cs-CZ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Original alignment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cs-CZ" i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alignment: </a:t>
            </a:r>
            <a:r>
              <a:rPr lang="en-US" altLang="cs-CZ" i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</a:p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some positions will apprear multiple times, some will be absent.</a:t>
            </a:r>
            <a:endParaRPr lang="en-US" alt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Text Box 16">
            <a:extLst>
              <a:ext uri="{FF2B5EF4-FFF2-40B4-BE49-F238E27FC236}">
                <a16:creationId xmlns:a16="http://schemas.microsoft.com/office/drawing/2014/main" id="{956AF832-FB68-A724-DC8C-B96E1E7AB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2E145D2A-4ACF-A076-7877-61934FEE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446213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PROBABILITY OF BEING POSITIVE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ovéPole 10">
            <a:extLst>
              <a:ext uri="{FF2B5EF4-FFF2-40B4-BE49-F238E27FC236}">
                <a16:creationId xmlns:a16="http://schemas.microsoft.com/office/drawing/2014/main" id="{1EE6BB5A-5CF7-6ACE-1B66-5F182458D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15620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0.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997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6148" name="TextovéPole 12">
            <a:extLst>
              <a:ext uri="{FF2B5EF4-FFF2-40B4-BE49-F238E27FC236}">
                <a16:creationId xmlns:a16="http://schemas.microsoft.com/office/drawing/2014/main" id="{4A2467FE-52E9-5EEF-CE95-CDAECE2C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4864100"/>
            <a:ext cx="294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0.99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* 0.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992</a:t>
            </a:r>
            <a:endParaRPr lang="cs-CZ" altLang="cs-CZ" sz="2800" b="1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CBA1403-F95E-EBDD-1046-07A2D372FF10}"/>
              </a:ext>
            </a:extLst>
          </p:cNvPr>
          <p:cNvCxnSpPr>
            <a:cxnSpLocks/>
          </p:cNvCxnSpPr>
          <p:nvPr/>
        </p:nvCxnSpPr>
        <p:spPr>
          <a:xfrm>
            <a:off x="2768600" y="5416550"/>
            <a:ext cx="54038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ovéPole 15">
            <a:extLst>
              <a:ext uri="{FF2B5EF4-FFF2-40B4-BE49-F238E27FC236}">
                <a16:creationId xmlns:a16="http://schemas.microsoft.com/office/drawing/2014/main" id="{CA5EC197-D1BF-DF8A-944A-EC09BD7A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876425"/>
            <a:ext cx="925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What is the probability for patient being negative given the negative test.</a:t>
            </a:r>
          </a:p>
        </p:txBody>
      </p:sp>
      <p:sp>
        <p:nvSpPr>
          <p:cNvPr id="6151" name="TextovéPole 130">
            <a:extLst>
              <a:ext uri="{FF2B5EF4-FFF2-40B4-BE49-F238E27FC236}">
                <a16:creationId xmlns:a16="http://schemas.microsoft.com/office/drawing/2014/main" id="{E14D7E41-E3A7-0A55-BD43-69D6C50A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5426075"/>
            <a:ext cx="539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0.99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* 0.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992</a:t>
            </a:r>
            <a:r>
              <a:rPr lang="cs-CZ" altLang="cs-CZ" sz="2800" b="1"/>
              <a:t>    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+   0.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01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 *   0.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2 </a:t>
            </a:r>
            <a:endParaRPr lang="cs-CZ" altLang="cs-CZ" sz="2800" b="1"/>
          </a:p>
        </p:txBody>
      </p:sp>
      <p:sp>
        <p:nvSpPr>
          <p:cNvPr id="6152" name="TextovéPole 117">
            <a:extLst>
              <a:ext uri="{FF2B5EF4-FFF2-40B4-BE49-F238E27FC236}">
                <a16:creationId xmlns:a16="http://schemas.microsoft.com/office/drawing/2014/main" id="{AB752021-89F2-2ECC-4D9D-D421D75DE5D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9388" y="2533650"/>
            <a:ext cx="8785225" cy="1568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Antigenic COVID test: </a:t>
            </a:r>
            <a:br>
              <a:rPr lang="en-GB" altLang="cs-CZ" sz="2400"/>
            </a:br>
            <a:r>
              <a:rPr lang="cs-CZ" altLang="cs-CZ" sz="2400"/>
              <a:t>Sensitivity (probability of positive test in positive patient) 80</a:t>
            </a:r>
            <a:r>
              <a:rPr lang="en-GB" altLang="cs-CZ" sz="2400"/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Specificity (</a:t>
            </a:r>
            <a:r>
              <a:rPr lang="cs-CZ" altLang="cs-CZ" sz="2400"/>
              <a:t>probability of </a:t>
            </a:r>
            <a:r>
              <a:rPr lang="en-GB" altLang="cs-CZ" sz="2400"/>
              <a:t>negative</a:t>
            </a:r>
            <a:r>
              <a:rPr lang="cs-CZ" altLang="cs-CZ" sz="2400"/>
              <a:t> test in </a:t>
            </a:r>
            <a:r>
              <a:rPr lang="en-GB" altLang="cs-CZ" sz="2400"/>
              <a:t>negative</a:t>
            </a:r>
            <a:r>
              <a:rPr lang="cs-CZ" altLang="cs-CZ" sz="2400"/>
              <a:t> patient</a:t>
            </a:r>
            <a:r>
              <a:rPr lang="en-GB" altLang="cs-CZ" sz="2400"/>
              <a:t>) 99,2%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Prevalence of the dissease in population </a:t>
            </a:r>
            <a:r>
              <a:rPr lang="cs-CZ" altLang="cs-CZ" sz="2400"/>
              <a:t>1</a:t>
            </a:r>
            <a:r>
              <a:rPr lang="en-GB" altLang="cs-CZ" sz="2400"/>
              <a:t>%</a:t>
            </a:r>
            <a:endParaRPr lang="cs-CZ" altLang="cs-CZ" sz="2400"/>
          </a:p>
        </p:txBody>
      </p:sp>
      <p:grpSp>
        <p:nvGrpSpPr>
          <p:cNvPr id="6153" name="Skupina 7">
            <a:extLst>
              <a:ext uri="{FF2B5EF4-FFF2-40B4-BE49-F238E27FC236}">
                <a16:creationId xmlns:a16="http://schemas.microsoft.com/office/drawing/2014/main" id="{94E65F28-9126-52E9-F9D0-EA665BE19734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538663"/>
            <a:ext cx="1265237" cy="411162"/>
            <a:chOff x="2916324" y="4538901"/>
            <a:chExt cx="126540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9" name="Rukopis 118">
                  <a:extLst>
                    <a:ext uri="{FF2B5EF4-FFF2-40B4-BE49-F238E27FC236}">
                      <a16:creationId xmlns:a16="http://schemas.microsoft.com/office/drawing/2014/main" id="{7E6FD284-7603-E0F0-3561-0677CC25239C}"/>
                    </a:ext>
                  </a:extLst>
                </p14:cNvPr>
                <p14:cNvContentPartPr/>
                <p14:nvPr/>
              </p14:nvContentPartPr>
              <p14:xfrm>
                <a:off x="2916324" y="4538901"/>
                <a:ext cx="1126440" cy="321840"/>
              </p14:xfrm>
            </p:contentPart>
          </mc:Choice>
          <mc:Fallback>
            <p:pic>
              <p:nvPicPr>
                <p:cNvPr id="119" name="Rukopis 118">
                  <a:extLst>
                    <a:ext uri="{FF2B5EF4-FFF2-40B4-BE49-F238E27FC236}">
                      <a16:creationId xmlns:a16="http://schemas.microsoft.com/office/drawing/2014/main" id="{7E6FD284-7603-E0F0-3561-0677CC2523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7324" y="4529901"/>
                  <a:ext cx="1144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0" name="Rukopis 119">
                  <a:extLst>
                    <a:ext uri="{FF2B5EF4-FFF2-40B4-BE49-F238E27FC236}">
                      <a16:creationId xmlns:a16="http://schemas.microsoft.com/office/drawing/2014/main" id="{A48DD306-777C-712F-AD11-1FD116631C3B}"/>
                    </a:ext>
                  </a:extLst>
                </p14:cNvPr>
                <p14:cNvContentPartPr/>
                <p14:nvPr/>
              </p14:nvContentPartPr>
              <p14:xfrm>
                <a:off x="3750084" y="4721781"/>
                <a:ext cx="431640" cy="227880"/>
              </p14:xfrm>
            </p:contentPart>
          </mc:Choice>
          <mc:Fallback>
            <p:pic>
              <p:nvPicPr>
                <p:cNvPr id="120" name="Rukopis 119">
                  <a:extLst>
                    <a:ext uri="{FF2B5EF4-FFF2-40B4-BE49-F238E27FC236}">
                      <a16:creationId xmlns:a16="http://schemas.microsoft.com/office/drawing/2014/main" id="{A48DD306-777C-712F-AD11-1FD116631C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1084" y="4712767"/>
                  <a:ext cx="449280" cy="2455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4" name="Skupina 183">
            <a:extLst>
              <a:ext uri="{FF2B5EF4-FFF2-40B4-BE49-F238E27FC236}">
                <a16:creationId xmlns:a16="http://schemas.microsoft.com/office/drawing/2014/main" id="{D78D477A-4CDF-EFD4-0532-54232CBE86E6}"/>
              </a:ext>
            </a:extLst>
          </p:cNvPr>
          <p:cNvGrpSpPr>
            <a:grpSpLocks/>
          </p:cNvGrpSpPr>
          <p:nvPr/>
        </p:nvGrpSpPr>
        <p:grpSpPr bwMode="auto">
          <a:xfrm>
            <a:off x="5899150" y="4387850"/>
            <a:ext cx="1225550" cy="390525"/>
            <a:chOff x="7987644" y="6100581"/>
            <a:chExt cx="122616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2" name="Rukopis 121">
                  <a:extLst>
                    <a:ext uri="{FF2B5EF4-FFF2-40B4-BE49-F238E27FC236}">
                      <a16:creationId xmlns:a16="http://schemas.microsoft.com/office/drawing/2014/main" id="{807B6DA9-1D03-7CAA-32C0-2E7C0168B8D9}"/>
                    </a:ext>
                  </a:extLst>
                </p14:cNvPr>
                <p14:cNvContentPartPr/>
                <p14:nvPr/>
              </p14:nvContentPartPr>
              <p14:xfrm>
                <a:off x="7987644" y="6195261"/>
                <a:ext cx="127080" cy="126000"/>
              </p14:xfrm>
            </p:contentPart>
          </mc:Choice>
          <mc:Fallback>
            <p:pic>
              <p:nvPicPr>
                <p:cNvPr id="122" name="Rukopis 121">
                  <a:extLst>
                    <a:ext uri="{FF2B5EF4-FFF2-40B4-BE49-F238E27FC236}">
                      <a16:creationId xmlns:a16="http://schemas.microsoft.com/office/drawing/2014/main" id="{807B6DA9-1D03-7CAA-32C0-2E7C0168B8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78618" y="6186261"/>
                  <a:ext cx="14477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3" name="Rukopis 122">
                  <a:extLst>
                    <a:ext uri="{FF2B5EF4-FFF2-40B4-BE49-F238E27FC236}">
                      <a16:creationId xmlns:a16="http://schemas.microsoft.com/office/drawing/2014/main" id="{13B99F89-5110-E3F2-04A2-270BDDCF94F8}"/>
                    </a:ext>
                  </a:extLst>
                </p14:cNvPr>
                <p14:cNvContentPartPr/>
                <p14:nvPr/>
              </p14:nvContentPartPr>
              <p14:xfrm>
                <a:off x="8112204" y="6228021"/>
                <a:ext cx="64440" cy="184680"/>
              </p14:xfrm>
            </p:contentPart>
          </mc:Choice>
          <mc:Fallback>
            <p:pic>
              <p:nvPicPr>
                <p:cNvPr id="123" name="Rukopis 122">
                  <a:extLst>
                    <a:ext uri="{FF2B5EF4-FFF2-40B4-BE49-F238E27FC236}">
                      <a16:creationId xmlns:a16="http://schemas.microsoft.com/office/drawing/2014/main" id="{13B99F89-5110-E3F2-04A2-270BDDCF94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03204" y="6219021"/>
                  <a:ext cx="82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4" name="Rukopis 123">
                  <a:extLst>
                    <a:ext uri="{FF2B5EF4-FFF2-40B4-BE49-F238E27FC236}">
                      <a16:creationId xmlns:a16="http://schemas.microsoft.com/office/drawing/2014/main" id="{140D033B-5BCD-AD6D-DB5E-397FF9F1F1B9}"/>
                    </a:ext>
                  </a:extLst>
                </p14:cNvPr>
                <p14:cNvContentPartPr/>
                <p14:nvPr/>
              </p14:nvContentPartPr>
              <p14:xfrm>
                <a:off x="8110764" y="6204621"/>
                <a:ext cx="120960" cy="96480"/>
              </p14:xfrm>
            </p:contentPart>
          </mc:Choice>
          <mc:Fallback>
            <p:pic>
              <p:nvPicPr>
                <p:cNvPr id="124" name="Rukopis 123">
                  <a:extLst>
                    <a:ext uri="{FF2B5EF4-FFF2-40B4-BE49-F238E27FC236}">
                      <a16:creationId xmlns:a16="http://schemas.microsoft.com/office/drawing/2014/main" id="{140D033B-5BCD-AD6D-DB5E-397FF9F1F1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01764" y="6195654"/>
                  <a:ext cx="138600" cy="114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5" name="Rukopis 124">
                  <a:extLst>
                    <a:ext uri="{FF2B5EF4-FFF2-40B4-BE49-F238E27FC236}">
                      <a16:creationId xmlns:a16="http://schemas.microsoft.com/office/drawing/2014/main" id="{8FB8A53F-E1C3-1586-DAFE-A6EFA4901F33}"/>
                    </a:ext>
                  </a:extLst>
                </p14:cNvPr>
                <p14:cNvContentPartPr/>
                <p14:nvPr/>
              </p14:nvContentPartPr>
              <p14:xfrm>
                <a:off x="8238204" y="6191661"/>
                <a:ext cx="124560" cy="131400"/>
              </p14:xfrm>
            </p:contentPart>
          </mc:Choice>
          <mc:Fallback>
            <p:pic>
              <p:nvPicPr>
                <p:cNvPr id="125" name="Rukopis 124">
                  <a:extLst>
                    <a:ext uri="{FF2B5EF4-FFF2-40B4-BE49-F238E27FC236}">
                      <a16:creationId xmlns:a16="http://schemas.microsoft.com/office/drawing/2014/main" id="{8FB8A53F-E1C3-1586-DAFE-A6EFA4901F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9204" y="6182661"/>
                  <a:ext cx="142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6" name="Rukopis 125">
                  <a:extLst>
                    <a:ext uri="{FF2B5EF4-FFF2-40B4-BE49-F238E27FC236}">
                      <a16:creationId xmlns:a16="http://schemas.microsoft.com/office/drawing/2014/main" id="{25A10DD4-C7D9-55D3-BCDF-A676878172FA}"/>
                    </a:ext>
                  </a:extLst>
                </p14:cNvPr>
                <p14:cNvContentPartPr/>
                <p14:nvPr/>
              </p14:nvContentPartPr>
              <p14:xfrm>
                <a:off x="8364564" y="6210741"/>
                <a:ext cx="98280" cy="89640"/>
              </p14:xfrm>
            </p:contentPart>
          </mc:Choice>
          <mc:Fallback>
            <p:pic>
              <p:nvPicPr>
                <p:cNvPr id="126" name="Rukopis 125">
                  <a:extLst>
                    <a:ext uri="{FF2B5EF4-FFF2-40B4-BE49-F238E27FC236}">
                      <a16:creationId xmlns:a16="http://schemas.microsoft.com/office/drawing/2014/main" id="{25A10DD4-C7D9-55D3-BCDF-A676878172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55531" y="6201705"/>
                  <a:ext cx="115985" cy="107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7" name="Rukopis 126">
                  <a:extLst>
                    <a:ext uri="{FF2B5EF4-FFF2-40B4-BE49-F238E27FC236}">
                      <a16:creationId xmlns:a16="http://schemas.microsoft.com/office/drawing/2014/main" id="{A3273FCE-C90D-F4F8-09BD-3982CADDFAAB}"/>
                    </a:ext>
                  </a:extLst>
                </p14:cNvPr>
                <p14:cNvContentPartPr/>
                <p14:nvPr/>
              </p14:nvContentPartPr>
              <p14:xfrm>
                <a:off x="8480844" y="6208941"/>
                <a:ext cx="49680" cy="109800"/>
              </p14:xfrm>
            </p:contentPart>
          </mc:Choice>
          <mc:Fallback>
            <p:pic>
              <p:nvPicPr>
                <p:cNvPr id="127" name="Rukopis 126">
                  <a:extLst>
                    <a:ext uri="{FF2B5EF4-FFF2-40B4-BE49-F238E27FC236}">
                      <a16:creationId xmlns:a16="http://schemas.microsoft.com/office/drawing/2014/main" id="{A3273FCE-C90D-F4F8-09BD-3982CADDFA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71844" y="6199941"/>
                  <a:ext cx="67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1" name="Rukopis 130">
                  <a:extLst>
                    <a:ext uri="{FF2B5EF4-FFF2-40B4-BE49-F238E27FC236}">
                      <a16:creationId xmlns:a16="http://schemas.microsoft.com/office/drawing/2014/main" id="{4742605D-9FAD-E0E9-A066-50EA07B3C25A}"/>
                    </a:ext>
                  </a:extLst>
                </p14:cNvPr>
                <p14:cNvContentPartPr/>
                <p14:nvPr/>
              </p14:nvContentPartPr>
              <p14:xfrm>
                <a:off x="8556804" y="6136221"/>
                <a:ext cx="7200" cy="8640"/>
              </p14:xfrm>
            </p:contentPart>
          </mc:Choice>
          <mc:Fallback>
            <p:pic>
              <p:nvPicPr>
                <p:cNvPr id="131" name="Rukopis 130">
                  <a:extLst>
                    <a:ext uri="{FF2B5EF4-FFF2-40B4-BE49-F238E27FC236}">
                      <a16:creationId xmlns:a16="http://schemas.microsoft.com/office/drawing/2014/main" id="{4742605D-9FAD-E0E9-A066-50EA07B3C2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47804" y="6127221"/>
                  <a:ext cx="2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4" name="Rukopis 133">
                  <a:extLst>
                    <a:ext uri="{FF2B5EF4-FFF2-40B4-BE49-F238E27FC236}">
                      <a16:creationId xmlns:a16="http://schemas.microsoft.com/office/drawing/2014/main" id="{2D0E418F-3B17-C9DD-7331-F1B99527D1BC}"/>
                    </a:ext>
                  </a:extLst>
                </p14:cNvPr>
                <p14:cNvContentPartPr/>
                <p14:nvPr/>
              </p14:nvContentPartPr>
              <p14:xfrm>
                <a:off x="8466804" y="6100581"/>
                <a:ext cx="208440" cy="352440"/>
              </p14:xfrm>
            </p:contentPart>
          </mc:Choice>
          <mc:Fallback>
            <p:pic>
              <p:nvPicPr>
                <p:cNvPr id="134" name="Rukopis 133">
                  <a:extLst>
                    <a:ext uri="{FF2B5EF4-FFF2-40B4-BE49-F238E27FC236}">
                      <a16:creationId xmlns:a16="http://schemas.microsoft.com/office/drawing/2014/main" id="{2D0E418F-3B17-C9DD-7331-F1B99527D1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57820" y="6091581"/>
                  <a:ext cx="22605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5" name="Rukopis 134">
                  <a:extLst>
                    <a:ext uri="{FF2B5EF4-FFF2-40B4-BE49-F238E27FC236}">
                      <a16:creationId xmlns:a16="http://schemas.microsoft.com/office/drawing/2014/main" id="{38979F13-C716-F6D2-4076-0DCDF7EAF7B0}"/>
                    </a:ext>
                  </a:extLst>
                </p14:cNvPr>
                <p14:cNvContentPartPr/>
                <p14:nvPr/>
              </p14:nvContentPartPr>
              <p14:xfrm>
                <a:off x="8530884" y="6240621"/>
                <a:ext cx="101520" cy="6480"/>
              </p14:xfrm>
            </p:contentPart>
          </mc:Choice>
          <mc:Fallback>
            <p:pic>
              <p:nvPicPr>
                <p:cNvPr id="135" name="Rukopis 134">
                  <a:extLst>
                    <a:ext uri="{FF2B5EF4-FFF2-40B4-BE49-F238E27FC236}">
                      <a16:creationId xmlns:a16="http://schemas.microsoft.com/office/drawing/2014/main" id="{38979F13-C716-F6D2-4076-0DCDF7EAF7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21916" y="6231621"/>
                  <a:ext cx="119098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6" name="Rukopis 135">
                  <a:extLst>
                    <a:ext uri="{FF2B5EF4-FFF2-40B4-BE49-F238E27FC236}">
                      <a16:creationId xmlns:a16="http://schemas.microsoft.com/office/drawing/2014/main" id="{4FBAA016-04AE-B371-63E7-50374F20571A}"/>
                    </a:ext>
                  </a:extLst>
                </p14:cNvPr>
                <p14:cNvContentPartPr/>
                <p14:nvPr/>
              </p14:nvContentPartPr>
              <p14:xfrm>
                <a:off x="8621604" y="6211461"/>
                <a:ext cx="37800" cy="134640"/>
              </p14:xfrm>
            </p:contentPart>
          </mc:Choice>
          <mc:Fallback>
            <p:pic>
              <p:nvPicPr>
                <p:cNvPr id="136" name="Rukopis 135">
                  <a:extLst>
                    <a:ext uri="{FF2B5EF4-FFF2-40B4-BE49-F238E27FC236}">
                      <a16:creationId xmlns:a16="http://schemas.microsoft.com/office/drawing/2014/main" id="{4FBAA016-04AE-B371-63E7-50374F2057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12604" y="6202461"/>
                  <a:ext cx="55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8" name="Rukopis 137">
                  <a:extLst>
                    <a:ext uri="{FF2B5EF4-FFF2-40B4-BE49-F238E27FC236}">
                      <a16:creationId xmlns:a16="http://schemas.microsoft.com/office/drawing/2014/main" id="{D512517C-0AB1-F86E-C070-FBD0EE81D71B}"/>
                    </a:ext>
                  </a:extLst>
                </p14:cNvPr>
                <p14:cNvContentPartPr/>
                <p14:nvPr/>
              </p14:nvContentPartPr>
              <p14:xfrm>
                <a:off x="8692524" y="6183381"/>
                <a:ext cx="2880" cy="8280"/>
              </p14:xfrm>
            </p:contentPart>
          </mc:Choice>
          <mc:Fallback>
            <p:pic>
              <p:nvPicPr>
                <p:cNvPr id="138" name="Rukopis 137">
                  <a:extLst>
                    <a:ext uri="{FF2B5EF4-FFF2-40B4-BE49-F238E27FC236}">
                      <a16:creationId xmlns:a16="http://schemas.microsoft.com/office/drawing/2014/main" id="{D512517C-0AB1-F86E-C070-FBD0EE81D7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82238" y="6173972"/>
                  <a:ext cx="23040" cy="26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9" name="Rukopis 138">
                  <a:extLst>
                    <a:ext uri="{FF2B5EF4-FFF2-40B4-BE49-F238E27FC236}">
                      <a16:creationId xmlns:a16="http://schemas.microsoft.com/office/drawing/2014/main" id="{8F88E60A-055F-3D04-32D6-E50CF2755A7B}"/>
                    </a:ext>
                  </a:extLst>
                </p14:cNvPr>
                <p14:cNvContentPartPr/>
                <p14:nvPr/>
              </p14:nvContentPartPr>
              <p14:xfrm>
                <a:off x="8763084" y="6242421"/>
                <a:ext cx="16920" cy="9000"/>
              </p14:xfrm>
            </p:contentPart>
          </mc:Choice>
          <mc:Fallback>
            <p:pic>
              <p:nvPicPr>
                <p:cNvPr id="139" name="Rukopis 138">
                  <a:extLst>
                    <a:ext uri="{FF2B5EF4-FFF2-40B4-BE49-F238E27FC236}">
                      <a16:creationId xmlns:a16="http://schemas.microsoft.com/office/drawing/2014/main" id="{8F88E60A-055F-3D04-32D6-E50CF2755A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54084" y="6233421"/>
                  <a:ext cx="3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40" name="Rukopis 139">
                  <a:extLst>
                    <a:ext uri="{FF2B5EF4-FFF2-40B4-BE49-F238E27FC236}">
                      <a16:creationId xmlns:a16="http://schemas.microsoft.com/office/drawing/2014/main" id="{179EDAC0-8C36-A158-C5D0-FBD8B356BBDD}"/>
                    </a:ext>
                  </a:extLst>
                </p14:cNvPr>
                <p14:cNvContentPartPr/>
                <p14:nvPr/>
              </p14:nvContentPartPr>
              <p14:xfrm>
                <a:off x="8686404" y="6214341"/>
                <a:ext cx="92520" cy="108360"/>
              </p14:xfrm>
            </p:contentPart>
          </mc:Choice>
          <mc:Fallback>
            <p:pic>
              <p:nvPicPr>
                <p:cNvPr id="140" name="Rukopis 139">
                  <a:extLst>
                    <a:ext uri="{FF2B5EF4-FFF2-40B4-BE49-F238E27FC236}">
                      <a16:creationId xmlns:a16="http://schemas.microsoft.com/office/drawing/2014/main" id="{179EDAC0-8C36-A158-C5D0-FBD8B356BB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77439" y="6205341"/>
                  <a:ext cx="110092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1" name="Rukopis 140">
                  <a:extLst>
                    <a:ext uri="{FF2B5EF4-FFF2-40B4-BE49-F238E27FC236}">
                      <a16:creationId xmlns:a16="http://schemas.microsoft.com/office/drawing/2014/main" id="{5D4EE7DB-A741-BCBD-518E-4A247E13EF21}"/>
                    </a:ext>
                  </a:extLst>
                </p14:cNvPr>
                <p14:cNvContentPartPr/>
                <p14:nvPr/>
              </p14:nvContentPartPr>
              <p14:xfrm>
                <a:off x="8773524" y="6211461"/>
                <a:ext cx="42840" cy="109440"/>
              </p14:xfrm>
            </p:contentPart>
          </mc:Choice>
          <mc:Fallback>
            <p:pic>
              <p:nvPicPr>
                <p:cNvPr id="141" name="Rukopis 140">
                  <a:extLst>
                    <a:ext uri="{FF2B5EF4-FFF2-40B4-BE49-F238E27FC236}">
                      <a16:creationId xmlns:a16="http://schemas.microsoft.com/office/drawing/2014/main" id="{5D4EE7DB-A741-BCBD-518E-4A247E13EF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64448" y="6202461"/>
                  <a:ext cx="60629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2" name="Rukopis 141">
                  <a:extLst>
                    <a:ext uri="{FF2B5EF4-FFF2-40B4-BE49-F238E27FC236}">
                      <a16:creationId xmlns:a16="http://schemas.microsoft.com/office/drawing/2014/main" id="{F29A22E0-AEEE-2C73-402C-04DB6749FA8D}"/>
                    </a:ext>
                  </a:extLst>
                </p14:cNvPr>
                <p14:cNvContentPartPr/>
                <p14:nvPr/>
              </p14:nvContentPartPr>
              <p14:xfrm>
                <a:off x="8848404" y="6115701"/>
                <a:ext cx="17280" cy="20880"/>
              </p14:xfrm>
            </p:contentPart>
          </mc:Choice>
          <mc:Fallback>
            <p:pic>
              <p:nvPicPr>
                <p:cNvPr id="142" name="Rukopis 141">
                  <a:extLst>
                    <a:ext uri="{FF2B5EF4-FFF2-40B4-BE49-F238E27FC236}">
                      <a16:creationId xmlns:a16="http://schemas.microsoft.com/office/drawing/2014/main" id="{F29A22E0-AEEE-2C73-402C-04DB6749FA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39404" y="6106701"/>
                  <a:ext cx="3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3" name="Rukopis 142">
                  <a:extLst>
                    <a:ext uri="{FF2B5EF4-FFF2-40B4-BE49-F238E27FC236}">
                      <a16:creationId xmlns:a16="http://schemas.microsoft.com/office/drawing/2014/main" id="{369A49C4-97E0-2FEB-8E05-EA8D75AF34B6}"/>
                    </a:ext>
                  </a:extLst>
                </p14:cNvPr>
                <p14:cNvContentPartPr/>
                <p14:nvPr/>
              </p14:nvContentPartPr>
              <p14:xfrm>
                <a:off x="8823564" y="6124701"/>
                <a:ext cx="113040" cy="200520"/>
              </p14:xfrm>
            </p:contentPart>
          </mc:Choice>
          <mc:Fallback>
            <p:pic>
              <p:nvPicPr>
                <p:cNvPr id="143" name="Rukopis 142">
                  <a:extLst>
                    <a:ext uri="{FF2B5EF4-FFF2-40B4-BE49-F238E27FC236}">
                      <a16:creationId xmlns:a16="http://schemas.microsoft.com/office/drawing/2014/main" id="{369A49C4-97E0-2FEB-8E05-EA8D75AF34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14535" y="6115685"/>
                  <a:ext cx="130736" cy="218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4" name="Rukopis 143">
                  <a:extLst>
                    <a:ext uri="{FF2B5EF4-FFF2-40B4-BE49-F238E27FC236}">
                      <a16:creationId xmlns:a16="http://schemas.microsoft.com/office/drawing/2014/main" id="{B6C5CCFD-6C92-F3F5-DF11-E90C9F7EC9B0}"/>
                    </a:ext>
                  </a:extLst>
                </p14:cNvPr>
                <p14:cNvContentPartPr/>
                <p14:nvPr/>
              </p14:nvContentPartPr>
              <p14:xfrm>
                <a:off x="8850924" y="6203901"/>
                <a:ext cx="83520" cy="25560"/>
              </p14:xfrm>
            </p:contentPart>
          </mc:Choice>
          <mc:Fallback>
            <p:pic>
              <p:nvPicPr>
                <p:cNvPr id="144" name="Rukopis 143">
                  <a:extLst>
                    <a:ext uri="{FF2B5EF4-FFF2-40B4-BE49-F238E27FC236}">
                      <a16:creationId xmlns:a16="http://schemas.microsoft.com/office/drawing/2014/main" id="{B6C5CCFD-6C92-F3F5-DF11-E90C9F7EC9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41963" y="6194901"/>
                  <a:ext cx="101084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45" name="Rukopis 144">
                  <a:extLst>
                    <a:ext uri="{FF2B5EF4-FFF2-40B4-BE49-F238E27FC236}">
                      <a16:creationId xmlns:a16="http://schemas.microsoft.com/office/drawing/2014/main" id="{148EF484-4F6E-384F-8BA7-0C0BDF616544}"/>
                    </a:ext>
                  </a:extLst>
                </p14:cNvPr>
                <p14:cNvContentPartPr/>
                <p14:nvPr/>
              </p14:nvContentPartPr>
              <p14:xfrm>
                <a:off x="8900604" y="6216501"/>
                <a:ext cx="313200" cy="274680"/>
              </p14:xfrm>
            </p:contentPart>
          </mc:Choice>
          <mc:Fallback>
            <p:pic>
              <p:nvPicPr>
                <p:cNvPr id="145" name="Rukopis 144">
                  <a:extLst>
                    <a:ext uri="{FF2B5EF4-FFF2-40B4-BE49-F238E27FC236}">
                      <a16:creationId xmlns:a16="http://schemas.microsoft.com/office/drawing/2014/main" id="{148EF484-4F6E-384F-8BA7-0C0BDF6165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91614" y="6207501"/>
                  <a:ext cx="33082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6" name="Rukopis 145">
                <a:extLst>
                  <a:ext uri="{FF2B5EF4-FFF2-40B4-BE49-F238E27FC236}">
                    <a16:creationId xmlns:a16="http://schemas.microsoft.com/office/drawing/2014/main" id="{5D0EE1A9-F622-A71D-F55C-9B95CC800CF0}"/>
                  </a:ext>
                </a:extLst>
              </p14:cNvPr>
              <p14:cNvContentPartPr/>
              <p14:nvPr/>
            </p14:nvContentPartPr>
            <p14:xfrm>
              <a:off x="2249763" y="4539197"/>
              <a:ext cx="3600" cy="27360"/>
            </p14:xfrm>
          </p:contentPart>
        </mc:Choice>
        <mc:Fallback>
          <p:pic>
            <p:nvPicPr>
              <p:cNvPr id="146" name="Rukopis 145">
                <a:extLst>
                  <a:ext uri="{FF2B5EF4-FFF2-40B4-BE49-F238E27FC236}">
                    <a16:creationId xmlns:a16="http://schemas.microsoft.com/office/drawing/2014/main" id="{5D0EE1A9-F622-A71D-F55C-9B95CC800CF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13763" y="4503197"/>
                <a:ext cx="7524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6" name="Skupina 25">
            <a:extLst>
              <a:ext uri="{FF2B5EF4-FFF2-40B4-BE49-F238E27FC236}">
                <a16:creationId xmlns:a16="http://schemas.microsoft.com/office/drawing/2014/main" id="{B74663DF-4C27-5518-57B4-C590BFF46E65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4275138"/>
            <a:ext cx="1433512" cy="322262"/>
            <a:chOff x="1493403" y="4275317"/>
            <a:chExt cx="143388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48" name="Rukopis 147">
                  <a:extLst>
                    <a:ext uri="{FF2B5EF4-FFF2-40B4-BE49-F238E27FC236}">
                      <a16:creationId xmlns:a16="http://schemas.microsoft.com/office/drawing/2014/main" id="{F05B553E-0F3A-7E2A-DFCD-093C4DA686E6}"/>
                    </a:ext>
                  </a:extLst>
                </p14:cNvPr>
                <p14:cNvContentPartPr/>
                <p14:nvPr/>
              </p14:nvContentPartPr>
              <p14:xfrm>
                <a:off x="1493403" y="4318517"/>
                <a:ext cx="141840" cy="265680"/>
              </p14:xfrm>
            </p:contentPart>
          </mc:Choice>
          <mc:Fallback>
            <p:pic>
              <p:nvPicPr>
                <p:cNvPr id="148" name="Rukopis 147">
                  <a:extLst>
                    <a:ext uri="{FF2B5EF4-FFF2-40B4-BE49-F238E27FC236}">
                      <a16:creationId xmlns:a16="http://schemas.microsoft.com/office/drawing/2014/main" id="{F05B553E-0F3A-7E2A-DFCD-093C4DA686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84403" y="4309517"/>
                  <a:ext cx="159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9" name="Rukopis 148">
                  <a:extLst>
                    <a:ext uri="{FF2B5EF4-FFF2-40B4-BE49-F238E27FC236}">
                      <a16:creationId xmlns:a16="http://schemas.microsoft.com/office/drawing/2014/main" id="{901E6596-B549-E515-7256-109BBCEB6A50}"/>
                    </a:ext>
                  </a:extLst>
                </p14:cNvPr>
                <p14:cNvContentPartPr/>
                <p14:nvPr/>
              </p14:nvContentPartPr>
              <p14:xfrm>
                <a:off x="1673763" y="4444517"/>
                <a:ext cx="110520" cy="21960"/>
              </p14:xfrm>
            </p:contentPart>
          </mc:Choice>
          <mc:Fallback>
            <p:pic>
              <p:nvPicPr>
                <p:cNvPr id="149" name="Rukopis 148">
                  <a:extLst>
                    <a:ext uri="{FF2B5EF4-FFF2-40B4-BE49-F238E27FC236}">
                      <a16:creationId xmlns:a16="http://schemas.microsoft.com/office/drawing/2014/main" id="{901E6596-B549-E515-7256-109BBCEB6A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64763" y="4435517"/>
                  <a:ext cx="128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0" name="Rukopis 149">
                  <a:extLst>
                    <a:ext uri="{FF2B5EF4-FFF2-40B4-BE49-F238E27FC236}">
                      <a16:creationId xmlns:a16="http://schemas.microsoft.com/office/drawing/2014/main" id="{AC6C69D6-4741-1E58-FEB3-6F8AC9675F06}"/>
                    </a:ext>
                  </a:extLst>
                </p14:cNvPr>
                <p14:cNvContentPartPr/>
                <p14:nvPr/>
              </p14:nvContentPartPr>
              <p14:xfrm>
                <a:off x="1839363" y="4414637"/>
                <a:ext cx="80280" cy="182880"/>
              </p14:xfrm>
            </p:contentPart>
          </mc:Choice>
          <mc:Fallback>
            <p:pic>
              <p:nvPicPr>
                <p:cNvPr id="150" name="Rukopis 149">
                  <a:extLst>
                    <a:ext uri="{FF2B5EF4-FFF2-40B4-BE49-F238E27FC236}">
                      <a16:creationId xmlns:a16="http://schemas.microsoft.com/office/drawing/2014/main" id="{AC6C69D6-4741-1E58-FEB3-6F8AC9675F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30363" y="4405637"/>
                  <a:ext cx="97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1" name="Rukopis 150">
                  <a:extLst>
                    <a:ext uri="{FF2B5EF4-FFF2-40B4-BE49-F238E27FC236}">
                      <a16:creationId xmlns:a16="http://schemas.microsoft.com/office/drawing/2014/main" id="{975B922D-DDE7-6CAD-1CB8-D3DEDE7BA850}"/>
                    </a:ext>
                  </a:extLst>
                </p14:cNvPr>
                <p14:cNvContentPartPr/>
                <p14:nvPr/>
              </p14:nvContentPartPr>
              <p14:xfrm>
                <a:off x="1842603" y="4386197"/>
                <a:ext cx="141120" cy="98640"/>
              </p14:xfrm>
            </p:contentPart>
          </mc:Choice>
          <mc:Fallback>
            <p:pic>
              <p:nvPicPr>
                <p:cNvPr id="151" name="Rukopis 150">
                  <a:extLst>
                    <a:ext uri="{FF2B5EF4-FFF2-40B4-BE49-F238E27FC236}">
                      <a16:creationId xmlns:a16="http://schemas.microsoft.com/office/drawing/2014/main" id="{975B922D-DDE7-6CAD-1CB8-D3DEDE7BA8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33603" y="4377230"/>
                  <a:ext cx="158760" cy="116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52" name="Rukopis 151">
                  <a:extLst>
                    <a:ext uri="{FF2B5EF4-FFF2-40B4-BE49-F238E27FC236}">
                      <a16:creationId xmlns:a16="http://schemas.microsoft.com/office/drawing/2014/main" id="{554F1C38-6E56-4B7E-5718-3E0363CC8C19}"/>
                    </a:ext>
                  </a:extLst>
                </p14:cNvPr>
                <p14:cNvContentPartPr/>
                <p14:nvPr/>
              </p14:nvContentPartPr>
              <p14:xfrm>
                <a:off x="1991643" y="4378637"/>
                <a:ext cx="100440" cy="100800"/>
              </p14:xfrm>
            </p:contentPart>
          </mc:Choice>
          <mc:Fallback>
            <p:pic>
              <p:nvPicPr>
                <p:cNvPr id="152" name="Rukopis 151">
                  <a:extLst>
                    <a:ext uri="{FF2B5EF4-FFF2-40B4-BE49-F238E27FC236}">
                      <a16:creationId xmlns:a16="http://schemas.microsoft.com/office/drawing/2014/main" id="{554F1C38-6E56-4B7E-5718-3E0363CC8C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82643" y="4369637"/>
                  <a:ext cx="11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3" name="Rukopis 152">
                  <a:extLst>
                    <a:ext uri="{FF2B5EF4-FFF2-40B4-BE49-F238E27FC236}">
                      <a16:creationId xmlns:a16="http://schemas.microsoft.com/office/drawing/2014/main" id="{75B53D7A-8E8C-EF2B-3CAF-005AA6F8234D}"/>
                    </a:ext>
                  </a:extLst>
                </p14:cNvPr>
                <p14:cNvContentPartPr/>
                <p14:nvPr/>
              </p14:nvContentPartPr>
              <p14:xfrm>
                <a:off x="2112243" y="4405277"/>
                <a:ext cx="70920" cy="58320"/>
              </p14:xfrm>
            </p:contentPart>
          </mc:Choice>
          <mc:Fallback>
            <p:pic>
              <p:nvPicPr>
                <p:cNvPr id="153" name="Rukopis 152">
                  <a:extLst>
                    <a:ext uri="{FF2B5EF4-FFF2-40B4-BE49-F238E27FC236}">
                      <a16:creationId xmlns:a16="http://schemas.microsoft.com/office/drawing/2014/main" id="{75B53D7A-8E8C-EF2B-3CAF-005AA6F823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03243" y="4396277"/>
                  <a:ext cx="88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54" name="Rukopis 153">
                  <a:extLst>
                    <a:ext uri="{FF2B5EF4-FFF2-40B4-BE49-F238E27FC236}">
                      <a16:creationId xmlns:a16="http://schemas.microsoft.com/office/drawing/2014/main" id="{29E53AD9-47C0-9274-F6EA-10A2AA01AFAB}"/>
                    </a:ext>
                  </a:extLst>
                </p14:cNvPr>
                <p14:cNvContentPartPr/>
                <p14:nvPr/>
              </p14:nvContentPartPr>
              <p14:xfrm>
                <a:off x="2122683" y="4390877"/>
                <a:ext cx="41040" cy="88560"/>
              </p14:xfrm>
            </p:contentPart>
          </mc:Choice>
          <mc:Fallback>
            <p:pic>
              <p:nvPicPr>
                <p:cNvPr id="154" name="Rukopis 153">
                  <a:extLst>
                    <a:ext uri="{FF2B5EF4-FFF2-40B4-BE49-F238E27FC236}">
                      <a16:creationId xmlns:a16="http://schemas.microsoft.com/office/drawing/2014/main" id="{29E53AD9-47C0-9274-F6EA-10A2AA01AF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13683" y="4381877"/>
                  <a:ext cx="58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7" name="Rukopis 156">
                  <a:extLst>
                    <a:ext uri="{FF2B5EF4-FFF2-40B4-BE49-F238E27FC236}">
                      <a16:creationId xmlns:a16="http://schemas.microsoft.com/office/drawing/2014/main" id="{A4B5CBA8-AEE4-42EA-D797-6A37E9F14C07}"/>
                    </a:ext>
                  </a:extLst>
                </p14:cNvPr>
                <p14:cNvContentPartPr/>
                <p14:nvPr/>
              </p14:nvContentPartPr>
              <p14:xfrm>
                <a:off x="2215923" y="4386917"/>
                <a:ext cx="223560" cy="97200"/>
              </p14:xfrm>
            </p:contentPart>
          </mc:Choice>
          <mc:Fallback>
            <p:pic>
              <p:nvPicPr>
                <p:cNvPr id="157" name="Rukopis 156">
                  <a:extLst>
                    <a:ext uri="{FF2B5EF4-FFF2-40B4-BE49-F238E27FC236}">
                      <a16:creationId xmlns:a16="http://schemas.microsoft.com/office/drawing/2014/main" id="{A4B5CBA8-AEE4-42EA-D797-6A37E9F14C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06923" y="4377917"/>
                  <a:ext cx="241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72" name="Rukopis 171">
                  <a:extLst>
                    <a:ext uri="{FF2B5EF4-FFF2-40B4-BE49-F238E27FC236}">
                      <a16:creationId xmlns:a16="http://schemas.microsoft.com/office/drawing/2014/main" id="{988B75EE-3AC1-4B2C-2F57-85B0AAC082AB}"/>
                    </a:ext>
                  </a:extLst>
                </p14:cNvPr>
                <p14:cNvContentPartPr/>
                <p14:nvPr/>
              </p14:nvContentPartPr>
              <p14:xfrm>
                <a:off x="2353083" y="4378637"/>
                <a:ext cx="85680" cy="140760"/>
              </p14:xfrm>
            </p:contentPart>
          </mc:Choice>
          <mc:Fallback>
            <p:pic>
              <p:nvPicPr>
                <p:cNvPr id="172" name="Rukopis 171">
                  <a:extLst>
                    <a:ext uri="{FF2B5EF4-FFF2-40B4-BE49-F238E27FC236}">
                      <a16:creationId xmlns:a16="http://schemas.microsoft.com/office/drawing/2014/main" id="{988B75EE-3AC1-4B2C-2F57-85B0AAC082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44083" y="4369637"/>
                  <a:ext cx="103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4" name="Rukopis 183">
                  <a:extLst>
                    <a:ext uri="{FF2B5EF4-FFF2-40B4-BE49-F238E27FC236}">
                      <a16:creationId xmlns:a16="http://schemas.microsoft.com/office/drawing/2014/main" id="{1B158E05-B97B-3C60-9C0D-031957D69F7C}"/>
                    </a:ext>
                  </a:extLst>
                </p14:cNvPr>
                <p14:cNvContentPartPr/>
                <p14:nvPr/>
              </p14:nvContentPartPr>
              <p14:xfrm>
                <a:off x="2164803" y="4381157"/>
                <a:ext cx="30960" cy="40320"/>
              </p14:xfrm>
            </p:contentPart>
          </mc:Choice>
          <mc:Fallback>
            <p:pic>
              <p:nvPicPr>
                <p:cNvPr id="184" name="Rukopis 183">
                  <a:extLst>
                    <a:ext uri="{FF2B5EF4-FFF2-40B4-BE49-F238E27FC236}">
                      <a16:creationId xmlns:a16="http://schemas.microsoft.com/office/drawing/2014/main" id="{1B158E05-B97B-3C60-9C0D-031957D69F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55906" y="4372076"/>
                  <a:ext cx="48397" cy="58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6" name="Rukopis 185">
                  <a:extLst>
                    <a:ext uri="{FF2B5EF4-FFF2-40B4-BE49-F238E27FC236}">
                      <a16:creationId xmlns:a16="http://schemas.microsoft.com/office/drawing/2014/main" id="{E1EAA92F-1574-5C73-1FF1-2FA44016924B}"/>
                    </a:ext>
                  </a:extLst>
                </p14:cNvPr>
                <p14:cNvContentPartPr/>
                <p14:nvPr/>
              </p14:nvContentPartPr>
              <p14:xfrm>
                <a:off x="2459283" y="4275317"/>
                <a:ext cx="83880" cy="229320"/>
              </p14:xfrm>
            </p:contentPart>
          </mc:Choice>
          <mc:Fallback>
            <p:pic>
              <p:nvPicPr>
                <p:cNvPr id="186" name="Rukopis 185">
                  <a:extLst>
                    <a:ext uri="{FF2B5EF4-FFF2-40B4-BE49-F238E27FC236}">
                      <a16:creationId xmlns:a16="http://schemas.microsoft.com/office/drawing/2014/main" id="{E1EAA92F-1574-5C73-1FF1-2FA4401692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50283" y="4266317"/>
                  <a:ext cx="101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7" name="Rukopis 186">
                  <a:extLst>
                    <a:ext uri="{FF2B5EF4-FFF2-40B4-BE49-F238E27FC236}">
                      <a16:creationId xmlns:a16="http://schemas.microsoft.com/office/drawing/2014/main" id="{0BD97E82-AF6C-6A03-3B2A-F61FEB9706FD}"/>
                    </a:ext>
                  </a:extLst>
                </p14:cNvPr>
                <p14:cNvContentPartPr/>
                <p14:nvPr/>
              </p14:nvContentPartPr>
              <p14:xfrm>
                <a:off x="2513643" y="4381877"/>
                <a:ext cx="100440" cy="109440"/>
              </p14:xfrm>
            </p:contentPart>
          </mc:Choice>
          <mc:Fallback>
            <p:pic>
              <p:nvPicPr>
                <p:cNvPr id="187" name="Rukopis 186">
                  <a:extLst>
                    <a:ext uri="{FF2B5EF4-FFF2-40B4-BE49-F238E27FC236}">
                      <a16:creationId xmlns:a16="http://schemas.microsoft.com/office/drawing/2014/main" id="{0BD97E82-AF6C-6A03-3B2A-F61FEB9706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04643" y="4372877"/>
                  <a:ext cx="118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88" name="Rukopis 187">
                  <a:extLst>
                    <a:ext uri="{FF2B5EF4-FFF2-40B4-BE49-F238E27FC236}">
                      <a16:creationId xmlns:a16="http://schemas.microsoft.com/office/drawing/2014/main" id="{30F3D4D6-444A-6C20-8C65-386426A5BADD}"/>
                    </a:ext>
                  </a:extLst>
                </p14:cNvPr>
                <p14:cNvContentPartPr/>
                <p14:nvPr/>
              </p14:nvContentPartPr>
              <p14:xfrm>
                <a:off x="2646123" y="4383677"/>
                <a:ext cx="84600" cy="95040"/>
              </p14:xfrm>
            </p:contentPart>
          </mc:Choice>
          <mc:Fallback>
            <p:pic>
              <p:nvPicPr>
                <p:cNvPr id="188" name="Rukopis 187">
                  <a:extLst>
                    <a:ext uri="{FF2B5EF4-FFF2-40B4-BE49-F238E27FC236}">
                      <a16:creationId xmlns:a16="http://schemas.microsoft.com/office/drawing/2014/main" id="{30F3D4D6-444A-6C20-8C65-386426A5BA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37161" y="4374643"/>
                  <a:ext cx="102165" cy="112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89" name="Rukopis 188">
                  <a:extLst>
                    <a:ext uri="{FF2B5EF4-FFF2-40B4-BE49-F238E27FC236}">
                      <a16:creationId xmlns:a16="http://schemas.microsoft.com/office/drawing/2014/main" id="{335293BE-5CFD-C580-54AC-3BAA15AE176C}"/>
                    </a:ext>
                  </a:extLst>
                </p14:cNvPr>
                <p14:cNvContentPartPr/>
                <p14:nvPr/>
              </p14:nvContentPartPr>
              <p14:xfrm>
                <a:off x="2785443" y="4382597"/>
                <a:ext cx="141840" cy="136440"/>
              </p14:xfrm>
            </p:contentPart>
          </mc:Choice>
          <mc:Fallback>
            <p:pic>
              <p:nvPicPr>
                <p:cNvPr id="189" name="Rukopis 188">
                  <a:extLst>
                    <a:ext uri="{FF2B5EF4-FFF2-40B4-BE49-F238E27FC236}">
                      <a16:creationId xmlns:a16="http://schemas.microsoft.com/office/drawing/2014/main" id="{335293BE-5CFD-C580-54AC-3BAA15AE17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76420" y="4373597"/>
                  <a:ext cx="159525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7" name="Skupina 29">
            <a:extLst>
              <a:ext uri="{FF2B5EF4-FFF2-40B4-BE49-F238E27FC236}">
                <a16:creationId xmlns:a16="http://schemas.microsoft.com/office/drawing/2014/main" id="{D86AA516-1897-BAD7-DDDA-A2AAFB37D3EB}"/>
              </a:ext>
            </a:extLst>
          </p:cNvPr>
          <p:cNvGrpSpPr>
            <a:grpSpLocks/>
          </p:cNvGrpSpPr>
          <p:nvPr/>
        </p:nvGrpSpPr>
        <p:grpSpPr bwMode="auto">
          <a:xfrm>
            <a:off x="5419725" y="4676775"/>
            <a:ext cx="385763" cy="252413"/>
            <a:chOff x="5419990" y="4676615"/>
            <a:chExt cx="38556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1" name="Rukopis 190">
                  <a:extLst>
                    <a:ext uri="{FF2B5EF4-FFF2-40B4-BE49-F238E27FC236}">
                      <a16:creationId xmlns:a16="http://schemas.microsoft.com/office/drawing/2014/main" id="{82F7ECE5-A156-146E-7E9B-83B3596C8A9B}"/>
                    </a:ext>
                  </a:extLst>
                </p14:cNvPr>
                <p14:cNvContentPartPr/>
                <p14:nvPr/>
              </p14:nvContentPartPr>
              <p14:xfrm>
                <a:off x="5478310" y="4676615"/>
                <a:ext cx="327240" cy="226080"/>
              </p14:xfrm>
            </p:contentPart>
          </mc:Choice>
          <mc:Fallback>
            <p:pic>
              <p:nvPicPr>
                <p:cNvPr id="191" name="Rukopis 190">
                  <a:extLst>
                    <a:ext uri="{FF2B5EF4-FFF2-40B4-BE49-F238E27FC236}">
                      <a16:creationId xmlns:a16="http://schemas.microsoft.com/office/drawing/2014/main" id="{82F7ECE5-A156-146E-7E9B-83B3596C8A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69320" y="4667615"/>
                  <a:ext cx="344861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2" name="Rukopis 191">
                  <a:extLst>
                    <a:ext uri="{FF2B5EF4-FFF2-40B4-BE49-F238E27FC236}">
                      <a16:creationId xmlns:a16="http://schemas.microsoft.com/office/drawing/2014/main" id="{6474DEA3-CB2A-E762-6F87-D6BEBE44F5CA}"/>
                    </a:ext>
                  </a:extLst>
                </p14:cNvPr>
                <p14:cNvContentPartPr/>
                <p14:nvPr/>
              </p14:nvContentPartPr>
              <p14:xfrm>
                <a:off x="5419990" y="4757975"/>
                <a:ext cx="319680" cy="170640"/>
              </p14:xfrm>
            </p:contentPart>
          </mc:Choice>
          <mc:Fallback>
            <p:pic>
              <p:nvPicPr>
                <p:cNvPr id="192" name="Rukopis 191">
                  <a:extLst>
                    <a:ext uri="{FF2B5EF4-FFF2-40B4-BE49-F238E27FC236}">
                      <a16:creationId xmlns:a16="http://schemas.microsoft.com/office/drawing/2014/main" id="{6474DEA3-CB2A-E762-6F87-D6BEBE44F5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10990" y="4748975"/>
                  <a:ext cx="3373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8" name="Skupina 8226">
            <a:extLst>
              <a:ext uri="{FF2B5EF4-FFF2-40B4-BE49-F238E27FC236}">
                <a16:creationId xmlns:a16="http://schemas.microsoft.com/office/drawing/2014/main" id="{5DE27407-0B56-7C82-5FFA-76D3C725E990}"/>
              </a:ext>
            </a:extLst>
          </p:cNvPr>
          <p:cNvGrpSpPr>
            <a:grpSpLocks/>
          </p:cNvGrpSpPr>
          <p:nvPr/>
        </p:nvGrpSpPr>
        <p:grpSpPr bwMode="auto">
          <a:xfrm>
            <a:off x="2393950" y="5924550"/>
            <a:ext cx="677863" cy="247650"/>
            <a:chOff x="2393964" y="5923821"/>
            <a:chExt cx="67752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4" name="Rukopis 193">
                  <a:extLst>
                    <a:ext uri="{FF2B5EF4-FFF2-40B4-BE49-F238E27FC236}">
                      <a16:creationId xmlns:a16="http://schemas.microsoft.com/office/drawing/2014/main" id="{E989BF14-6399-4C18-AFFB-2D8B3C50BF78}"/>
                    </a:ext>
                  </a:extLst>
                </p14:cNvPr>
                <p14:cNvContentPartPr/>
                <p14:nvPr/>
              </p14:nvContentPartPr>
              <p14:xfrm>
                <a:off x="2393964" y="5955141"/>
                <a:ext cx="583560" cy="217800"/>
              </p14:xfrm>
            </p:contentPart>
          </mc:Choice>
          <mc:Fallback>
            <p:pic>
              <p:nvPicPr>
                <p:cNvPr id="194" name="Rukopis 193">
                  <a:extLst>
                    <a:ext uri="{FF2B5EF4-FFF2-40B4-BE49-F238E27FC236}">
                      <a16:creationId xmlns:a16="http://schemas.microsoft.com/office/drawing/2014/main" id="{E989BF14-6399-4C18-AFFB-2D8B3C50BF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84970" y="5946141"/>
                  <a:ext cx="601189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5" name="Rukopis 194">
                  <a:extLst>
                    <a:ext uri="{FF2B5EF4-FFF2-40B4-BE49-F238E27FC236}">
                      <a16:creationId xmlns:a16="http://schemas.microsoft.com/office/drawing/2014/main" id="{975F323A-9757-FD06-48B9-6707BFC76E2F}"/>
                    </a:ext>
                  </a:extLst>
                </p14:cNvPr>
                <p14:cNvContentPartPr/>
                <p14:nvPr/>
              </p14:nvContentPartPr>
              <p14:xfrm>
                <a:off x="2827044" y="5923821"/>
                <a:ext cx="244440" cy="111240"/>
              </p14:xfrm>
            </p:contentPart>
          </mc:Choice>
          <mc:Fallback>
            <p:pic>
              <p:nvPicPr>
                <p:cNvPr id="195" name="Rukopis 194">
                  <a:extLst>
                    <a:ext uri="{FF2B5EF4-FFF2-40B4-BE49-F238E27FC236}">
                      <a16:creationId xmlns:a16="http://schemas.microsoft.com/office/drawing/2014/main" id="{975F323A-9757-FD06-48B9-6707BFC76E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18044" y="5914821"/>
                  <a:ext cx="2620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9" name="Skupina 156">
            <a:extLst>
              <a:ext uri="{FF2B5EF4-FFF2-40B4-BE49-F238E27FC236}">
                <a16:creationId xmlns:a16="http://schemas.microsoft.com/office/drawing/2014/main" id="{F575B89B-1450-1494-6B1F-15126CA53474}"/>
              </a:ext>
            </a:extLst>
          </p:cNvPr>
          <p:cNvGrpSpPr>
            <a:grpSpLocks/>
          </p:cNvGrpSpPr>
          <p:nvPr/>
        </p:nvGrpSpPr>
        <p:grpSpPr bwMode="auto">
          <a:xfrm>
            <a:off x="5959475" y="5969000"/>
            <a:ext cx="155575" cy="222250"/>
            <a:chOff x="5958684" y="5968821"/>
            <a:chExt cx="15696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7" name="Rukopis 196">
                  <a:extLst>
                    <a:ext uri="{FF2B5EF4-FFF2-40B4-BE49-F238E27FC236}">
                      <a16:creationId xmlns:a16="http://schemas.microsoft.com/office/drawing/2014/main" id="{2A0783AC-D52F-8779-738C-FBFBFE7CF8C9}"/>
                    </a:ext>
                  </a:extLst>
                </p14:cNvPr>
                <p14:cNvContentPartPr/>
                <p14:nvPr/>
              </p14:nvContentPartPr>
              <p14:xfrm>
                <a:off x="6045084" y="6007341"/>
                <a:ext cx="56160" cy="183600"/>
              </p14:xfrm>
            </p:contentPart>
          </mc:Choice>
          <mc:Fallback>
            <p:pic>
              <p:nvPicPr>
                <p:cNvPr id="197" name="Rukopis 196">
                  <a:extLst>
                    <a:ext uri="{FF2B5EF4-FFF2-40B4-BE49-F238E27FC236}">
                      <a16:creationId xmlns:a16="http://schemas.microsoft.com/office/drawing/2014/main" id="{2A0783AC-D52F-8779-738C-FBFBFE7CF8C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36084" y="5998341"/>
                  <a:ext cx="73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8" name="Rukopis 197">
                  <a:extLst>
                    <a:ext uri="{FF2B5EF4-FFF2-40B4-BE49-F238E27FC236}">
                      <a16:creationId xmlns:a16="http://schemas.microsoft.com/office/drawing/2014/main" id="{4DD3779D-A5E6-318D-0560-061F4C359A7F}"/>
                    </a:ext>
                  </a:extLst>
                </p14:cNvPr>
                <p14:cNvContentPartPr/>
                <p14:nvPr/>
              </p14:nvContentPartPr>
              <p14:xfrm>
                <a:off x="5958684" y="5968821"/>
                <a:ext cx="156960" cy="129240"/>
              </p14:xfrm>
            </p:contentPart>
          </mc:Choice>
          <mc:Fallback>
            <p:pic>
              <p:nvPicPr>
                <p:cNvPr id="198" name="Rukopis 197">
                  <a:extLst>
                    <a:ext uri="{FF2B5EF4-FFF2-40B4-BE49-F238E27FC236}">
                      <a16:creationId xmlns:a16="http://schemas.microsoft.com/office/drawing/2014/main" id="{4DD3779D-A5E6-318D-0560-061F4C359A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49684" y="5959821"/>
                  <a:ext cx="17460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99" name="Rukopis 198">
                <a:extLst>
                  <a:ext uri="{FF2B5EF4-FFF2-40B4-BE49-F238E27FC236}">
                    <a16:creationId xmlns:a16="http://schemas.microsoft.com/office/drawing/2014/main" id="{E66BEA06-ACAB-77CE-AB4A-346F883F2F62}"/>
                  </a:ext>
                </a:extLst>
              </p14:cNvPr>
              <p14:cNvContentPartPr/>
              <p14:nvPr/>
            </p14:nvContentPartPr>
            <p14:xfrm>
              <a:off x="7329204" y="5929941"/>
              <a:ext cx="214200" cy="133920"/>
            </p14:xfrm>
          </p:contentPart>
        </mc:Choice>
        <mc:Fallback>
          <p:pic>
            <p:nvPicPr>
              <p:cNvPr id="199" name="Rukopis 198">
                <a:extLst>
                  <a:ext uri="{FF2B5EF4-FFF2-40B4-BE49-F238E27FC236}">
                    <a16:creationId xmlns:a16="http://schemas.microsoft.com/office/drawing/2014/main" id="{E66BEA06-ACAB-77CE-AB4A-346F883F2F6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20189" y="5920941"/>
                <a:ext cx="23187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00" name="Rukopis 199">
                <a:extLst>
                  <a:ext uri="{FF2B5EF4-FFF2-40B4-BE49-F238E27FC236}">
                    <a16:creationId xmlns:a16="http://schemas.microsoft.com/office/drawing/2014/main" id="{1E2B3658-2977-5F2C-8291-ACF73D93D650}"/>
                  </a:ext>
                </a:extLst>
              </p14:cNvPr>
              <p14:cNvContentPartPr/>
              <p14:nvPr/>
            </p14:nvContentPartPr>
            <p14:xfrm>
              <a:off x="7275924" y="5879541"/>
              <a:ext cx="202320" cy="133560"/>
            </p14:xfrm>
          </p:contentPart>
        </mc:Choice>
        <mc:Fallback>
          <p:pic>
            <p:nvPicPr>
              <p:cNvPr id="200" name="Rukopis 199">
                <a:extLst>
                  <a:ext uri="{FF2B5EF4-FFF2-40B4-BE49-F238E27FC236}">
                    <a16:creationId xmlns:a16="http://schemas.microsoft.com/office/drawing/2014/main" id="{1E2B3658-2977-5F2C-8291-ACF73D93D65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66924" y="5870541"/>
                <a:ext cx="21996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62" name="Skupina 45">
            <a:extLst>
              <a:ext uri="{FF2B5EF4-FFF2-40B4-BE49-F238E27FC236}">
                <a16:creationId xmlns:a16="http://schemas.microsoft.com/office/drawing/2014/main" id="{41D1A389-0EA9-7684-B8F6-38CE22394E36}"/>
              </a:ext>
            </a:extLst>
          </p:cNvPr>
          <p:cNvGrpSpPr>
            <a:grpSpLocks/>
          </p:cNvGrpSpPr>
          <p:nvPr/>
        </p:nvGrpSpPr>
        <p:grpSpPr bwMode="auto">
          <a:xfrm>
            <a:off x="7686675" y="6129338"/>
            <a:ext cx="263525" cy="203200"/>
            <a:chOff x="7686684" y="6130101"/>
            <a:chExt cx="26352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2" name="Rukopis 201">
                  <a:extLst>
                    <a:ext uri="{FF2B5EF4-FFF2-40B4-BE49-F238E27FC236}">
                      <a16:creationId xmlns:a16="http://schemas.microsoft.com/office/drawing/2014/main" id="{3E2BD40E-2CE4-B0FC-93C1-988C29A91124}"/>
                    </a:ext>
                  </a:extLst>
                </p14:cNvPr>
                <p14:cNvContentPartPr/>
                <p14:nvPr/>
              </p14:nvContentPartPr>
              <p14:xfrm>
                <a:off x="7686684" y="6130101"/>
                <a:ext cx="119880" cy="202320"/>
              </p14:xfrm>
            </p:contentPart>
          </mc:Choice>
          <mc:Fallback>
            <p:pic>
              <p:nvPicPr>
                <p:cNvPr id="202" name="Rukopis 201">
                  <a:extLst>
                    <a:ext uri="{FF2B5EF4-FFF2-40B4-BE49-F238E27FC236}">
                      <a16:creationId xmlns:a16="http://schemas.microsoft.com/office/drawing/2014/main" id="{3E2BD40E-2CE4-B0FC-93C1-988C29A911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77657" y="6121101"/>
                  <a:ext cx="137573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3" name="Rukopis 202">
                  <a:extLst>
                    <a:ext uri="{FF2B5EF4-FFF2-40B4-BE49-F238E27FC236}">
                      <a16:creationId xmlns:a16="http://schemas.microsoft.com/office/drawing/2014/main" id="{9DF66FB4-905B-7B19-AB98-E83C14EEE78B}"/>
                    </a:ext>
                  </a:extLst>
                </p14:cNvPr>
                <p14:cNvContentPartPr/>
                <p14:nvPr/>
              </p14:nvContentPartPr>
              <p14:xfrm>
                <a:off x="7836084" y="6236301"/>
                <a:ext cx="114120" cy="9000"/>
              </p14:xfrm>
            </p:contentPart>
          </mc:Choice>
          <mc:Fallback>
            <p:pic>
              <p:nvPicPr>
                <p:cNvPr id="203" name="Rukopis 202">
                  <a:extLst>
                    <a:ext uri="{FF2B5EF4-FFF2-40B4-BE49-F238E27FC236}">
                      <a16:creationId xmlns:a16="http://schemas.microsoft.com/office/drawing/2014/main" id="{9DF66FB4-905B-7B19-AB98-E83C14EEE7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27084" y="6227647"/>
                  <a:ext cx="131760" cy="259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3" name="Skupina 42">
            <a:extLst>
              <a:ext uri="{FF2B5EF4-FFF2-40B4-BE49-F238E27FC236}">
                <a16:creationId xmlns:a16="http://schemas.microsoft.com/office/drawing/2014/main" id="{2BC2FCBE-1C7D-986A-6880-72465039CE0C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6202363"/>
            <a:ext cx="1333500" cy="304800"/>
            <a:chOff x="1417503" y="6203110"/>
            <a:chExt cx="133344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5" name="Rukopis 204">
                  <a:extLst>
                    <a:ext uri="{FF2B5EF4-FFF2-40B4-BE49-F238E27FC236}">
                      <a16:creationId xmlns:a16="http://schemas.microsoft.com/office/drawing/2014/main" id="{C8CAD765-0A4D-2511-76E1-DA3E7E4ADFAC}"/>
                    </a:ext>
                  </a:extLst>
                </p14:cNvPr>
                <p14:cNvContentPartPr/>
                <p14:nvPr/>
              </p14:nvContentPartPr>
              <p14:xfrm>
                <a:off x="1417503" y="6205270"/>
                <a:ext cx="150480" cy="236520"/>
              </p14:xfrm>
            </p:contentPart>
          </mc:Choice>
          <mc:Fallback>
            <p:pic>
              <p:nvPicPr>
                <p:cNvPr id="205" name="Rukopis 204">
                  <a:extLst>
                    <a:ext uri="{FF2B5EF4-FFF2-40B4-BE49-F238E27FC236}">
                      <a16:creationId xmlns:a16="http://schemas.microsoft.com/office/drawing/2014/main" id="{C8CAD765-0A4D-2511-76E1-DA3E7E4ADFA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08503" y="6196270"/>
                  <a:ext cx="168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6" name="Rukopis 205">
                  <a:extLst>
                    <a:ext uri="{FF2B5EF4-FFF2-40B4-BE49-F238E27FC236}">
                      <a16:creationId xmlns:a16="http://schemas.microsoft.com/office/drawing/2014/main" id="{B8A6DF70-0F33-5044-996D-6E73CC9CDC48}"/>
                    </a:ext>
                  </a:extLst>
                </p14:cNvPr>
                <p14:cNvContentPartPr/>
                <p14:nvPr/>
              </p14:nvContentPartPr>
              <p14:xfrm>
                <a:off x="1605783" y="6308230"/>
                <a:ext cx="147600" cy="30960"/>
              </p14:xfrm>
            </p:contentPart>
          </mc:Choice>
          <mc:Fallback>
            <p:pic>
              <p:nvPicPr>
                <p:cNvPr id="206" name="Rukopis 205">
                  <a:extLst>
                    <a:ext uri="{FF2B5EF4-FFF2-40B4-BE49-F238E27FC236}">
                      <a16:creationId xmlns:a16="http://schemas.microsoft.com/office/drawing/2014/main" id="{B8A6DF70-0F33-5044-996D-6E73CC9CDC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96783" y="6299124"/>
                  <a:ext cx="165240" cy="48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7" name="Rukopis 206">
                  <a:extLst>
                    <a:ext uri="{FF2B5EF4-FFF2-40B4-BE49-F238E27FC236}">
                      <a16:creationId xmlns:a16="http://schemas.microsoft.com/office/drawing/2014/main" id="{42960EB5-4221-DD6D-60D6-79CEE8662F64}"/>
                    </a:ext>
                  </a:extLst>
                </p14:cNvPr>
                <p14:cNvContentPartPr/>
                <p14:nvPr/>
              </p14:nvContentPartPr>
              <p14:xfrm>
                <a:off x="1799103" y="6289870"/>
                <a:ext cx="85320" cy="217080"/>
              </p14:xfrm>
            </p:contentPart>
          </mc:Choice>
          <mc:Fallback>
            <p:pic>
              <p:nvPicPr>
                <p:cNvPr id="207" name="Rukopis 206">
                  <a:extLst>
                    <a:ext uri="{FF2B5EF4-FFF2-40B4-BE49-F238E27FC236}">
                      <a16:creationId xmlns:a16="http://schemas.microsoft.com/office/drawing/2014/main" id="{42960EB5-4221-DD6D-60D6-79CEE8662F6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90103" y="6280870"/>
                  <a:ext cx="102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8" name="Rukopis 207">
                  <a:extLst>
                    <a:ext uri="{FF2B5EF4-FFF2-40B4-BE49-F238E27FC236}">
                      <a16:creationId xmlns:a16="http://schemas.microsoft.com/office/drawing/2014/main" id="{7FE441D8-CD22-678B-85D5-70A65084E5B8}"/>
                    </a:ext>
                  </a:extLst>
                </p14:cNvPr>
                <p14:cNvContentPartPr/>
                <p14:nvPr/>
              </p14:nvContentPartPr>
              <p14:xfrm>
                <a:off x="1812783" y="6308950"/>
                <a:ext cx="149400" cy="94320"/>
              </p14:xfrm>
            </p:contentPart>
          </mc:Choice>
          <mc:Fallback>
            <p:pic>
              <p:nvPicPr>
                <p:cNvPr id="208" name="Rukopis 207">
                  <a:extLst>
                    <a:ext uri="{FF2B5EF4-FFF2-40B4-BE49-F238E27FC236}">
                      <a16:creationId xmlns:a16="http://schemas.microsoft.com/office/drawing/2014/main" id="{7FE441D8-CD22-678B-85D5-70A65084E5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03783" y="6299950"/>
                  <a:ext cx="167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09" name="Rukopis 208">
                  <a:extLst>
                    <a:ext uri="{FF2B5EF4-FFF2-40B4-BE49-F238E27FC236}">
                      <a16:creationId xmlns:a16="http://schemas.microsoft.com/office/drawing/2014/main" id="{8CBA3B0E-8CEA-CE11-F614-D6870DA50957}"/>
                    </a:ext>
                  </a:extLst>
                </p14:cNvPr>
                <p14:cNvContentPartPr/>
                <p14:nvPr/>
              </p14:nvContentPartPr>
              <p14:xfrm>
                <a:off x="1995303" y="6291310"/>
                <a:ext cx="79560" cy="103680"/>
              </p14:xfrm>
            </p:contentPart>
          </mc:Choice>
          <mc:Fallback>
            <p:pic>
              <p:nvPicPr>
                <p:cNvPr id="209" name="Rukopis 208">
                  <a:extLst>
                    <a:ext uri="{FF2B5EF4-FFF2-40B4-BE49-F238E27FC236}">
                      <a16:creationId xmlns:a16="http://schemas.microsoft.com/office/drawing/2014/main" id="{8CBA3B0E-8CEA-CE11-F614-D6870DA509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86303" y="6282279"/>
                  <a:ext cx="97200" cy="121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0" name="Rukopis 209">
                  <a:extLst>
                    <a:ext uri="{FF2B5EF4-FFF2-40B4-BE49-F238E27FC236}">
                      <a16:creationId xmlns:a16="http://schemas.microsoft.com/office/drawing/2014/main" id="{AD0B37BE-D88F-9B73-2CAC-B916B7D8E1E6}"/>
                    </a:ext>
                  </a:extLst>
                </p14:cNvPr>
                <p14:cNvContentPartPr/>
                <p14:nvPr/>
              </p14:nvContentPartPr>
              <p14:xfrm>
                <a:off x="2104383" y="6312190"/>
                <a:ext cx="71640" cy="71640"/>
              </p14:xfrm>
            </p:contentPart>
          </mc:Choice>
          <mc:Fallback>
            <p:pic>
              <p:nvPicPr>
                <p:cNvPr id="210" name="Rukopis 209">
                  <a:extLst>
                    <a:ext uri="{FF2B5EF4-FFF2-40B4-BE49-F238E27FC236}">
                      <a16:creationId xmlns:a16="http://schemas.microsoft.com/office/drawing/2014/main" id="{AD0B37BE-D88F-9B73-2CAC-B916B7D8E1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95383" y="6303190"/>
                  <a:ext cx="89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" name="Rukopis 210">
                  <a:extLst>
                    <a:ext uri="{FF2B5EF4-FFF2-40B4-BE49-F238E27FC236}">
                      <a16:creationId xmlns:a16="http://schemas.microsoft.com/office/drawing/2014/main" id="{55936515-F028-4BFC-783A-7D4CCC4EDF00}"/>
                    </a:ext>
                  </a:extLst>
                </p14:cNvPr>
                <p14:cNvContentPartPr/>
                <p14:nvPr/>
              </p14:nvContentPartPr>
              <p14:xfrm>
                <a:off x="2220303" y="6297070"/>
                <a:ext cx="87120" cy="86040"/>
              </p14:xfrm>
            </p:contentPart>
          </mc:Choice>
          <mc:Fallback>
            <p:pic>
              <p:nvPicPr>
                <p:cNvPr id="211" name="Rukopis 210">
                  <a:extLst>
                    <a:ext uri="{FF2B5EF4-FFF2-40B4-BE49-F238E27FC236}">
                      <a16:creationId xmlns:a16="http://schemas.microsoft.com/office/drawing/2014/main" id="{55936515-F028-4BFC-783A-7D4CCC4EDF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11266" y="6288070"/>
                  <a:ext cx="10483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2" name="Rukopis 211">
                  <a:extLst>
                    <a:ext uri="{FF2B5EF4-FFF2-40B4-BE49-F238E27FC236}">
                      <a16:creationId xmlns:a16="http://schemas.microsoft.com/office/drawing/2014/main" id="{D4747956-C4F4-A394-AFA1-3F8587741285}"/>
                    </a:ext>
                  </a:extLst>
                </p14:cNvPr>
                <p14:cNvContentPartPr/>
                <p14:nvPr/>
              </p14:nvContentPartPr>
              <p14:xfrm>
                <a:off x="2321463" y="6301030"/>
                <a:ext cx="93240" cy="92520"/>
              </p14:xfrm>
            </p:contentPart>
          </mc:Choice>
          <mc:Fallback>
            <p:pic>
              <p:nvPicPr>
                <p:cNvPr id="212" name="Rukopis 211">
                  <a:extLst>
                    <a:ext uri="{FF2B5EF4-FFF2-40B4-BE49-F238E27FC236}">
                      <a16:creationId xmlns:a16="http://schemas.microsoft.com/office/drawing/2014/main" id="{D4747956-C4F4-A394-AFA1-3F858774128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12463" y="6292030"/>
                  <a:ext cx="110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3" name="Rukopis 212">
                  <a:extLst>
                    <a:ext uri="{FF2B5EF4-FFF2-40B4-BE49-F238E27FC236}">
                      <a16:creationId xmlns:a16="http://schemas.microsoft.com/office/drawing/2014/main" id="{4F31BB54-E44C-0E2C-BD2E-A9A70B771DC9}"/>
                    </a:ext>
                  </a:extLst>
                </p14:cNvPr>
                <p14:cNvContentPartPr/>
                <p14:nvPr/>
              </p14:nvContentPartPr>
              <p14:xfrm>
                <a:off x="2446023" y="6203110"/>
                <a:ext cx="86040" cy="208440"/>
              </p14:xfrm>
            </p:contentPart>
          </mc:Choice>
          <mc:Fallback>
            <p:pic>
              <p:nvPicPr>
                <p:cNvPr id="213" name="Rukopis 212">
                  <a:extLst>
                    <a:ext uri="{FF2B5EF4-FFF2-40B4-BE49-F238E27FC236}">
                      <a16:creationId xmlns:a16="http://schemas.microsoft.com/office/drawing/2014/main" id="{4F31BB54-E44C-0E2C-BD2E-A9A70B771DC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37023" y="6194110"/>
                  <a:ext cx="103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4" name="Rukopis 213">
                  <a:extLst>
                    <a:ext uri="{FF2B5EF4-FFF2-40B4-BE49-F238E27FC236}">
                      <a16:creationId xmlns:a16="http://schemas.microsoft.com/office/drawing/2014/main" id="{1F778165-54CC-80C2-1F9D-D9EA92255780}"/>
                    </a:ext>
                  </a:extLst>
                </p14:cNvPr>
                <p14:cNvContentPartPr/>
                <p14:nvPr/>
              </p14:nvContentPartPr>
              <p14:xfrm>
                <a:off x="2534943" y="6303190"/>
                <a:ext cx="88200" cy="87840"/>
              </p14:xfrm>
            </p:contentPart>
          </mc:Choice>
          <mc:Fallback>
            <p:pic>
              <p:nvPicPr>
                <p:cNvPr id="214" name="Rukopis 213">
                  <a:extLst>
                    <a:ext uri="{FF2B5EF4-FFF2-40B4-BE49-F238E27FC236}">
                      <a16:creationId xmlns:a16="http://schemas.microsoft.com/office/drawing/2014/main" id="{1F778165-54CC-80C2-1F9D-D9EA9225578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25943" y="6294190"/>
                  <a:ext cx="105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5" name="Rukopis 214">
                  <a:extLst>
                    <a:ext uri="{FF2B5EF4-FFF2-40B4-BE49-F238E27FC236}">
                      <a16:creationId xmlns:a16="http://schemas.microsoft.com/office/drawing/2014/main" id="{B6502946-50B9-2FAD-F499-B76ADF7E7F94}"/>
                    </a:ext>
                  </a:extLst>
                </p14:cNvPr>
                <p14:cNvContentPartPr/>
                <p14:nvPr/>
              </p14:nvContentPartPr>
              <p14:xfrm>
                <a:off x="2685783" y="6295270"/>
                <a:ext cx="65160" cy="101520"/>
              </p14:xfrm>
            </p:contentPart>
          </mc:Choice>
          <mc:Fallback>
            <p:pic>
              <p:nvPicPr>
                <p:cNvPr id="215" name="Rukopis 214">
                  <a:extLst>
                    <a:ext uri="{FF2B5EF4-FFF2-40B4-BE49-F238E27FC236}">
                      <a16:creationId xmlns:a16="http://schemas.microsoft.com/office/drawing/2014/main" id="{B6502946-50B9-2FAD-F499-B76ADF7E7F9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76783" y="6286270"/>
                  <a:ext cx="828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4" name="Skupina 45">
            <a:extLst>
              <a:ext uri="{FF2B5EF4-FFF2-40B4-BE49-F238E27FC236}">
                <a16:creationId xmlns:a16="http://schemas.microsoft.com/office/drawing/2014/main" id="{EC883591-560B-0A49-56E7-D3F55F38E52B}"/>
              </a:ext>
            </a:extLst>
          </p:cNvPr>
          <p:cNvGrpSpPr>
            <a:grpSpLocks/>
          </p:cNvGrpSpPr>
          <p:nvPr/>
        </p:nvGrpSpPr>
        <p:grpSpPr bwMode="auto">
          <a:xfrm>
            <a:off x="2820988" y="6280150"/>
            <a:ext cx="277812" cy="125413"/>
            <a:chOff x="2821503" y="6279790"/>
            <a:chExt cx="27792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7" name="Rukopis 216">
                  <a:extLst>
                    <a:ext uri="{FF2B5EF4-FFF2-40B4-BE49-F238E27FC236}">
                      <a16:creationId xmlns:a16="http://schemas.microsoft.com/office/drawing/2014/main" id="{589A9159-A585-BD37-C42E-B8695654A4B2}"/>
                    </a:ext>
                  </a:extLst>
                </p14:cNvPr>
                <p14:cNvContentPartPr/>
                <p14:nvPr/>
              </p14:nvContentPartPr>
              <p14:xfrm>
                <a:off x="2821503" y="6290230"/>
                <a:ext cx="62280" cy="88920"/>
              </p14:xfrm>
            </p:contentPart>
          </mc:Choice>
          <mc:Fallback>
            <p:pic>
              <p:nvPicPr>
                <p:cNvPr id="217" name="Rukopis 216">
                  <a:extLst>
                    <a:ext uri="{FF2B5EF4-FFF2-40B4-BE49-F238E27FC236}">
                      <a16:creationId xmlns:a16="http://schemas.microsoft.com/office/drawing/2014/main" id="{589A9159-A585-BD37-C42E-B8695654A4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12555" y="6281230"/>
                  <a:ext cx="79819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8" name="Rukopis 217">
                  <a:extLst>
                    <a:ext uri="{FF2B5EF4-FFF2-40B4-BE49-F238E27FC236}">
                      <a16:creationId xmlns:a16="http://schemas.microsoft.com/office/drawing/2014/main" id="{5E2B09B7-94A0-5DCB-E706-F155E7F47A18}"/>
                    </a:ext>
                  </a:extLst>
                </p14:cNvPr>
                <p14:cNvContentPartPr/>
                <p14:nvPr/>
              </p14:nvContentPartPr>
              <p14:xfrm>
                <a:off x="2922663" y="6279790"/>
                <a:ext cx="176760" cy="125280"/>
              </p14:xfrm>
            </p:contentPart>
          </mc:Choice>
          <mc:Fallback>
            <p:pic>
              <p:nvPicPr>
                <p:cNvPr id="218" name="Rukopis 217">
                  <a:extLst>
                    <a:ext uri="{FF2B5EF4-FFF2-40B4-BE49-F238E27FC236}">
                      <a16:creationId xmlns:a16="http://schemas.microsoft.com/office/drawing/2014/main" id="{5E2B09B7-94A0-5DCB-E706-F155E7F47A1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13663" y="6270790"/>
                  <a:ext cx="1944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5" name="Skupina 48">
            <a:extLst>
              <a:ext uri="{FF2B5EF4-FFF2-40B4-BE49-F238E27FC236}">
                <a16:creationId xmlns:a16="http://schemas.microsoft.com/office/drawing/2014/main" id="{3CB24A8C-85D4-ECC6-7045-2D9AE0D92D05}"/>
              </a:ext>
            </a:extLst>
          </p:cNvPr>
          <p:cNvGrpSpPr>
            <a:grpSpLocks/>
          </p:cNvGrpSpPr>
          <p:nvPr/>
        </p:nvGrpSpPr>
        <p:grpSpPr bwMode="auto">
          <a:xfrm>
            <a:off x="4289425" y="5892800"/>
            <a:ext cx="206375" cy="306388"/>
            <a:chOff x="4288863" y="5893150"/>
            <a:chExt cx="20664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0" name="Rukopis 219">
                  <a:extLst>
                    <a:ext uri="{FF2B5EF4-FFF2-40B4-BE49-F238E27FC236}">
                      <a16:creationId xmlns:a16="http://schemas.microsoft.com/office/drawing/2014/main" id="{8C827FCF-6D67-13C8-B27F-46C9FB333617}"/>
                    </a:ext>
                  </a:extLst>
                </p14:cNvPr>
                <p14:cNvContentPartPr/>
                <p14:nvPr/>
              </p14:nvContentPartPr>
              <p14:xfrm>
                <a:off x="4288863" y="5930230"/>
                <a:ext cx="174960" cy="268920"/>
              </p14:xfrm>
            </p:contentPart>
          </mc:Choice>
          <mc:Fallback>
            <p:pic>
              <p:nvPicPr>
                <p:cNvPr id="220" name="Rukopis 219">
                  <a:extLst>
                    <a:ext uri="{FF2B5EF4-FFF2-40B4-BE49-F238E27FC236}">
                      <a16:creationId xmlns:a16="http://schemas.microsoft.com/office/drawing/2014/main" id="{8C827FCF-6D67-13C8-B27F-46C9FB3336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79863" y="5921230"/>
                  <a:ext cx="192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1" name="Rukopis 220">
                  <a:extLst>
                    <a:ext uri="{FF2B5EF4-FFF2-40B4-BE49-F238E27FC236}">
                      <a16:creationId xmlns:a16="http://schemas.microsoft.com/office/drawing/2014/main" id="{45C3D819-BB87-DFBC-DDC1-9AEEBCECCC6C}"/>
                    </a:ext>
                  </a:extLst>
                </p14:cNvPr>
                <p14:cNvContentPartPr/>
                <p14:nvPr/>
              </p14:nvContentPartPr>
              <p14:xfrm>
                <a:off x="4320543" y="5893150"/>
                <a:ext cx="174960" cy="109800"/>
              </p14:xfrm>
            </p:contentPart>
          </mc:Choice>
          <mc:Fallback>
            <p:pic>
              <p:nvPicPr>
                <p:cNvPr id="221" name="Rukopis 220">
                  <a:extLst>
                    <a:ext uri="{FF2B5EF4-FFF2-40B4-BE49-F238E27FC236}">
                      <a16:creationId xmlns:a16="http://schemas.microsoft.com/office/drawing/2014/main" id="{45C3D819-BB87-DFBC-DDC1-9AEEBCECCC6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11524" y="5884150"/>
                  <a:ext cx="192636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6" name="Skupina 70">
            <a:extLst>
              <a:ext uri="{FF2B5EF4-FFF2-40B4-BE49-F238E27FC236}">
                <a16:creationId xmlns:a16="http://schemas.microsoft.com/office/drawing/2014/main" id="{AD0AD3A0-507B-FBD9-BEB2-085F50B3E660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6207125"/>
            <a:ext cx="1133475" cy="349250"/>
            <a:chOff x="3614943" y="6207070"/>
            <a:chExt cx="113256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3" name="Rukopis 222">
                  <a:extLst>
                    <a:ext uri="{FF2B5EF4-FFF2-40B4-BE49-F238E27FC236}">
                      <a16:creationId xmlns:a16="http://schemas.microsoft.com/office/drawing/2014/main" id="{1C4EE374-7706-C4AF-0F39-9006F71ADBC9}"/>
                    </a:ext>
                  </a:extLst>
                </p14:cNvPr>
                <p14:cNvContentPartPr/>
                <p14:nvPr/>
              </p14:nvContentPartPr>
              <p14:xfrm>
                <a:off x="3614943" y="6282670"/>
                <a:ext cx="137880" cy="133920"/>
              </p14:xfrm>
            </p:contentPart>
          </mc:Choice>
          <mc:Fallback>
            <p:pic>
              <p:nvPicPr>
                <p:cNvPr id="223" name="Rukopis 222">
                  <a:extLst>
                    <a:ext uri="{FF2B5EF4-FFF2-40B4-BE49-F238E27FC236}">
                      <a16:creationId xmlns:a16="http://schemas.microsoft.com/office/drawing/2014/main" id="{1C4EE374-7706-C4AF-0F39-9006F71ADB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05943" y="6273646"/>
                  <a:ext cx="15552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4" name="Rukopis 223">
                  <a:extLst>
                    <a:ext uri="{FF2B5EF4-FFF2-40B4-BE49-F238E27FC236}">
                      <a16:creationId xmlns:a16="http://schemas.microsoft.com/office/drawing/2014/main" id="{84F33B13-1F2C-FA1F-E0E9-EAECEF3346F3}"/>
                    </a:ext>
                  </a:extLst>
                </p14:cNvPr>
                <p14:cNvContentPartPr/>
                <p14:nvPr/>
              </p14:nvContentPartPr>
              <p14:xfrm>
                <a:off x="3733023" y="6309310"/>
                <a:ext cx="67320" cy="173880"/>
              </p14:xfrm>
            </p:contentPart>
          </mc:Choice>
          <mc:Fallback>
            <p:pic>
              <p:nvPicPr>
                <p:cNvPr id="224" name="Rukopis 223">
                  <a:extLst>
                    <a:ext uri="{FF2B5EF4-FFF2-40B4-BE49-F238E27FC236}">
                      <a16:creationId xmlns:a16="http://schemas.microsoft.com/office/drawing/2014/main" id="{84F33B13-1F2C-FA1F-E0E9-EAECEF3346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24023" y="6300310"/>
                  <a:ext cx="84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5" name="Rukopis 224">
                  <a:extLst>
                    <a:ext uri="{FF2B5EF4-FFF2-40B4-BE49-F238E27FC236}">
                      <a16:creationId xmlns:a16="http://schemas.microsoft.com/office/drawing/2014/main" id="{D4D59F7F-66EC-9A4A-A838-EA3CAAABE17F}"/>
                    </a:ext>
                  </a:extLst>
                </p14:cNvPr>
                <p14:cNvContentPartPr/>
                <p14:nvPr/>
              </p14:nvContentPartPr>
              <p14:xfrm>
                <a:off x="3749583" y="6306430"/>
                <a:ext cx="109440" cy="92520"/>
              </p14:xfrm>
            </p:contentPart>
          </mc:Choice>
          <mc:Fallback>
            <p:pic>
              <p:nvPicPr>
                <p:cNvPr id="225" name="Rukopis 224">
                  <a:extLst>
                    <a:ext uri="{FF2B5EF4-FFF2-40B4-BE49-F238E27FC236}">
                      <a16:creationId xmlns:a16="http://schemas.microsoft.com/office/drawing/2014/main" id="{D4D59F7F-66EC-9A4A-A838-EA3CAAABE17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40583" y="6297430"/>
                  <a:ext cx="127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26" name="Rukopis 225">
                  <a:extLst>
                    <a:ext uri="{FF2B5EF4-FFF2-40B4-BE49-F238E27FC236}">
                      <a16:creationId xmlns:a16="http://schemas.microsoft.com/office/drawing/2014/main" id="{C3013A30-B3CD-E969-4579-F547B456BE2E}"/>
                    </a:ext>
                  </a:extLst>
                </p14:cNvPr>
                <p14:cNvContentPartPr/>
                <p14:nvPr/>
              </p14:nvContentPartPr>
              <p14:xfrm>
                <a:off x="3875583" y="6300670"/>
                <a:ext cx="89280" cy="99720"/>
              </p14:xfrm>
            </p:contentPart>
          </mc:Choice>
          <mc:Fallback>
            <p:pic>
              <p:nvPicPr>
                <p:cNvPr id="226" name="Rukopis 225">
                  <a:extLst>
                    <a:ext uri="{FF2B5EF4-FFF2-40B4-BE49-F238E27FC236}">
                      <a16:creationId xmlns:a16="http://schemas.microsoft.com/office/drawing/2014/main" id="{C3013A30-B3CD-E969-4579-F547B456BE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66583" y="6291670"/>
                  <a:ext cx="106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7" name="Rukopis 226">
                  <a:extLst>
                    <a:ext uri="{FF2B5EF4-FFF2-40B4-BE49-F238E27FC236}">
                      <a16:creationId xmlns:a16="http://schemas.microsoft.com/office/drawing/2014/main" id="{1A5238CE-89D8-5BF5-FE64-8718EA7D1885}"/>
                    </a:ext>
                  </a:extLst>
                </p14:cNvPr>
                <p14:cNvContentPartPr/>
                <p14:nvPr/>
              </p14:nvContentPartPr>
              <p14:xfrm>
                <a:off x="3998703" y="6301030"/>
                <a:ext cx="93600" cy="68760"/>
              </p14:xfrm>
            </p:contentPart>
          </mc:Choice>
          <mc:Fallback>
            <p:pic>
              <p:nvPicPr>
                <p:cNvPr id="227" name="Rukopis 226">
                  <a:extLst>
                    <a:ext uri="{FF2B5EF4-FFF2-40B4-BE49-F238E27FC236}">
                      <a16:creationId xmlns:a16="http://schemas.microsoft.com/office/drawing/2014/main" id="{1A5238CE-89D8-5BF5-FE64-8718EA7D18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89737" y="6292030"/>
                  <a:ext cx="111172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8" name="Rukopis 227">
                  <a:extLst>
                    <a:ext uri="{FF2B5EF4-FFF2-40B4-BE49-F238E27FC236}">
                      <a16:creationId xmlns:a16="http://schemas.microsoft.com/office/drawing/2014/main" id="{9873FC71-69D9-E5A0-9315-F0544D3EEE87}"/>
                    </a:ext>
                  </a:extLst>
                </p14:cNvPr>
                <p14:cNvContentPartPr/>
                <p14:nvPr/>
              </p14:nvContentPartPr>
              <p14:xfrm>
                <a:off x="4106703" y="6295270"/>
                <a:ext cx="27720" cy="106920"/>
              </p14:xfrm>
            </p:contentPart>
          </mc:Choice>
          <mc:Fallback>
            <p:pic>
              <p:nvPicPr>
                <p:cNvPr id="228" name="Rukopis 227">
                  <a:extLst>
                    <a:ext uri="{FF2B5EF4-FFF2-40B4-BE49-F238E27FC236}">
                      <a16:creationId xmlns:a16="http://schemas.microsoft.com/office/drawing/2014/main" id="{9873FC71-69D9-E5A0-9315-F0544D3EEE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97703" y="6286270"/>
                  <a:ext cx="45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9" name="Rukopis 228">
                  <a:extLst>
                    <a:ext uri="{FF2B5EF4-FFF2-40B4-BE49-F238E27FC236}">
                      <a16:creationId xmlns:a16="http://schemas.microsoft.com/office/drawing/2014/main" id="{FBC141AF-F6F0-029D-DC9A-F921F9D9F755}"/>
                    </a:ext>
                  </a:extLst>
                </p14:cNvPr>
                <p14:cNvContentPartPr/>
                <p14:nvPr/>
              </p14:nvContentPartPr>
              <p14:xfrm>
                <a:off x="4130463" y="6265390"/>
                <a:ext cx="360" cy="360"/>
              </p14:xfrm>
            </p:contentPart>
          </mc:Choice>
          <mc:Fallback>
            <p:pic>
              <p:nvPicPr>
                <p:cNvPr id="229" name="Rukopis 228">
                  <a:extLst>
                    <a:ext uri="{FF2B5EF4-FFF2-40B4-BE49-F238E27FC236}">
                      <a16:creationId xmlns:a16="http://schemas.microsoft.com/office/drawing/2014/main" id="{FBC141AF-F6F0-029D-DC9A-F921F9D9F7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21463" y="62563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30" name="Rukopis 229">
                  <a:extLst>
                    <a:ext uri="{FF2B5EF4-FFF2-40B4-BE49-F238E27FC236}">
                      <a16:creationId xmlns:a16="http://schemas.microsoft.com/office/drawing/2014/main" id="{104260F9-673F-5011-2BA4-D13540CA9A28}"/>
                    </a:ext>
                  </a:extLst>
                </p14:cNvPr>
                <p14:cNvContentPartPr/>
                <p14:nvPr/>
              </p14:nvContentPartPr>
              <p14:xfrm>
                <a:off x="4294623" y="6289870"/>
                <a:ext cx="4320" cy="4320"/>
              </p14:xfrm>
            </p:contentPart>
          </mc:Choice>
          <mc:Fallback>
            <p:pic>
              <p:nvPicPr>
                <p:cNvPr id="230" name="Rukopis 229">
                  <a:extLst>
                    <a:ext uri="{FF2B5EF4-FFF2-40B4-BE49-F238E27FC236}">
                      <a16:creationId xmlns:a16="http://schemas.microsoft.com/office/drawing/2014/main" id="{104260F9-673F-5011-2BA4-D13540CA9A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86315" y="6280870"/>
                  <a:ext cx="20603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31" name="Rukopis 230">
                  <a:extLst>
                    <a:ext uri="{FF2B5EF4-FFF2-40B4-BE49-F238E27FC236}">
                      <a16:creationId xmlns:a16="http://schemas.microsoft.com/office/drawing/2014/main" id="{724E75D6-D980-ADB6-80BC-38939F017A34}"/>
                    </a:ext>
                  </a:extLst>
                </p14:cNvPr>
                <p14:cNvContentPartPr/>
                <p14:nvPr/>
              </p14:nvContentPartPr>
              <p14:xfrm>
                <a:off x="4137303" y="6267550"/>
                <a:ext cx="169200" cy="218520"/>
              </p14:xfrm>
            </p:contentPart>
          </mc:Choice>
          <mc:Fallback>
            <p:pic>
              <p:nvPicPr>
                <p:cNvPr id="231" name="Rukopis 230">
                  <a:extLst>
                    <a:ext uri="{FF2B5EF4-FFF2-40B4-BE49-F238E27FC236}">
                      <a16:creationId xmlns:a16="http://schemas.microsoft.com/office/drawing/2014/main" id="{724E75D6-D980-ADB6-80BC-38939F017A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28303" y="6258550"/>
                  <a:ext cx="186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32" name="Rukopis 231">
                  <a:extLst>
                    <a:ext uri="{FF2B5EF4-FFF2-40B4-BE49-F238E27FC236}">
                      <a16:creationId xmlns:a16="http://schemas.microsoft.com/office/drawing/2014/main" id="{9C43261E-D617-F135-9A9B-7B82CD0A523D}"/>
                    </a:ext>
                  </a:extLst>
                </p14:cNvPr>
                <p14:cNvContentPartPr/>
                <p14:nvPr/>
              </p14:nvContentPartPr>
              <p14:xfrm>
                <a:off x="4154223" y="6352870"/>
                <a:ext cx="98640" cy="29520"/>
              </p14:xfrm>
            </p:contentPart>
          </mc:Choice>
          <mc:Fallback>
            <p:pic>
              <p:nvPicPr>
                <p:cNvPr id="232" name="Rukopis 231">
                  <a:extLst>
                    <a:ext uri="{FF2B5EF4-FFF2-40B4-BE49-F238E27FC236}">
                      <a16:creationId xmlns:a16="http://schemas.microsoft.com/office/drawing/2014/main" id="{9C43261E-D617-F135-9A9B-7B82CD0A52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45223" y="6343759"/>
                  <a:ext cx="116280" cy="47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33" name="Rukopis 232">
                  <a:extLst>
                    <a:ext uri="{FF2B5EF4-FFF2-40B4-BE49-F238E27FC236}">
                      <a16:creationId xmlns:a16="http://schemas.microsoft.com/office/drawing/2014/main" id="{7CC326D9-1DE1-8F31-F5BD-3D20DDE4A17F}"/>
                    </a:ext>
                  </a:extLst>
                </p14:cNvPr>
                <p14:cNvContentPartPr/>
                <p14:nvPr/>
              </p14:nvContentPartPr>
              <p14:xfrm>
                <a:off x="4311543" y="6329110"/>
                <a:ext cx="30960" cy="83160"/>
              </p14:xfrm>
            </p:contentPart>
          </mc:Choice>
          <mc:Fallback>
            <p:pic>
              <p:nvPicPr>
                <p:cNvPr id="233" name="Rukopis 232">
                  <a:extLst>
                    <a:ext uri="{FF2B5EF4-FFF2-40B4-BE49-F238E27FC236}">
                      <a16:creationId xmlns:a16="http://schemas.microsoft.com/office/drawing/2014/main" id="{7CC326D9-1DE1-8F31-F5BD-3D20DDE4A17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02543" y="6320110"/>
                  <a:ext cx="48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34" name="Rukopis 233">
                  <a:extLst>
                    <a:ext uri="{FF2B5EF4-FFF2-40B4-BE49-F238E27FC236}">
                      <a16:creationId xmlns:a16="http://schemas.microsoft.com/office/drawing/2014/main" id="{A2FD79E0-6602-D060-9DA5-792CB7D253F3}"/>
                    </a:ext>
                  </a:extLst>
                </p14:cNvPr>
                <p14:cNvContentPartPr/>
                <p14:nvPr/>
              </p14:nvContentPartPr>
              <p14:xfrm>
                <a:off x="4368063" y="6262150"/>
                <a:ext cx="1080" cy="7560"/>
              </p14:xfrm>
            </p:contentPart>
          </mc:Choice>
          <mc:Fallback>
            <p:pic>
              <p:nvPicPr>
                <p:cNvPr id="234" name="Rukopis 233">
                  <a:extLst>
                    <a:ext uri="{FF2B5EF4-FFF2-40B4-BE49-F238E27FC236}">
                      <a16:creationId xmlns:a16="http://schemas.microsoft.com/office/drawing/2014/main" id="{A2FD79E0-6602-D060-9DA5-792CB7D253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59063" y="6253150"/>
                  <a:ext cx="18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5" name="Rukopis 234">
                  <a:extLst>
                    <a:ext uri="{FF2B5EF4-FFF2-40B4-BE49-F238E27FC236}">
                      <a16:creationId xmlns:a16="http://schemas.microsoft.com/office/drawing/2014/main" id="{E52AE058-FD07-8FBA-176A-26B78EA626E0}"/>
                    </a:ext>
                  </a:extLst>
                </p14:cNvPr>
                <p14:cNvContentPartPr/>
                <p14:nvPr/>
              </p14:nvContentPartPr>
              <p14:xfrm>
                <a:off x="4384263" y="6312550"/>
                <a:ext cx="80280" cy="74520"/>
              </p14:xfrm>
            </p:contentPart>
          </mc:Choice>
          <mc:Fallback>
            <p:pic>
              <p:nvPicPr>
                <p:cNvPr id="235" name="Rukopis 234">
                  <a:extLst>
                    <a:ext uri="{FF2B5EF4-FFF2-40B4-BE49-F238E27FC236}">
                      <a16:creationId xmlns:a16="http://schemas.microsoft.com/office/drawing/2014/main" id="{E52AE058-FD07-8FBA-176A-26B78EA626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75263" y="6303550"/>
                  <a:ext cx="97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36" name="Rukopis 235">
                  <a:extLst>
                    <a:ext uri="{FF2B5EF4-FFF2-40B4-BE49-F238E27FC236}">
                      <a16:creationId xmlns:a16="http://schemas.microsoft.com/office/drawing/2014/main" id="{918A0084-09B1-74A1-AEA9-F759FE56D054}"/>
                    </a:ext>
                  </a:extLst>
                </p14:cNvPr>
                <p14:cNvContentPartPr/>
                <p14:nvPr/>
              </p14:nvContentPartPr>
              <p14:xfrm>
                <a:off x="4480383" y="6299230"/>
                <a:ext cx="34200" cy="118440"/>
              </p14:xfrm>
            </p:contentPart>
          </mc:Choice>
          <mc:Fallback>
            <p:pic>
              <p:nvPicPr>
                <p:cNvPr id="236" name="Rukopis 235">
                  <a:extLst>
                    <a:ext uri="{FF2B5EF4-FFF2-40B4-BE49-F238E27FC236}">
                      <a16:creationId xmlns:a16="http://schemas.microsoft.com/office/drawing/2014/main" id="{918A0084-09B1-74A1-AEA9-F759FE56D05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71383" y="6290230"/>
                  <a:ext cx="51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37" name="Rukopis 236">
                  <a:extLst>
                    <a:ext uri="{FF2B5EF4-FFF2-40B4-BE49-F238E27FC236}">
                      <a16:creationId xmlns:a16="http://schemas.microsoft.com/office/drawing/2014/main" id="{35C63839-F2E4-D71D-FA5E-BE3E5EBF0FB6}"/>
                    </a:ext>
                  </a:extLst>
                </p14:cNvPr>
                <p14:cNvContentPartPr/>
                <p14:nvPr/>
              </p14:nvContentPartPr>
              <p14:xfrm>
                <a:off x="4522863" y="6207070"/>
                <a:ext cx="7920" cy="6120"/>
              </p14:xfrm>
            </p:contentPart>
          </mc:Choice>
          <mc:Fallback>
            <p:pic>
              <p:nvPicPr>
                <p:cNvPr id="237" name="Rukopis 236">
                  <a:extLst>
                    <a:ext uri="{FF2B5EF4-FFF2-40B4-BE49-F238E27FC236}">
                      <a16:creationId xmlns:a16="http://schemas.microsoft.com/office/drawing/2014/main" id="{35C63839-F2E4-D71D-FA5E-BE3E5EBF0F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13863" y="6198070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38" name="Rukopis 237">
                  <a:extLst>
                    <a:ext uri="{FF2B5EF4-FFF2-40B4-BE49-F238E27FC236}">
                      <a16:creationId xmlns:a16="http://schemas.microsoft.com/office/drawing/2014/main" id="{DE65AFC4-85CF-978C-252B-4457BF76BE66}"/>
                    </a:ext>
                  </a:extLst>
                </p14:cNvPr>
                <p14:cNvContentPartPr/>
                <p14:nvPr/>
              </p14:nvContentPartPr>
              <p14:xfrm>
                <a:off x="4561023" y="6207070"/>
                <a:ext cx="93240" cy="212760"/>
              </p14:xfrm>
            </p:contentPart>
          </mc:Choice>
          <mc:Fallback>
            <p:pic>
              <p:nvPicPr>
                <p:cNvPr id="238" name="Rukopis 237">
                  <a:extLst>
                    <a:ext uri="{FF2B5EF4-FFF2-40B4-BE49-F238E27FC236}">
                      <a16:creationId xmlns:a16="http://schemas.microsoft.com/office/drawing/2014/main" id="{DE65AFC4-85CF-978C-252B-4457BF76BE6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52023" y="6198070"/>
                  <a:ext cx="11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39" name="Rukopis 238">
                  <a:extLst>
                    <a:ext uri="{FF2B5EF4-FFF2-40B4-BE49-F238E27FC236}">
                      <a16:creationId xmlns:a16="http://schemas.microsoft.com/office/drawing/2014/main" id="{03DB62F3-4ECA-12F7-5048-4B100EA267D7}"/>
                    </a:ext>
                  </a:extLst>
                </p14:cNvPr>
                <p14:cNvContentPartPr/>
                <p14:nvPr/>
              </p14:nvContentPartPr>
              <p14:xfrm>
                <a:off x="4561023" y="6278350"/>
                <a:ext cx="83160" cy="21240"/>
              </p14:xfrm>
            </p:contentPart>
          </mc:Choice>
          <mc:Fallback>
            <p:pic>
              <p:nvPicPr>
                <p:cNvPr id="239" name="Rukopis 238">
                  <a:extLst>
                    <a:ext uri="{FF2B5EF4-FFF2-40B4-BE49-F238E27FC236}">
                      <a16:creationId xmlns:a16="http://schemas.microsoft.com/office/drawing/2014/main" id="{03DB62F3-4ECA-12F7-5048-4B100EA267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51984" y="6269350"/>
                  <a:ext cx="100877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40" name="Rukopis 239">
                  <a:extLst>
                    <a:ext uri="{FF2B5EF4-FFF2-40B4-BE49-F238E27FC236}">
                      <a16:creationId xmlns:a16="http://schemas.microsoft.com/office/drawing/2014/main" id="{274DBB6B-F1B4-E3B3-092A-1636A310AD16}"/>
                    </a:ext>
                  </a:extLst>
                </p14:cNvPr>
                <p14:cNvContentPartPr/>
                <p14:nvPr/>
              </p14:nvContentPartPr>
              <p14:xfrm>
                <a:off x="4618623" y="6322990"/>
                <a:ext cx="128880" cy="232920"/>
              </p14:xfrm>
            </p:contentPart>
          </mc:Choice>
          <mc:Fallback>
            <p:pic>
              <p:nvPicPr>
                <p:cNvPr id="240" name="Rukopis 239">
                  <a:extLst>
                    <a:ext uri="{FF2B5EF4-FFF2-40B4-BE49-F238E27FC236}">
                      <a16:creationId xmlns:a16="http://schemas.microsoft.com/office/drawing/2014/main" id="{274DBB6B-F1B4-E3B3-092A-1636A310AD1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09623" y="6313990"/>
                  <a:ext cx="1465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7" name="Skupina 81">
            <a:extLst>
              <a:ext uri="{FF2B5EF4-FFF2-40B4-BE49-F238E27FC236}">
                <a16:creationId xmlns:a16="http://schemas.microsoft.com/office/drawing/2014/main" id="{FD41DD6C-9E14-79D1-4ABD-1AB63BD1BD03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6207125"/>
            <a:ext cx="1247775" cy="309563"/>
            <a:chOff x="5585223" y="6207430"/>
            <a:chExt cx="124668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42" name="Rukopis 241">
                  <a:extLst>
                    <a:ext uri="{FF2B5EF4-FFF2-40B4-BE49-F238E27FC236}">
                      <a16:creationId xmlns:a16="http://schemas.microsoft.com/office/drawing/2014/main" id="{B5E3DD85-C2FD-44B9-031A-158DAB09ED89}"/>
                    </a:ext>
                  </a:extLst>
                </p14:cNvPr>
                <p14:cNvContentPartPr/>
                <p14:nvPr/>
              </p14:nvContentPartPr>
              <p14:xfrm>
                <a:off x="5630943" y="6329110"/>
                <a:ext cx="36000" cy="187560"/>
              </p14:xfrm>
            </p:contentPart>
          </mc:Choice>
          <mc:Fallback>
            <p:pic>
              <p:nvPicPr>
                <p:cNvPr id="242" name="Rukopis 241">
                  <a:extLst>
                    <a:ext uri="{FF2B5EF4-FFF2-40B4-BE49-F238E27FC236}">
                      <a16:creationId xmlns:a16="http://schemas.microsoft.com/office/drawing/2014/main" id="{B5E3DD85-C2FD-44B9-031A-158DAB09ED8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21943" y="6320110"/>
                  <a:ext cx="53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43" name="Rukopis 242">
                  <a:extLst>
                    <a:ext uri="{FF2B5EF4-FFF2-40B4-BE49-F238E27FC236}">
                      <a16:creationId xmlns:a16="http://schemas.microsoft.com/office/drawing/2014/main" id="{B50D7C39-2BD1-7B7E-47A0-4878EF7A2663}"/>
                    </a:ext>
                  </a:extLst>
                </p14:cNvPr>
                <p14:cNvContentPartPr/>
                <p14:nvPr/>
              </p14:nvContentPartPr>
              <p14:xfrm>
                <a:off x="5585223" y="6299950"/>
                <a:ext cx="144000" cy="134640"/>
              </p14:xfrm>
            </p:contentPart>
          </mc:Choice>
          <mc:Fallback>
            <p:pic>
              <p:nvPicPr>
                <p:cNvPr id="243" name="Rukopis 242">
                  <a:extLst>
                    <a:ext uri="{FF2B5EF4-FFF2-40B4-BE49-F238E27FC236}">
                      <a16:creationId xmlns:a16="http://schemas.microsoft.com/office/drawing/2014/main" id="{B50D7C39-2BD1-7B7E-47A0-4878EF7A266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76200" y="6290950"/>
                  <a:ext cx="161684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44" name="Rukopis 243">
                  <a:extLst>
                    <a:ext uri="{FF2B5EF4-FFF2-40B4-BE49-F238E27FC236}">
                      <a16:creationId xmlns:a16="http://schemas.microsoft.com/office/drawing/2014/main" id="{FB7F1335-05E2-5A15-2B91-1E4986278465}"/>
                    </a:ext>
                  </a:extLst>
                </p14:cNvPr>
                <p14:cNvContentPartPr/>
                <p14:nvPr/>
              </p14:nvContentPartPr>
              <p14:xfrm>
                <a:off x="5764863" y="6301750"/>
                <a:ext cx="66600" cy="99720"/>
              </p14:xfrm>
            </p:contentPart>
          </mc:Choice>
          <mc:Fallback>
            <p:pic>
              <p:nvPicPr>
                <p:cNvPr id="244" name="Rukopis 243">
                  <a:extLst>
                    <a:ext uri="{FF2B5EF4-FFF2-40B4-BE49-F238E27FC236}">
                      <a16:creationId xmlns:a16="http://schemas.microsoft.com/office/drawing/2014/main" id="{FB7F1335-05E2-5A15-2B91-1E498627846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55863" y="6292750"/>
                  <a:ext cx="84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5" name="Rukopis 244">
                  <a:extLst>
                    <a:ext uri="{FF2B5EF4-FFF2-40B4-BE49-F238E27FC236}">
                      <a16:creationId xmlns:a16="http://schemas.microsoft.com/office/drawing/2014/main" id="{8DEB38F1-7446-C2D2-CDE6-F410F5A04DDF}"/>
                    </a:ext>
                  </a:extLst>
                </p14:cNvPr>
                <p14:cNvContentPartPr/>
                <p14:nvPr/>
              </p14:nvContentPartPr>
              <p14:xfrm>
                <a:off x="5870343" y="6313630"/>
                <a:ext cx="90360" cy="89640"/>
              </p14:xfrm>
            </p:contentPart>
          </mc:Choice>
          <mc:Fallback>
            <p:pic>
              <p:nvPicPr>
                <p:cNvPr id="245" name="Rukopis 244">
                  <a:extLst>
                    <a:ext uri="{FF2B5EF4-FFF2-40B4-BE49-F238E27FC236}">
                      <a16:creationId xmlns:a16="http://schemas.microsoft.com/office/drawing/2014/main" id="{8DEB38F1-7446-C2D2-CDE6-F410F5A04DD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61343" y="6304630"/>
                  <a:ext cx="108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46" name="Rukopis 245">
                  <a:extLst>
                    <a:ext uri="{FF2B5EF4-FFF2-40B4-BE49-F238E27FC236}">
                      <a16:creationId xmlns:a16="http://schemas.microsoft.com/office/drawing/2014/main" id="{74C121A4-1706-B04B-6107-76CA90C28AAF}"/>
                    </a:ext>
                  </a:extLst>
                </p14:cNvPr>
                <p14:cNvContentPartPr/>
                <p14:nvPr/>
              </p14:nvContentPartPr>
              <p14:xfrm>
                <a:off x="6027303" y="6319030"/>
                <a:ext cx="56880" cy="86760"/>
              </p14:xfrm>
            </p:contentPart>
          </mc:Choice>
          <mc:Fallback>
            <p:pic>
              <p:nvPicPr>
                <p:cNvPr id="246" name="Rukopis 245">
                  <a:extLst>
                    <a:ext uri="{FF2B5EF4-FFF2-40B4-BE49-F238E27FC236}">
                      <a16:creationId xmlns:a16="http://schemas.microsoft.com/office/drawing/2014/main" id="{74C121A4-1706-B04B-6107-76CA90C28AA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18303" y="6309992"/>
                  <a:ext cx="74520" cy="104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47" name="Rukopis 246">
                  <a:extLst>
                    <a:ext uri="{FF2B5EF4-FFF2-40B4-BE49-F238E27FC236}">
                      <a16:creationId xmlns:a16="http://schemas.microsoft.com/office/drawing/2014/main" id="{39E6F76C-E250-FC52-845E-C5AD4985F7D2}"/>
                    </a:ext>
                  </a:extLst>
                </p14:cNvPr>
                <p14:cNvContentPartPr/>
                <p14:nvPr/>
              </p14:nvContentPartPr>
              <p14:xfrm>
                <a:off x="6122343" y="6319750"/>
                <a:ext cx="73440" cy="101880"/>
              </p14:xfrm>
            </p:contentPart>
          </mc:Choice>
          <mc:Fallback>
            <p:pic>
              <p:nvPicPr>
                <p:cNvPr id="247" name="Rukopis 246">
                  <a:extLst>
                    <a:ext uri="{FF2B5EF4-FFF2-40B4-BE49-F238E27FC236}">
                      <a16:creationId xmlns:a16="http://schemas.microsoft.com/office/drawing/2014/main" id="{39E6F76C-E250-FC52-845E-C5AD4985F7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13343" y="6310750"/>
                  <a:ext cx="91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48" name="Rukopis 247">
                  <a:extLst>
                    <a:ext uri="{FF2B5EF4-FFF2-40B4-BE49-F238E27FC236}">
                      <a16:creationId xmlns:a16="http://schemas.microsoft.com/office/drawing/2014/main" id="{ED469AD6-C52C-8011-3420-50768FEA0993}"/>
                    </a:ext>
                  </a:extLst>
                </p14:cNvPr>
                <p14:cNvContentPartPr/>
                <p14:nvPr/>
              </p14:nvContentPartPr>
              <p14:xfrm>
                <a:off x="6268863" y="6207430"/>
                <a:ext cx="48240" cy="193320"/>
              </p14:xfrm>
            </p:contentPart>
          </mc:Choice>
          <mc:Fallback>
            <p:pic>
              <p:nvPicPr>
                <p:cNvPr id="248" name="Rukopis 247">
                  <a:extLst>
                    <a:ext uri="{FF2B5EF4-FFF2-40B4-BE49-F238E27FC236}">
                      <a16:creationId xmlns:a16="http://schemas.microsoft.com/office/drawing/2014/main" id="{ED469AD6-C52C-8011-3420-50768FEA099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59863" y="6198430"/>
                  <a:ext cx="65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49" name="Rukopis 248">
                  <a:extLst>
                    <a:ext uri="{FF2B5EF4-FFF2-40B4-BE49-F238E27FC236}">
                      <a16:creationId xmlns:a16="http://schemas.microsoft.com/office/drawing/2014/main" id="{F6A66853-B6C7-4FF8-4637-CD598CDAE3B7}"/>
                    </a:ext>
                  </a:extLst>
                </p14:cNvPr>
                <p14:cNvContentPartPr/>
                <p14:nvPr/>
              </p14:nvContentPartPr>
              <p14:xfrm>
                <a:off x="6315663" y="6297430"/>
                <a:ext cx="100080" cy="99720"/>
              </p14:xfrm>
            </p:contentPart>
          </mc:Choice>
          <mc:Fallback>
            <p:pic>
              <p:nvPicPr>
                <p:cNvPr id="249" name="Rukopis 248">
                  <a:extLst>
                    <a:ext uri="{FF2B5EF4-FFF2-40B4-BE49-F238E27FC236}">
                      <a16:creationId xmlns:a16="http://schemas.microsoft.com/office/drawing/2014/main" id="{F6A66853-B6C7-4FF8-4637-CD598CDAE3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06663" y="6288430"/>
                  <a:ext cx="117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50" name="Rukopis 249">
                  <a:extLst>
                    <a:ext uri="{FF2B5EF4-FFF2-40B4-BE49-F238E27FC236}">
                      <a16:creationId xmlns:a16="http://schemas.microsoft.com/office/drawing/2014/main" id="{CB66502B-D730-8589-E3F0-20698B2FD6E6}"/>
                    </a:ext>
                  </a:extLst>
                </p14:cNvPr>
                <p14:cNvContentPartPr/>
                <p14:nvPr/>
              </p14:nvContentPartPr>
              <p14:xfrm>
                <a:off x="6479103" y="6289150"/>
                <a:ext cx="66960" cy="107640"/>
              </p14:xfrm>
            </p:contentPart>
          </mc:Choice>
          <mc:Fallback>
            <p:pic>
              <p:nvPicPr>
                <p:cNvPr id="250" name="Rukopis 249">
                  <a:extLst>
                    <a:ext uri="{FF2B5EF4-FFF2-40B4-BE49-F238E27FC236}">
                      <a16:creationId xmlns:a16="http://schemas.microsoft.com/office/drawing/2014/main" id="{CB66502B-D730-8589-E3F0-20698B2FD6E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70103" y="6280150"/>
                  <a:ext cx="84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51" name="Rukopis 250">
                  <a:extLst>
                    <a:ext uri="{FF2B5EF4-FFF2-40B4-BE49-F238E27FC236}">
                      <a16:creationId xmlns:a16="http://schemas.microsoft.com/office/drawing/2014/main" id="{309523AA-1949-F04F-A77E-964D18410208}"/>
                    </a:ext>
                  </a:extLst>
                </p14:cNvPr>
                <p14:cNvContentPartPr/>
                <p14:nvPr/>
              </p14:nvContentPartPr>
              <p14:xfrm>
                <a:off x="6617703" y="6304270"/>
                <a:ext cx="214200" cy="113040"/>
              </p14:xfrm>
            </p:contentPart>
          </mc:Choice>
          <mc:Fallback>
            <p:pic>
              <p:nvPicPr>
                <p:cNvPr id="251" name="Rukopis 250">
                  <a:extLst>
                    <a:ext uri="{FF2B5EF4-FFF2-40B4-BE49-F238E27FC236}">
                      <a16:creationId xmlns:a16="http://schemas.microsoft.com/office/drawing/2014/main" id="{309523AA-1949-F04F-A77E-964D184102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08688" y="6295270"/>
                  <a:ext cx="23187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8" name="Skupina 107">
            <a:extLst>
              <a:ext uri="{FF2B5EF4-FFF2-40B4-BE49-F238E27FC236}">
                <a16:creationId xmlns:a16="http://schemas.microsoft.com/office/drawing/2014/main" id="{DFB6E0BC-D314-C689-3672-D4421DA4AFAA}"/>
              </a:ext>
            </a:extLst>
          </p:cNvPr>
          <p:cNvGrpSpPr>
            <a:grpSpLocks/>
          </p:cNvGrpSpPr>
          <p:nvPr/>
        </p:nvGrpSpPr>
        <p:grpSpPr bwMode="auto">
          <a:xfrm>
            <a:off x="8007350" y="6091238"/>
            <a:ext cx="1116013" cy="369887"/>
            <a:chOff x="8006700" y="6091510"/>
            <a:chExt cx="111708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53" name="Rukopis 252">
                  <a:extLst>
                    <a:ext uri="{FF2B5EF4-FFF2-40B4-BE49-F238E27FC236}">
                      <a16:creationId xmlns:a16="http://schemas.microsoft.com/office/drawing/2014/main" id="{73832000-B20A-D1AF-7783-FC8A00D57E7F}"/>
                    </a:ext>
                  </a:extLst>
                </p14:cNvPr>
                <p14:cNvContentPartPr/>
                <p14:nvPr/>
              </p14:nvContentPartPr>
              <p14:xfrm>
                <a:off x="8006700" y="6173950"/>
                <a:ext cx="93960" cy="114840"/>
              </p14:xfrm>
            </p:contentPart>
          </mc:Choice>
          <mc:Fallback>
            <p:pic>
              <p:nvPicPr>
                <p:cNvPr id="253" name="Rukopis 252">
                  <a:extLst>
                    <a:ext uri="{FF2B5EF4-FFF2-40B4-BE49-F238E27FC236}">
                      <a16:creationId xmlns:a16="http://schemas.microsoft.com/office/drawing/2014/main" id="{73832000-B20A-D1AF-7783-FC8A00D57E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97700" y="6164950"/>
                  <a:ext cx="111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54" name="Rukopis 253">
                  <a:extLst>
                    <a:ext uri="{FF2B5EF4-FFF2-40B4-BE49-F238E27FC236}">
                      <a16:creationId xmlns:a16="http://schemas.microsoft.com/office/drawing/2014/main" id="{BEEC619F-C932-7DDD-2308-917F4115EB74}"/>
                    </a:ext>
                  </a:extLst>
                </p14:cNvPr>
                <p14:cNvContentPartPr/>
                <p14:nvPr/>
              </p14:nvContentPartPr>
              <p14:xfrm>
                <a:off x="8102460" y="6217870"/>
                <a:ext cx="94320" cy="98280"/>
              </p14:xfrm>
            </p:contentPart>
          </mc:Choice>
          <mc:Fallback>
            <p:pic>
              <p:nvPicPr>
                <p:cNvPr id="254" name="Rukopis 253">
                  <a:extLst>
                    <a:ext uri="{FF2B5EF4-FFF2-40B4-BE49-F238E27FC236}">
                      <a16:creationId xmlns:a16="http://schemas.microsoft.com/office/drawing/2014/main" id="{BEEC619F-C932-7DDD-2308-917F4115EB7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93460" y="6208870"/>
                  <a:ext cx="111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55" name="Rukopis 254">
                  <a:extLst>
                    <a:ext uri="{FF2B5EF4-FFF2-40B4-BE49-F238E27FC236}">
                      <a16:creationId xmlns:a16="http://schemas.microsoft.com/office/drawing/2014/main" id="{007AAE94-2880-4D56-2FF5-20E46CC3C65A}"/>
                    </a:ext>
                  </a:extLst>
                </p14:cNvPr>
                <p14:cNvContentPartPr/>
                <p14:nvPr/>
              </p14:nvContentPartPr>
              <p14:xfrm>
                <a:off x="8220540" y="6212470"/>
                <a:ext cx="44640" cy="102960"/>
              </p14:xfrm>
            </p:contentPart>
          </mc:Choice>
          <mc:Fallback>
            <p:pic>
              <p:nvPicPr>
                <p:cNvPr id="255" name="Rukopis 254">
                  <a:extLst>
                    <a:ext uri="{FF2B5EF4-FFF2-40B4-BE49-F238E27FC236}">
                      <a16:creationId xmlns:a16="http://schemas.microsoft.com/office/drawing/2014/main" id="{007AAE94-2880-4D56-2FF5-20E46CC3C6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11540" y="6203470"/>
                  <a:ext cx="62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56" name="Rukopis 255">
                  <a:extLst>
                    <a:ext uri="{FF2B5EF4-FFF2-40B4-BE49-F238E27FC236}">
                      <a16:creationId xmlns:a16="http://schemas.microsoft.com/office/drawing/2014/main" id="{8C63A40C-81EF-04FE-BB57-8E912C2F85FF}"/>
                    </a:ext>
                  </a:extLst>
                </p14:cNvPr>
                <p14:cNvContentPartPr/>
                <p14:nvPr/>
              </p14:nvContentPartPr>
              <p14:xfrm>
                <a:off x="8295420" y="6187270"/>
                <a:ext cx="91800" cy="110160"/>
              </p14:xfrm>
            </p:contentPart>
          </mc:Choice>
          <mc:Fallback>
            <p:pic>
              <p:nvPicPr>
                <p:cNvPr id="256" name="Rukopis 255">
                  <a:extLst>
                    <a:ext uri="{FF2B5EF4-FFF2-40B4-BE49-F238E27FC236}">
                      <a16:creationId xmlns:a16="http://schemas.microsoft.com/office/drawing/2014/main" id="{8C63A40C-81EF-04FE-BB57-8E912C2F85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86420" y="6178270"/>
                  <a:ext cx="109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57" name="Rukopis 256">
                  <a:extLst>
                    <a:ext uri="{FF2B5EF4-FFF2-40B4-BE49-F238E27FC236}">
                      <a16:creationId xmlns:a16="http://schemas.microsoft.com/office/drawing/2014/main" id="{2E524513-8630-82B9-65CD-F4B7DA5B30BF}"/>
                    </a:ext>
                  </a:extLst>
                </p14:cNvPr>
                <p14:cNvContentPartPr/>
                <p14:nvPr/>
              </p14:nvContentPartPr>
              <p14:xfrm>
                <a:off x="8387940" y="6217150"/>
                <a:ext cx="36000" cy="108360"/>
              </p14:xfrm>
            </p:contentPart>
          </mc:Choice>
          <mc:Fallback>
            <p:pic>
              <p:nvPicPr>
                <p:cNvPr id="257" name="Rukopis 256">
                  <a:extLst>
                    <a:ext uri="{FF2B5EF4-FFF2-40B4-BE49-F238E27FC236}">
                      <a16:creationId xmlns:a16="http://schemas.microsoft.com/office/drawing/2014/main" id="{2E524513-8630-82B9-65CD-F4B7DA5B30B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78940" y="6208150"/>
                  <a:ext cx="53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58" name="Rukopis 257">
                  <a:extLst>
                    <a:ext uri="{FF2B5EF4-FFF2-40B4-BE49-F238E27FC236}">
                      <a16:creationId xmlns:a16="http://schemas.microsoft.com/office/drawing/2014/main" id="{0BEB57E1-12A1-A7EA-BD0C-6337FDA994B7}"/>
                    </a:ext>
                  </a:extLst>
                </p14:cNvPr>
                <p14:cNvContentPartPr/>
                <p14:nvPr/>
              </p14:nvContentPartPr>
              <p14:xfrm>
                <a:off x="8474340" y="6107350"/>
                <a:ext cx="7560" cy="15840"/>
              </p14:xfrm>
            </p:contentPart>
          </mc:Choice>
          <mc:Fallback>
            <p:pic>
              <p:nvPicPr>
                <p:cNvPr id="258" name="Rukopis 257">
                  <a:extLst>
                    <a:ext uri="{FF2B5EF4-FFF2-40B4-BE49-F238E27FC236}">
                      <a16:creationId xmlns:a16="http://schemas.microsoft.com/office/drawing/2014/main" id="{0BEB57E1-12A1-A7EA-BD0C-6337FDA994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65340" y="6098350"/>
                  <a:ext cx="2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59" name="Rukopis 258">
                  <a:extLst>
                    <a:ext uri="{FF2B5EF4-FFF2-40B4-BE49-F238E27FC236}">
                      <a16:creationId xmlns:a16="http://schemas.microsoft.com/office/drawing/2014/main" id="{78CA4FB6-6796-07BB-D44F-32FA3A9E433D}"/>
                    </a:ext>
                  </a:extLst>
                </p14:cNvPr>
                <p14:cNvContentPartPr/>
                <p14:nvPr/>
              </p14:nvContentPartPr>
              <p14:xfrm>
                <a:off x="8462820" y="6104830"/>
                <a:ext cx="83160" cy="194400"/>
              </p14:xfrm>
            </p:contentPart>
          </mc:Choice>
          <mc:Fallback>
            <p:pic>
              <p:nvPicPr>
                <p:cNvPr id="259" name="Rukopis 258">
                  <a:extLst>
                    <a:ext uri="{FF2B5EF4-FFF2-40B4-BE49-F238E27FC236}">
                      <a16:creationId xmlns:a16="http://schemas.microsoft.com/office/drawing/2014/main" id="{78CA4FB6-6796-07BB-D44F-32FA3A9E43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53820" y="6095813"/>
                  <a:ext cx="100800" cy="212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60" name="Rukopis 259">
                  <a:extLst>
                    <a:ext uri="{FF2B5EF4-FFF2-40B4-BE49-F238E27FC236}">
                      <a16:creationId xmlns:a16="http://schemas.microsoft.com/office/drawing/2014/main" id="{C29666F0-1BB3-EC07-F1ED-019FBF5AB3BD}"/>
                    </a:ext>
                  </a:extLst>
                </p14:cNvPr>
                <p14:cNvContentPartPr/>
                <p14:nvPr/>
              </p14:nvContentPartPr>
              <p14:xfrm>
                <a:off x="8459580" y="6164230"/>
                <a:ext cx="110880" cy="67680"/>
              </p14:xfrm>
            </p:contentPart>
          </mc:Choice>
          <mc:Fallback>
            <p:pic>
              <p:nvPicPr>
                <p:cNvPr id="260" name="Rukopis 259">
                  <a:extLst>
                    <a:ext uri="{FF2B5EF4-FFF2-40B4-BE49-F238E27FC236}">
                      <a16:creationId xmlns:a16="http://schemas.microsoft.com/office/drawing/2014/main" id="{C29666F0-1BB3-EC07-F1ED-019FBF5AB3B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50580" y="6155230"/>
                  <a:ext cx="128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61" name="Rukopis 260">
                  <a:extLst>
                    <a:ext uri="{FF2B5EF4-FFF2-40B4-BE49-F238E27FC236}">
                      <a16:creationId xmlns:a16="http://schemas.microsoft.com/office/drawing/2014/main" id="{6CC01335-C37A-0D98-452C-0757E65C192D}"/>
                    </a:ext>
                  </a:extLst>
                </p14:cNvPr>
                <p14:cNvContentPartPr/>
                <p14:nvPr/>
              </p14:nvContentPartPr>
              <p14:xfrm>
                <a:off x="8561820" y="6193750"/>
                <a:ext cx="45720" cy="106560"/>
              </p14:xfrm>
            </p:contentPart>
          </mc:Choice>
          <mc:Fallback>
            <p:pic>
              <p:nvPicPr>
                <p:cNvPr id="261" name="Rukopis 260">
                  <a:extLst>
                    <a:ext uri="{FF2B5EF4-FFF2-40B4-BE49-F238E27FC236}">
                      <a16:creationId xmlns:a16="http://schemas.microsoft.com/office/drawing/2014/main" id="{6CC01335-C37A-0D98-452C-0757E65C192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52890" y="6184750"/>
                  <a:ext cx="63222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62" name="Rukopis 261">
                  <a:extLst>
                    <a:ext uri="{FF2B5EF4-FFF2-40B4-BE49-F238E27FC236}">
                      <a16:creationId xmlns:a16="http://schemas.microsoft.com/office/drawing/2014/main" id="{31ACF3E0-1885-6F6E-1DEA-A7B291670B3A}"/>
                    </a:ext>
                  </a:extLst>
                </p14:cNvPr>
                <p14:cNvContentPartPr/>
                <p14:nvPr/>
              </p14:nvContentPartPr>
              <p14:xfrm>
                <a:off x="8648220" y="6110950"/>
                <a:ext cx="4680" cy="10080"/>
              </p14:xfrm>
            </p:contentPart>
          </mc:Choice>
          <mc:Fallback>
            <p:pic>
              <p:nvPicPr>
                <p:cNvPr id="262" name="Rukopis 261">
                  <a:extLst>
                    <a:ext uri="{FF2B5EF4-FFF2-40B4-BE49-F238E27FC236}">
                      <a16:creationId xmlns:a16="http://schemas.microsoft.com/office/drawing/2014/main" id="{31ACF3E0-1885-6F6E-1DEA-A7B291670B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39220" y="6101950"/>
                  <a:ext cx="22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63" name="Rukopis 262">
                  <a:extLst>
                    <a:ext uri="{FF2B5EF4-FFF2-40B4-BE49-F238E27FC236}">
                      <a16:creationId xmlns:a16="http://schemas.microsoft.com/office/drawing/2014/main" id="{F3EE882A-DA77-A935-F455-9F85B2649925}"/>
                    </a:ext>
                  </a:extLst>
                </p14:cNvPr>
                <p14:cNvContentPartPr/>
                <p14:nvPr/>
              </p14:nvContentPartPr>
              <p14:xfrm>
                <a:off x="8644980" y="6177910"/>
                <a:ext cx="56880" cy="105120"/>
              </p14:xfrm>
            </p:contentPart>
          </mc:Choice>
          <mc:Fallback>
            <p:pic>
              <p:nvPicPr>
                <p:cNvPr id="263" name="Rukopis 262">
                  <a:extLst>
                    <a:ext uri="{FF2B5EF4-FFF2-40B4-BE49-F238E27FC236}">
                      <a16:creationId xmlns:a16="http://schemas.microsoft.com/office/drawing/2014/main" id="{F3EE882A-DA77-A935-F455-9F85B26499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35980" y="6168910"/>
                  <a:ext cx="74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64" name="Rukopis 263">
                  <a:extLst>
                    <a:ext uri="{FF2B5EF4-FFF2-40B4-BE49-F238E27FC236}">
                      <a16:creationId xmlns:a16="http://schemas.microsoft.com/office/drawing/2014/main" id="{E86C0546-57B4-1957-B3B9-B1F9A57276E6}"/>
                    </a:ext>
                  </a:extLst>
                </p14:cNvPr>
                <p14:cNvContentPartPr/>
                <p14:nvPr/>
              </p14:nvContentPartPr>
              <p14:xfrm>
                <a:off x="8724900" y="6187630"/>
                <a:ext cx="46800" cy="96840"/>
              </p14:xfrm>
            </p:contentPart>
          </mc:Choice>
          <mc:Fallback>
            <p:pic>
              <p:nvPicPr>
                <p:cNvPr id="264" name="Rukopis 263">
                  <a:extLst>
                    <a:ext uri="{FF2B5EF4-FFF2-40B4-BE49-F238E27FC236}">
                      <a16:creationId xmlns:a16="http://schemas.microsoft.com/office/drawing/2014/main" id="{E86C0546-57B4-1957-B3B9-B1F9A57276E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15900" y="6178630"/>
                  <a:ext cx="64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65" name="Rukopis 264">
                  <a:extLst>
                    <a:ext uri="{FF2B5EF4-FFF2-40B4-BE49-F238E27FC236}">
                      <a16:creationId xmlns:a16="http://schemas.microsoft.com/office/drawing/2014/main" id="{C1D29B4A-EA5A-B7C6-13C3-132D6C13AC60}"/>
                    </a:ext>
                  </a:extLst>
                </p14:cNvPr>
                <p14:cNvContentPartPr/>
                <p14:nvPr/>
              </p14:nvContentPartPr>
              <p14:xfrm>
                <a:off x="8800860" y="6108790"/>
                <a:ext cx="5400" cy="13320"/>
              </p14:xfrm>
            </p:contentPart>
          </mc:Choice>
          <mc:Fallback>
            <p:pic>
              <p:nvPicPr>
                <p:cNvPr id="265" name="Rukopis 264">
                  <a:extLst>
                    <a:ext uri="{FF2B5EF4-FFF2-40B4-BE49-F238E27FC236}">
                      <a16:creationId xmlns:a16="http://schemas.microsoft.com/office/drawing/2014/main" id="{C1D29B4A-EA5A-B7C6-13C3-132D6C13AC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91860" y="6099790"/>
                  <a:ext cx="23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66" name="Rukopis 265">
                  <a:extLst>
                    <a:ext uri="{FF2B5EF4-FFF2-40B4-BE49-F238E27FC236}">
                      <a16:creationId xmlns:a16="http://schemas.microsoft.com/office/drawing/2014/main" id="{932834BC-7156-0D20-EAB8-B31BFB003EE2}"/>
                    </a:ext>
                  </a:extLst>
                </p14:cNvPr>
                <p14:cNvContentPartPr/>
                <p14:nvPr/>
              </p14:nvContentPartPr>
              <p14:xfrm>
                <a:off x="8787900" y="6091510"/>
                <a:ext cx="104400" cy="208080"/>
              </p14:xfrm>
            </p:contentPart>
          </mc:Choice>
          <mc:Fallback>
            <p:pic>
              <p:nvPicPr>
                <p:cNvPr id="266" name="Rukopis 265">
                  <a:extLst>
                    <a:ext uri="{FF2B5EF4-FFF2-40B4-BE49-F238E27FC236}">
                      <a16:creationId xmlns:a16="http://schemas.microsoft.com/office/drawing/2014/main" id="{932834BC-7156-0D20-EAB8-B31BFB003E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78900" y="6082510"/>
                  <a:ext cx="122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67" name="Rukopis 266">
                  <a:extLst>
                    <a:ext uri="{FF2B5EF4-FFF2-40B4-BE49-F238E27FC236}">
                      <a16:creationId xmlns:a16="http://schemas.microsoft.com/office/drawing/2014/main" id="{B88AE69D-9763-D28D-CD15-D392BA64CCE0}"/>
                    </a:ext>
                  </a:extLst>
                </p14:cNvPr>
                <p14:cNvContentPartPr/>
                <p14:nvPr/>
              </p14:nvContentPartPr>
              <p14:xfrm>
                <a:off x="8782860" y="6171790"/>
                <a:ext cx="117000" cy="25200"/>
              </p14:xfrm>
            </p:contentPart>
          </mc:Choice>
          <mc:Fallback>
            <p:pic>
              <p:nvPicPr>
                <p:cNvPr id="267" name="Rukopis 266">
                  <a:extLst>
                    <a:ext uri="{FF2B5EF4-FFF2-40B4-BE49-F238E27FC236}">
                      <a16:creationId xmlns:a16="http://schemas.microsoft.com/office/drawing/2014/main" id="{B88AE69D-9763-D28D-CD15-D392BA64CCE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73860" y="6162790"/>
                  <a:ext cx="134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8" name="Rukopis 267">
                  <a:extLst>
                    <a:ext uri="{FF2B5EF4-FFF2-40B4-BE49-F238E27FC236}">
                      <a16:creationId xmlns:a16="http://schemas.microsoft.com/office/drawing/2014/main" id="{E13A7B33-DDE2-B104-D805-79282DB6AF07}"/>
                    </a:ext>
                  </a:extLst>
                </p14:cNvPr>
                <p14:cNvContentPartPr/>
                <p14:nvPr/>
              </p14:nvContentPartPr>
              <p14:xfrm>
                <a:off x="8850540" y="6185470"/>
                <a:ext cx="273240" cy="275040"/>
              </p14:xfrm>
            </p:contentPart>
          </mc:Choice>
          <mc:Fallback>
            <p:pic>
              <p:nvPicPr>
                <p:cNvPr id="268" name="Rukopis 267">
                  <a:extLst>
                    <a:ext uri="{FF2B5EF4-FFF2-40B4-BE49-F238E27FC236}">
                      <a16:creationId xmlns:a16="http://schemas.microsoft.com/office/drawing/2014/main" id="{E13A7B33-DDE2-B104-D805-79282DB6AF0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41540" y="6176470"/>
                  <a:ext cx="290880" cy="292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>
            <a:extLst>
              <a:ext uri="{FF2B5EF4-FFF2-40B4-BE49-F238E27FC236}">
                <a16:creationId xmlns:a16="http://schemas.microsoft.com/office/drawing/2014/main" id="{8EA2ACD9-DE6D-AE32-0ABC-C44347012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8888"/>
            <a:ext cx="2397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123456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A	catcga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B	ccgggt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C	gcggga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D	gaacgt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C4859BD8-06B9-2EB2-E4D4-0C0ADDB4C7F7}"/>
              </a:ext>
            </a:extLst>
          </p:cNvPr>
          <p:cNvSpPr/>
          <p:nvPr/>
        </p:nvSpPr>
        <p:spPr>
          <a:xfrm>
            <a:off x="1371600" y="5195888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134A28-0B58-1044-05C8-FC7CDAA2DA9C}"/>
              </a:ext>
            </a:extLst>
          </p:cNvPr>
          <p:cNvCxnSpPr/>
          <p:nvPr/>
        </p:nvCxnSpPr>
        <p:spPr>
          <a:xfrm rot="5400000" flipH="1" flipV="1">
            <a:off x="762000" y="6262688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D4D62C-50BF-6539-9DE1-C280FECA3554}"/>
              </a:ext>
            </a:extLst>
          </p:cNvPr>
          <p:cNvCxnSpPr/>
          <p:nvPr/>
        </p:nvCxnSpPr>
        <p:spPr>
          <a:xfrm>
            <a:off x="1143000" y="6262688"/>
            <a:ext cx="10668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1C1EF5-3F82-A4BD-EE96-F95C01537DB1}"/>
              </a:ext>
            </a:extLst>
          </p:cNvPr>
          <p:cNvCxnSpPr/>
          <p:nvPr/>
        </p:nvCxnSpPr>
        <p:spPr>
          <a:xfrm rot="5400000" flipH="1" flipV="1">
            <a:off x="2209800" y="5881688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B9F017-447B-085D-0327-58C8B4B17F99}"/>
              </a:ext>
            </a:extLst>
          </p:cNvPr>
          <p:cNvCxnSpPr/>
          <p:nvPr/>
        </p:nvCxnSpPr>
        <p:spPr>
          <a:xfrm rot="16200000" flipH="1">
            <a:off x="2209800" y="6262688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067E4B-0EEA-E680-AA8C-86F251851484}"/>
              </a:ext>
            </a:extLst>
          </p:cNvPr>
          <p:cNvCxnSpPr/>
          <p:nvPr/>
        </p:nvCxnSpPr>
        <p:spPr>
          <a:xfrm rot="16200000" flipH="1">
            <a:off x="762000" y="5881688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11">
            <a:extLst>
              <a:ext uri="{FF2B5EF4-FFF2-40B4-BE49-F238E27FC236}">
                <a16:creationId xmlns:a16="http://schemas.microsoft.com/office/drawing/2014/main" id="{7012D118-2F15-0DB3-5584-031E7F4E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95888"/>
            <a:ext cx="256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Reconstructed tree</a:t>
            </a:r>
            <a:endParaRPr lang="en-US" altLang="cs-CZ" sz="2400">
              <a:latin typeface="Calibri" panose="020F0502020204030204" pitchFamily="34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E4588ED-A982-347F-8C97-2D0B90EE8A3F}"/>
              </a:ext>
            </a:extLst>
          </p:cNvPr>
          <p:cNvSpPr/>
          <p:nvPr/>
        </p:nvSpPr>
        <p:spPr>
          <a:xfrm rot="20940160">
            <a:off x="3280213" y="2487181"/>
            <a:ext cx="19812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0AE6414-DEBE-95B3-E455-284280F70CE2}"/>
              </a:ext>
            </a:extLst>
          </p:cNvPr>
          <p:cNvSpPr/>
          <p:nvPr/>
        </p:nvSpPr>
        <p:spPr>
          <a:xfrm rot="21408060">
            <a:off x="3347965" y="3172980"/>
            <a:ext cx="19812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33065AB-5427-AA28-5534-56AF85CA043F}"/>
              </a:ext>
            </a:extLst>
          </p:cNvPr>
          <p:cNvSpPr/>
          <p:nvPr/>
        </p:nvSpPr>
        <p:spPr>
          <a:xfrm rot="163750">
            <a:off x="3348481" y="3929671"/>
            <a:ext cx="19812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024D584-0719-01AD-DE95-466F6B15239A}"/>
              </a:ext>
            </a:extLst>
          </p:cNvPr>
          <p:cNvSpPr/>
          <p:nvPr/>
        </p:nvSpPr>
        <p:spPr>
          <a:xfrm rot="541518">
            <a:off x="3280213" y="4587890"/>
            <a:ext cx="19812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38" name="TextBox 17">
            <a:extLst>
              <a:ext uri="{FF2B5EF4-FFF2-40B4-BE49-F238E27FC236}">
                <a16:creationId xmlns:a16="http://schemas.microsoft.com/office/drawing/2014/main" id="{5DF5FAEF-2DEC-4B6E-67A1-8948D0DF7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071688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515621</a:t>
            </a:r>
          </a:p>
        </p:txBody>
      </p:sp>
      <p:sp>
        <p:nvSpPr>
          <p:cNvPr id="34839" name="TextBox 18">
            <a:extLst>
              <a:ext uri="{FF2B5EF4-FFF2-40B4-BE49-F238E27FC236}">
                <a16:creationId xmlns:a16="http://schemas.microsoft.com/office/drawing/2014/main" id="{FC12D666-CB0E-112C-FFAC-AA4F6FEC7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909888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364122</a:t>
            </a:r>
          </a:p>
        </p:txBody>
      </p:sp>
      <p:sp>
        <p:nvSpPr>
          <p:cNvPr id="34840" name="TextBox 19">
            <a:extLst>
              <a:ext uri="{FF2B5EF4-FFF2-40B4-BE49-F238E27FC236}">
                <a16:creationId xmlns:a16="http://schemas.microsoft.com/office/drawing/2014/main" id="{365C7ADE-550E-1E3F-F40D-13E006C2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24288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615343</a:t>
            </a:r>
          </a:p>
        </p:txBody>
      </p:sp>
      <p:sp>
        <p:nvSpPr>
          <p:cNvPr id="34841" name="TextBox 20">
            <a:extLst>
              <a:ext uri="{FF2B5EF4-FFF2-40B4-BE49-F238E27FC236}">
                <a16:creationId xmlns:a16="http://schemas.microsoft.com/office/drawing/2014/main" id="{6FB34BD1-A96D-7CAD-C65E-15FD76856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62488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414436</a:t>
            </a:r>
          </a:p>
        </p:txBody>
      </p:sp>
      <p:sp>
        <p:nvSpPr>
          <p:cNvPr id="34842" name="TextBox 21">
            <a:extLst>
              <a:ext uri="{FF2B5EF4-FFF2-40B4-BE49-F238E27FC236}">
                <a16:creationId xmlns:a16="http://schemas.microsoft.com/office/drawing/2014/main" id="{974FBAD1-75DE-57DA-627E-B142A8412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1690688"/>
            <a:ext cx="196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Calibri" panose="020F0502020204030204" pitchFamily="34" charset="0"/>
              </a:rPr>
              <a:t>Bootstrap alignments</a:t>
            </a:r>
            <a:endParaRPr lang="en-US" altLang="cs-CZ" sz="16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Calibri" panose="020F0502020204030204" pitchFamily="34" charset="0"/>
              </a:rPr>
              <a:t>(</a:t>
            </a:r>
            <a:r>
              <a:rPr lang="en-US" altLang="cs-CZ" sz="1600" i="1">
                <a:latin typeface="Calibri" panose="020F0502020204030204" pitchFamily="34" charset="0"/>
              </a:rPr>
              <a:t>n </a:t>
            </a:r>
            <a:r>
              <a:rPr lang="cs-CZ" altLang="cs-CZ" sz="1600">
                <a:latin typeface="Calibri" panose="020F0502020204030204" pitchFamily="34" charset="0"/>
              </a:rPr>
              <a:t>repetitions</a:t>
            </a:r>
            <a:r>
              <a:rPr lang="en-US" altLang="cs-CZ" sz="160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4843" name="TextBox 22">
            <a:extLst>
              <a:ext uri="{FF2B5EF4-FFF2-40B4-BE49-F238E27FC236}">
                <a16:creationId xmlns:a16="http://schemas.microsoft.com/office/drawing/2014/main" id="{A72905FA-F47F-B235-52EB-AF499885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43088"/>
            <a:ext cx="1039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Calibri" panose="020F0502020204030204" pitchFamily="34" charset="0"/>
              </a:rPr>
              <a:t>Alignment</a:t>
            </a:r>
          </a:p>
        </p:txBody>
      </p:sp>
      <p:sp>
        <p:nvSpPr>
          <p:cNvPr id="34844" name="TextBox 23">
            <a:extLst>
              <a:ext uri="{FF2B5EF4-FFF2-40B4-BE49-F238E27FC236}">
                <a16:creationId xmlns:a16="http://schemas.microsoft.com/office/drawing/2014/main" id="{2D98AC90-97F5-0CEA-F96B-F4BF8F72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1309688"/>
            <a:ext cx="1098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Calibri" panose="020F0502020204030204" pitchFamily="34" charset="0"/>
              </a:rPr>
              <a:t>Bootstrap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Calibri" panose="020F0502020204030204" pitchFamily="34" charset="0"/>
              </a:rPr>
              <a:t>alignment</a:t>
            </a:r>
            <a:r>
              <a:rPr lang="cs-CZ" altLang="cs-CZ" sz="1600">
                <a:latin typeface="Calibri" panose="020F0502020204030204" pitchFamily="34" charset="0"/>
              </a:rPr>
              <a:t>s</a:t>
            </a:r>
            <a:endParaRPr lang="en-US" altLang="cs-CZ" sz="1600">
              <a:latin typeface="Calibri" panose="020F0502020204030204" pitchFamily="34" charset="0"/>
            </a:endParaRP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19CF7EB8-3140-EB4A-0AE1-CA36BA75ADA4}"/>
              </a:ext>
            </a:extLst>
          </p:cNvPr>
          <p:cNvSpPr/>
          <p:nvPr/>
        </p:nvSpPr>
        <p:spPr>
          <a:xfrm rot="16200000">
            <a:off x="7239000" y="4662488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A3710E80-97EA-5F79-51CF-51706BE6319F}"/>
              </a:ext>
            </a:extLst>
          </p:cNvPr>
          <p:cNvSpPr/>
          <p:nvPr/>
        </p:nvSpPr>
        <p:spPr>
          <a:xfrm rot="16200000">
            <a:off x="7239000" y="3824288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4CF8F7E4-666D-3264-0063-8481471F0BEC}"/>
              </a:ext>
            </a:extLst>
          </p:cNvPr>
          <p:cNvSpPr/>
          <p:nvPr/>
        </p:nvSpPr>
        <p:spPr>
          <a:xfrm rot="16200000">
            <a:off x="7239000" y="2909888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817E1E66-7E5D-66CB-45FE-8DCD6474150E}"/>
              </a:ext>
            </a:extLst>
          </p:cNvPr>
          <p:cNvSpPr/>
          <p:nvPr/>
        </p:nvSpPr>
        <p:spPr>
          <a:xfrm rot="16200000">
            <a:off x="7239000" y="2071688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849" name="Group 33">
            <a:extLst>
              <a:ext uri="{FF2B5EF4-FFF2-40B4-BE49-F238E27FC236}">
                <a16:creationId xmlns:a16="http://schemas.microsoft.com/office/drawing/2014/main" id="{3D2FCE72-FB5B-AEC4-B332-CE4E1FD9B50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147888"/>
            <a:ext cx="731838" cy="304800"/>
            <a:chOff x="5486400" y="5334000"/>
            <a:chExt cx="1828800" cy="762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84ED8F3-E2E0-AB32-B5E3-2C347E7242AA}"/>
                </a:ext>
              </a:extLst>
            </p:cNvPr>
            <p:cNvCxnSpPr/>
            <p:nvPr/>
          </p:nvCxnSpPr>
          <p:spPr>
            <a:xfrm rot="5400000" flipH="1" flipV="1">
              <a:off x="5486317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B443B2D-73CB-38E8-77ED-5075C716D998}"/>
                </a:ext>
              </a:extLst>
            </p:cNvPr>
            <p:cNvCxnSpPr/>
            <p:nvPr/>
          </p:nvCxnSpPr>
          <p:spPr>
            <a:xfrm>
              <a:off x="5867234" y="5715000"/>
              <a:ext cx="10671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DEEB07F-133D-B0FA-6018-709FA6490BE3}"/>
                </a:ext>
              </a:extLst>
            </p:cNvPr>
            <p:cNvCxnSpPr/>
            <p:nvPr/>
          </p:nvCxnSpPr>
          <p:spPr>
            <a:xfrm rot="5400000" flipH="1" flipV="1">
              <a:off x="6934283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6956A3-E8FD-8288-2189-ABB36D9C581F}"/>
                </a:ext>
              </a:extLst>
            </p:cNvPr>
            <p:cNvCxnSpPr/>
            <p:nvPr/>
          </p:nvCxnSpPr>
          <p:spPr>
            <a:xfrm rot="16200000" flipH="1">
              <a:off x="6934283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EDF5C5C-2A53-C419-2F88-848D45FC41D4}"/>
                </a:ext>
              </a:extLst>
            </p:cNvPr>
            <p:cNvCxnSpPr/>
            <p:nvPr/>
          </p:nvCxnSpPr>
          <p:spPr>
            <a:xfrm rot="16200000" flipH="1">
              <a:off x="5486317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50" name="Group 34">
            <a:extLst>
              <a:ext uri="{FF2B5EF4-FFF2-40B4-BE49-F238E27FC236}">
                <a16:creationId xmlns:a16="http://schemas.microsoft.com/office/drawing/2014/main" id="{C1392A0F-8C41-7B10-7D25-364135C537DC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986088"/>
            <a:ext cx="731838" cy="304800"/>
            <a:chOff x="5486400" y="5334000"/>
            <a:chExt cx="1828800" cy="7620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8E758A-0E28-8022-BAD7-BA789E581AD5}"/>
                </a:ext>
              </a:extLst>
            </p:cNvPr>
            <p:cNvCxnSpPr/>
            <p:nvPr/>
          </p:nvCxnSpPr>
          <p:spPr>
            <a:xfrm rot="5400000" flipH="1" flipV="1">
              <a:off x="5486317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E99A5AC-5101-652C-1007-04FA62CEAB71}"/>
                </a:ext>
              </a:extLst>
            </p:cNvPr>
            <p:cNvCxnSpPr/>
            <p:nvPr/>
          </p:nvCxnSpPr>
          <p:spPr>
            <a:xfrm>
              <a:off x="5867234" y="5715000"/>
              <a:ext cx="10671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094719-6BC2-75BC-C05A-B3C3ABCDB309}"/>
                </a:ext>
              </a:extLst>
            </p:cNvPr>
            <p:cNvCxnSpPr/>
            <p:nvPr/>
          </p:nvCxnSpPr>
          <p:spPr>
            <a:xfrm rot="5400000" flipH="1" flipV="1">
              <a:off x="6934283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9A657D2-D1C2-3B20-9643-7E9759B58C24}"/>
                </a:ext>
              </a:extLst>
            </p:cNvPr>
            <p:cNvCxnSpPr/>
            <p:nvPr/>
          </p:nvCxnSpPr>
          <p:spPr>
            <a:xfrm rot="16200000" flipH="1">
              <a:off x="6934283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5CD70DA-9421-FC07-FA57-926767E0D2E8}"/>
                </a:ext>
              </a:extLst>
            </p:cNvPr>
            <p:cNvCxnSpPr/>
            <p:nvPr/>
          </p:nvCxnSpPr>
          <p:spPr>
            <a:xfrm rot="16200000" flipH="1">
              <a:off x="5486317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51" name="Group 40">
            <a:extLst>
              <a:ext uri="{FF2B5EF4-FFF2-40B4-BE49-F238E27FC236}">
                <a16:creationId xmlns:a16="http://schemas.microsoft.com/office/drawing/2014/main" id="{65AD3376-8397-E109-8AFC-F5F1F7BB0A3F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3900488"/>
            <a:ext cx="731838" cy="304800"/>
            <a:chOff x="5486400" y="5334000"/>
            <a:chExt cx="1828800" cy="762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F4A1BCE-1926-77C9-A2B7-0EE35680B99A}"/>
                </a:ext>
              </a:extLst>
            </p:cNvPr>
            <p:cNvCxnSpPr/>
            <p:nvPr/>
          </p:nvCxnSpPr>
          <p:spPr>
            <a:xfrm rot="5400000" flipH="1" flipV="1">
              <a:off x="5486317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8B0AFE-D3F7-C9DD-BA6F-B2EA9EF5D6D0}"/>
                </a:ext>
              </a:extLst>
            </p:cNvPr>
            <p:cNvCxnSpPr/>
            <p:nvPr/>
          </p:nvCxnSpPr>
          <p:spPr>
            <a:xfrm>
              <a:off x="5867234" y="5715000"/>
              <a:ext cx="10671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43A0C5-BB12-DCA4-B75F-E00F1E423FF1}"/>
                </a:ext>
              </a:extLst>
            </p:cNvPr>
            <p:cNvCxnSpPr/>
            <p:nvPr/>
          </p:nvCxnSpPr>
          <p:spPr>
            <a:xfrm rot="5400000" flipH="1" flipV="1">
              <a:off x="6934283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C17E057-6310-E06C-05CB-327671580855}"/>
                </a:ext>
              </a:extLst>
            </p:cNvPr>
            <p:cNvCxnSpPr/>
            <p:nvPr/>
          </p:nvCxnSpPr>
          <p:spPr>
            <a:xfrm rot="16200000" flipH="1">
              <a:off x="6934283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5E87D01-B165-848A-C57B-4CB0650BAFA3}"/>
                </a:ext>
              </a:extLst>
            </p:cNvPr>
            <p:cNvCxnSpPr/>
            <p:nvPr/>
          </p:nvCxnSpPr>
          <p:spPr>
            <a:xfrm rot="16200000" flipH="1">
              <a:off x="5486317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52" name="Group 46">
            <a:extLst>
              <a:ext uri="{FF2B5EF4-FFF2-40B4-BE49-F238E27FC236}">
                <a16:creationId xmlns:a16="http://schemas.microsoft.com/office/drawing/2014/main" id="{018D6052-09E1-F5C1-4EC7-B4149DCC874E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4738688"/>
            <a:ext cx="731838" cy="304800"/>
            <a:chOff x="5486400" y="5334000"/>
            <a:chExt cx="1828800" cy="762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35CB358-3822-4D62-E0C3-63D802139881}"/>
                </a:ext>
              </a:extLst>
            </p:cNvPr>
            <p:cNvCxnSpPr/>
            <p:nvPr/>
          </p:nvCxnSpPr>
          <p:spPr>
            <a:xfrm rot="5400000" flipH="1" flipV="1">
              <a:off x="5486317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A323C2-3598-BBF4-A4DD-7FCF7E3768E2}"/>
                </a:ext>
              </a:extLst>
            </p:cNvPr>
            <p:cNvCxnSpPr/>
            <p:nvPr/>
          </p:nvCxnSpPr>
          <p:spPr>
            <a:xfrm>
              <a:off x="5867234" y="5715000"/>
              <a:ext cx="10671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199D45-9305-3315-F3ED-263145E7D3B2}"/>
                </a:ext>
              </a:extLst>
            </p:cNvPr>
            <p:cNvCxnSpPr/>
            <p:nvPr/>
          </p:nvCxnSpPr>
          <p:spPr>
            <a:xfrm rot="5400000" flipH="1" flipV="1">
              <a:off x="6934283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8BF517-BB1B-009D-93FF-F3721255AC9F}"/>
                </a:ext>
              </a:extLst>
            </p:cNvPr>
            <p:cNvCxnSpPr/>
            <p:nvPr/>
          </p:nvCxnSpPr>
          <p:spPr>
            <a:xfrm rot="16200000" flipH="1">
              <a:off x="6934283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E35F62A-428E-B3DC-D244-820BF919577D}"/>
                </a:ext>
              </a:extLst>
            </p:cNvPr>
            <p:cNvCxnSpPr/>
            <p:nvPr/>
          </p:nvCxnSpPr>
          <p:spPr>
            <a:xfrm rot="16200000" flipH="1">
              <a:off x="5486317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53" name="TextBox 52">
            <a:extLst>
              <a:ext uri="{FF2B5EF4-FFF2-40B4-BE49-F238E27FC236}">
                <a16:creationId xmlns:a16="http://schemas.microsoft.com/office/drawing/2014/main" id="{F86A5775-D151-7E01-7F76-4CA650A76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309688"/>
            <a:ext cx="625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Calibri" panose="020F0502020204030204" pitchFamily="34" charset="0"/>
              </a:rPr>
              <a:t>Trees</a:t>
            </a:r>
            <a:endParaRPr lang="en-US" altLang="cs-CZ" sz="1600">
              <a:latin typeface="Calibri" panose="020F0502020204030204" pitchFamily="34" charset="0"/>
            </a:endParaRPr>
          </a:p>
        </p:txBody>
      </p:sp>
      <p:sp>
        <p:nvSpPr>
          <p:cNvPr id="34854" name="Text Box 16">
            <a:extLst>
              <a:ext uri="{FF2B5EF4-FFF2-40B4-BE49-F238E27FC236}">
                <a16:creationId xmlns:a16="http://schemas.microsoft.com/office/drawing/2014/main" id="{99BC8181-593E-C3DE-DF3D-EE1D7961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5" name="TextovéPole 54">
            <a:extLst>
              <a:ext uri="{FF2B5EF4-FFF2-40B4-BE49-F238E27FC236}">
                <a16:creationId xmlns:a16="http://schemas.microsoft.com/office/drawing/2014/main" id="{FCDA8445-4DEE-68C5-D13D-E8CBBC770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5530850"/>
            <a:ext cx="431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Marking the bootstrap values on the original tree.</a:t>
            </a:r>
            <a:endParaRPr lang="en-US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6">
            <a:extLst>
              <a:ext uri="{FF2B5EF4-FFF2-40B4-BE49-F238E27FC236}">
                <a16:creationId xmlns:a16="http://schemas.microsoft.com/office/drawing/2014/main" id="{08E23C01-BC04-4933-056E-463957B2D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Obrázek 10">
            <a:extLst>
              <a:ext uri="{FF2B5EF4-FFF2-40B4-BE49-F238E27FC236}">
                <a16:creationId xmlns:a16="http://schemas.microsoft.com/office/drawing/2014/main" id="{426347F9-B3A7-51EC-9E1D-714157030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114425"/>
            <a:ext cx="70056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5">
            <a:extLst>
              <a:ext uri="{FF2B5EF4-FFF2-40B4-BE49-F238E27FC236}">
                <a16:creationId xmlns:a16="http://schemas.microsoft.com/office/drawing/2014/main" id="{E5D214B1-3CEE-CF4A-D211-289AC450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1196975"/>
            <a:ext cx="4521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Map the bootstrap supports on the original tree.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Bootstrap of a 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en-US" altLang="cs-CZ" sz="2400">
                <a:latin typeface="Calibri" panose="020F0502020204030204" pitchFamily="34" charset="0"/>
              </a:rPr>
              <a:t>bipartition</a:t>
            </a:r>
            <a:r>
              <a:rPr lang="cs-CZ" altLang="cs-CZ" sz="2400">
                <a:latin typeface="Calibri" panose="020F0502020204030204" pitchFamily="34" charset="0"/>
              </a:rPr>
              <a:t>/split</a:t>
            </a:r>
            <a:r>
              <a:rPr lang="en-US" altLang="cs-CZ" sz="2400">
                <a:latin typeface="Calibri" panose="020F0502020204030204" pitchFamily="34" charset="0"/>
              </a:rPr>
              <a:t>) </a:t>
            </a:r>
            <a:r>
              <a:rPr lang="cs-CZ" altLang="cs-CZ" sz="2400">
                <a:latin typeface="Calibri" panose="020F0502020204030204" pitchFamily="34" charset="0"/>
              </a:rPr>
              <a:t>indicates the frequency, with which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</a:rPr>
              <a:t>this split occurs among the bootstrap replicates.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99F7164-67A6-EA46-A203-E9B6FE3E3143}"/>
              </a:ext>
            </a:extLst>
          </p:cNvPr>
          <p:cNvSpPr/>
          <p:nvPr/>
        </p:nvSpPr>
        <p:spPr>
          <a:xfrm>
            <a:off x="1476375" y="2420938"/>
            <a:ext cx="1295400" cy="7207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2E80A55-FDC9-E56A-D571-A1BA23F7B2DD}"/>
              </a:ext>
            </a:extLst>
          </p:cNvPr>
          <p:cNvCxnSpPr>
            <a:stCxn id="4" idx="6"/>
          </p:cNvCxnSpPr>
          <p:nvPr/>
        </p:nvCxnSpPr>
        <p:spPr>
          <a:xfrm>
            <a:off x="2771775" y="2781300"/>
            <a:ext cx="3224213" cy="79216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2F036E5D-0091-611D-FDC4-47FB23A9C219}"/>
              </a:ext>
            </a:extLst>
          </p:cNvPr>
          <p:cNvSpPr/>
          <p:nvPr/>
        </p:nvSpPr>
        <p:spPr>
          <a:xfrm>
            <a:off x="839788" y="3644900"/>
            <a:ext cx="1296987" cy="7191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5848" name="TextovéPole 9">
            <a:extLst>
              <a:ext uri="{FF2B5EF4-FFF2-40B4-BE49-F238E27FC236}">
                <a16:creationId xmlns:a16="http://schemas.microsoft.com/office/drawing/2014/main" id="{A76105DA-7283-7A8C-ED24-F615B841D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022475"/>
            <a:ext cx="109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</a:p>
        </p:txBody>
      </p:sp>
      <p:sp>
        <p:nvSpPr>
          <p:cNvPr id="35849" name="TextovéPole 18">
            <a:extLst>
              <a:ext uri="{FF2B5EF4-FFF2-40B4-BE49-F238E27FC236}">
                <a16:creationId xmlns:a16="http://schemas.microsoft.com/office/drawing/2014/main" id="{C1CDC2D5-8652-5EC6-E243-D64D9A4B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3222625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07EB47C-45D1-3208-06D3-8DBEC2B227A4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2136775" y="3994150"/>
            <a:ext cx="4235450" cy="1111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B6C1821-96D4-8DB8-1874-4D7087BC1607}"/>
              </a:ext>
            </a:extLst>
          </p:cNvPr>
          <p:cNvCxnSpPr>
            <a:cxnSpLocks/>
          </p:cNvCxnSpPr>
          <p:nvPr/>
        </p:nvCxnSpPr>
        <p:spPr>
          <a:xfrm>
            <a:off x="323850" y="158115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E1D43DC-607E-7946-F156-F7FC6DE5AFBC}"/>
              </a:ext>
            </a:extLst>
          </p:cNvPr>
          <p:cNvCxnSpPr>
            <a:cxnSpLocks/>
          </p:cNvCxnSpPr>
          <p:nvPr/>
        </p:nvCxnSpPr>
        <p:spPr>
          <a:xfrm flipV="1">
            <a:off x="323850" y="1573213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022320B-822D-0657-A068-26B649AE1937}"/>
              </a:ext>
            </a:extLst>
          </p:cNvPr>
          <p:cNvCxnSpPr/>
          <p:nvPr/>
        </p:nvCxnSpPr>
        <p:spPr>
          <a:xfrm>
            <a:off x="323850" y="2378075"/>
            <a:ext cx="420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5951F74-87B7-D10F-1BA3-FE867C5BAE83}"/>
              </a:ext>
            </a:extLst>
          </p:cNvPr>
          <p:cNvCxnSpPr>
            <a:cxnSpLocks/>
          </p:cNvCxnSpPr>
          <p:nvPr/>
        </p:nvCxnSpPr>
        <p:spPr>
          <a:xfrm>
            <a:off x="744538" y="2052638"/>
            <a:ext cx="0" cy="725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196AA04-5168-0263-0A74-7699B6E95B46}"/>
              </a:ext>
            </a:extLst>
          </p:cNvPr>
          <p:cNvCxnSpPr>
            <a:cxnSpLocks/>
          </p:cNvCxnSpPr>
          <p:nvPr/>
        </p:nvCxnSpPr>
        <p:spPr>
          <a:xfrm>
            <a:off x="1060450" y="187801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1643207-E488-92BC-A1E1-8B32B27029AD}"/>
              </a:ext>
            </a:extLst>
          </p:cNvPr>
          <p:cNvCxnSpPr>
            <a:cxnSpLocks/>
          </p:cNvCxnSpPr>
          <p:nvPr/>
        </p:nvCxnSpPr>
        <p:spPr>
          <a:xfrm flipH="1">
            <a:off x="744538" y="2065338"/>
            <a:ext cx="315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D658F5D-EE19-6F53-A6A7-B8EEC014029D}"/>
              </a:ext>
            </a:extLst>
          </p:cNvPr>
          <p:cNvCxnSpPr>
            <a:cxnSpLocks/>
          </p:cNvCxnSpPr>
          <p:nvPr/>
        </p:nvCxnSpPr>
        <p:spPr>
          <a:xfrm>
            <a:off x="1060450" y="188912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xtovéPole 18">
            <a:extLst>
              <a:ext uri="{FF2B5EF4-FFF2-40B4-BE49-F238E27FC236}">
                <a16:creationId xmlns:a16="http://schemas.microsoft.com/office/drawing/2014/main" id="{F547EC08-F098-A6B7-6D0B-CE759F79A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66528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6874" name="TextovéPole 19">
            <a:extLst>
              <a:ext uri="{FF2B5EF4-FFF2-40B4-BE49-F238E27FC236}">
                <a16:creationId xmlns:a16="http://schemas.microsoft.com/office/drawing/2014/main" id="{D82280C7-4042-8467-77A6-7381D22E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3" y="2043113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6875" name="TextovéPole 20">
            <a:extLst>
              <a:ext uri="{FF2B5EF4-FFF2-40B4-BE49-F238E27FC236}">
                <a16:creationId xmlns:a16="http://schemas.microsoft.com/office/drawing/2014/main" id="{8DBD83CE-FD72-3646-9C06-9A1D658C1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1341438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6876" name="TextovéPole 21">
            <a:extLst>
              <a:ext uri="{FF2B5EF4-FFF2-40B4-BE49-F238E27FC236}">
                <a16:creationId xmlns:a16="http://schemas.microsoft.com/office/drawing/2014/main" id="{4C9E1153-813C-2AC1-E2EE-1D0FBF61B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387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6877" name="TextovéPole 22">
            <a:extLst>
              <a:ext uri="{FF2B5EF4-FFF2-40B4-BE49-F238E27FC236}">
                <a16:creationId xmlns:a16="http://schemas.microsoft.com/office/drawing/2014/main" id="{A07074D8-AF80-8CAD-8410-BBEF5F71F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7908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5ADC650F-06D2-7BCB-5330-36B94B32AF9A}"/>
              </a:ext>
            </a:extLst>
          </p:cNvPr>
          <p:cNvCxnSpPr>
            <a:cxnSpLocks/>
          </p:cNvCxnSpPr>
          <p:nvPr/>
        </p:nvCxnSpPr>
        <p:spPr>
          <a:xfrm>
            <a:off x="1058863" y="227488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6E963735-8A81-B214-646E-0193BE9D6644}"/>
              </a:ext>
            </a:extLst>
          </p:cNvPr>
          <p:cNvCxnSpPr>
            <a:cxnSpLocks/>
          </p:cNvCxnSpPr>
          <p:nvPr/>
        </p:nvCxnSpPr>
        <p:spPr>
          <a:xfrm flipH="1">
            <a:off x="728663" y="2778125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3C2239AE-5CF4-2227-5EB7-C502EB13D6B3}"/>
              </a:ext>
            </a:extLst>
          </p:cNvPr>
          <p:cNvCxnSpPr>
            <a:cxnSpLocks/>
          </p:cNvCxnSpPr>
          <p:nvPr/>
        </p:nvCxnSpPr>
        <p:spPr>
          <a:xfrm>
            <a:off x="903288" y="2549525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C5045F84-2619-5B4D-4672-820ED34E1BCA}"/>
              </a:ext>
            </a:extLst>
          </p:cNvPr>
          <p:cNvCxnSpPr>
            <a:cxnSpLocks/>
          </p:cNvCxnSpPr>
          <p:nvPr/>
        </p:nvCxnSpPr>
        <p:spPr>
          <a:xfrm>
            <a:off x="890588" y="2549525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>
            <a:extLst>
              <a:ext uri="{FF2B5EF4-FFF2-40B4-BE49-F238E27FC236}">
                <a16:creationId xmlns:a16="http://schemas.microsoft.com/office/drawing/2014/main" id="{FD7FAEB3-54F6-695B-2D00-947921A1C789}"/>
              </a:ext>
            </a:extLst>
          </p:cNvPr>
          <p:cNvCxnSpPr>
            <a:cxnSpLocks/>
          </p:cNvCxnSpPr>
          <p:nvPr/>
        </p:nvCxnSpPr>
        <p:spPr>
          <a:xfrm>
            <a:off x="890588" y="2994025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D226273B-AE82-BF2F-D921-449EA6F5A46D}"/>
              </a:ext>
            </a:extLst>
          </p:cNvPr>
          <p:cNvCxnSpPr>
            <a:cxnSpLocks/>
          </p:cNvCxnSpPr>
          <p:nvPr/>
        </p:nvCxnSpPr>
        <p:spPr>
          <a:xfrm>
            <a:off x="2570163" y="1647825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24026A14-DD33-64C8-A3E0-50259E7827BC}"/>
              </a:ext>
            </a:extLst>
          </p:cNvPr>
          <p:cNvCxnSpPr>
            <a:cxnSpLocks/>
          </p:cNvCxnSpPr>
          <p:nvPr/>
        </p:nvCxnSpPr>
        <p:spPr>
          <a:xfrm flipV="1">
            <a:off x="2570163" y="1639888"/>
            <a:ext cx="1030287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C1E627DC-0E38-0F88-9208-4FD2B5AF9A1D}"/>
              </a:ext>
            </a:extLst>
          </p:cNvPr>
          <p:cNvCxnSpPr/>
          <p:nvPr/>
        </p:nvCxnSpPr>
        <p:spPr>
          <a:xfrm>
            <a:off x="2570163" y="2444750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D87083AB-6CAE-D14F-368B-701C427D9F62}"/>
              </a:ext>
            </a:extLst>
          </p:cNvPr>
          <p:cNvCxnSpPr>
            <a:cxnSpLocks/>
          </p:cNvCxnSpPr>
          <p:nvPr/>
        </p:nvCxnSpPr>
        <p:spPr>
          <a:xfrm>
            <a:off x="2992438" y="2117725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9949F0B2-FA68-2201-9816-5C17315AEA3E}"/>
              </a:ext>
            </a:extLst>
          </p:cNvPr>
          <p:cNvCxnSpPr>
            <a:cxnSpLocks/>
          </p:cNvCxnSpPr>
          <p:nvPr/>
        </p:nvCxnSpPr>
        <p:spPr>
          <a:xfrm>
            <a:off x="3308350" y="1944688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113">
            <a:extLst>
              <a:ext uri="{FF2B5EF4-FFF2-40B4-BE49-F238E27FC236}">
                <a16:creationId xmlns:a16="http://schemas.microsoft.com/office/drawing/2014/main" id="{D13D2405-25A3-ABC7-A3B3-6347FF895CEC}"/>
              </a:ext>
            </a:extLst>
          </p:cNvPr>
          <p:cNvCxnSpPr>
            <a:cxnSpLocks/>
          </p:cNvCxnSpPr>
          <p:nvPr/>
        </p:nvCxnSpPr>
        <p:spPr>
          <a:xfrm flipH="1">
            <a:off x="2992438" y="2130425"/>
            <a:ext cx="315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9BEF2CAE-AC45-FF33-633C-BAFE691CD44C}"/>
              </a:ext>
            </a:extLst>
          </p:cNvPr>
          <p:cNvCxnSpPr>
            <a:cxnSpLocks/>
          </p:cNvCxnSpPr>
          <p:nvPr/>
        </p:nvCxnSpPr>
        <p:spPr>
          <a:xfrm>
            <a:off x="3308350" y="1955800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ovéPole 115">
            <a:extLst>
              <a:ext uri="{FF2B5EF4-FFF2-40B4-BE49-F238E27FC236}">
                <a16:creationId xmlns:a16="http://schemas.microsoft.com/office/drawing/2014/main" id="{D7FCA255-8177-41A3-DDBB-6E1090C7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173037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6891" name="TextovéPole 116">
            <a:extLst>
              <a:ext uri="{FF2B5EF4-FFF2-40B4-BE49-F238E27FC236}">
                <a16:creationId xmlns:a16="http://schemas.microsoft.com/office/drawing/2014/main" id="{FDB1D24F-7362-3627-CA8B-B0E79CB61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439863"/>
            <a:ext cx="32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6892" name="TextovéPole 117">
            <a:extLst>
              <a:ext uri="{FF2B5EF4-FFF2-40B4-BE49-F238E27FC236}">
                <a16:creationId xmlns:a16="http://schemas.microsoft.com/office/drawing/2014/main" id="{0016D4A1-505B-0FBE-D93A-FF244760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2092325"/>
            <a:ext cx="27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6893" name="TextovéPole 118">
            <a:extLst>
              <a:ext uri="{FF2B5EF4-FFF2-40B4-BE49-F238E27FC236}">
                <a16:creationId xmlns:a16="http://schemas.microsoft.com/office/drawing/2014/main" id="{E96E464E-FB10-86D3-AF5E-2953081CE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2454275"/>
            <a:ext cx="34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6894" name="TextovéPole 119">
            <a:extLst>
              <a:ext uri="{FF2B5EF4-FFF2-40B4-BE49-F238E27FC236}">
                <a16:creationId xmlns:a16="http://schemas.microsoft.com/office/drawing/2014/main" id="{4629E95F-6A24-F9FB-D5D5-3213FB5B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2857500"/>
            <a:ext cx="32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C060FF1E-AFF5-C9CD-FD09-518075C07F11}"/>
              </a:ext>
            </a:extLst>
          </p:cNvPr>
          <p:cNvCxnSpPr>
            <a:cxnSpLocks/>
          </p:cNvCxnSpPr>
          <p:nvPr/>
        </p:nvCxnSpPr>
        <p:spPr>
          <a:xfrm>
            <a:off x="3306763" y="2341563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>
            <a:extLst>
              <a:ext uri="{FF2B5EF4-FFF2-40B4-BE49-F238E27FC236}">
                <a16:creationId xmlns:a16="http://schemas.microsoft.com/office/drawing/2014/main" id="{C26AC02E-722A-AADF-246E-671B7080DA46}"/>
              </a:ext>
            </a:extLst>
          </p:cNvPr>
          <p:cNvCxnSpPr>
            <a:cxnSpLocks/>
          </p:cNvCxnSpPr>
          <p:nvPr/>
        </p:nvCxnSpPr>
        <p:spPr>
          <a:xfrm flipH="1">
            <a:off x="2974975" y="2843213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114BA411-50DB-EF9F-2EF6-40050ECCA03D}"/>
              </a:ext>
            </a:extLst>
          </p:cNvPr>
          <p:cNvCxnSpPr>
            <a:cxnSpLocks/>
          </p:cNvCxnSpPr>
          <p:nvPr/>
        </p:nvCxnSpPr>
        <p:spPr>
          <a:xfrm>
            <a:off x="3149600" y="2616200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D7368F48-1CEA-24FC-A8C0-565E38B23663}"/>
              </a:ext>
            </a:extLst>
          </p:cNvPr>
          <p:cNvCxnSpPr>
            <a:cxnSpLocks/>
          </p:cNvCxnSpPr>
          <p:nvPr/>
        </p:nvCxnSpPr>
        <p:spPr>
          <a:xfrm>
            <a:off x="3138488" y="2616200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nice 124">
            <a:extLst>
              <a:ext uri="{FF2B5EF4-FFF2-40B4-BE49-F238E27FC236}">
                <a16:creationId xmlns:a16="http://schemas.microsoft.com/office/drawing/2014/main" id="{261A2C01-2EF7-8489-1DA9-CA473BE9627D}"/>
              </a:ext>
            </a:extLst>
          </p:cNvPr>
          <p:cNvCxnSpPr>
            <a:cxnSpLocks/>
          </p:cNvCxnSpPr>
          <p:nvPr/>
        </p:nvCxnSpPr>
        <p:spPr>
          <a:xfrm>
            <a:off x="3138488" y="3059113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A2472047-7347-CEAD-72FE-D5A08BE20CE0}"/>
              </a:ext>
            </a:extLst>
          </p:cNvPr>
          <p:cNvCxnSpPr>
            <a:cxnSpLocks/>
          </p:cNvCxnSpPr>
          <p:nvPr/>
        </p:nvCxnSpPr>
        <p:spPr>
          <a:xfrm>
            <a:off x="2624138" y="426085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B8350EA5-C6A4-A92F-D5E1-06E45968B2A2}"/>
              </a:ext>
            </a:extLst>
          </p:cNvPr>
          <p:cNvCxnSpPr>
            <a:cxnSpLocks/>
          </p:cNvCxnSpPr>
          <p:nvPr/>
        </p:nvCxnSpPr>
        <p:spPr>
          <a:xfrm flipV="1">
            <a:off x="2624138" y="4252913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C1EEB1E3-D9BF-E95D-1A01-ABEB0DFDD3DF}"/>
              </a:ext>
            </a:extLst>
          </p:cNvPr>
          <p:cNvCxnSpPr/>
          <p:nvPr/>
        </p:nvCxnSpPr>
        <p:spPr>
          <a:xfrm>
            <a:off x="2624138" y="5057775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008DA862-1E69-6186-2EEF-7D56681F8618}"/>
              </a:ext>
            </a:extLst>
          </p:cNvPr>
          <p:cNvCxnSpPr>
            <a:cxnSpLocks/>
          </p:cNvCxnSpPr>
          <p:nvPr/>
        </p:nvCxnSpPr>
        <p:spPr>
          <a:xfrm>
            <a:off x="3035300" y="4718050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990AACB4-1328-1E0D-B4A8-4D6D07FCEEC9}"/>
              </a:ext>
            </a:extLst>
          </p:cNvPr>
          <p:cNvCxnSpPr>
            <a:cxnSpLocks/>
          </p:cNvCxnSpPr>
          <p:nvPr/>
        </p:nvCxnSpPr>
        <p:spPr>
          <a:xfrm>
            <a:off x="3398838" y="502761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C8BD4948-143D-CB30-407C-E5AF0A294E7D}"/>
              </a:ext>
            </a:extLst>
          </p:cNvPr>
          <p:cNvCxnSpPr>
            <a:cxnSpLocks/>
          </p:cNvCxnSpPr>
          <p:nvPr/>
        </p:nvCxnSpPr>
        <p:spPr>
          <a:xfrm flipH="1">
            <a:off x="3200400" y="5213350"/>
            <a:ext cx="198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38423242-C32F-445B-F5FB-89C1AB32AC38}"/>
              </a:ext>
            </a:extLst>
          </p:cNvPr>
          <p:cNvCxnSpPr>
            <a:cxnSpLocks/>
          </p:cNvCxnSpPr>
          <p:nvPr/>
        </p:nvCxnSpPr>
        <p:spPr>
          <a:xfrm>
            <a:off x="3398838" y="5038725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7" name="TextovéPole 132">
            <a:extLst>
              <a:ext uri="{FF2B5EF4-FFF2-40B4-BE49-F238E27FC236}">
                <a16:creationId xmlns:a16="http://schemas.microsoft.com/office/drawing/2014/main" id="{7AF69E5E-72B9-44FB-9CCF-979929F9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3983038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6908" name="TextovéPole 133">
            <a:extLst>
              <a:ext uri="{FF2B5EF4-FFF2-40B4-BE49-F238E27FC236}">
                <a16:creationId xmlns:a16="http://schemas.microsoft.com/office/drawing/2014/main" id="{6932AB45-B861-A460-D713-C605CBA39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4438650"/>
            <a:ext cx="32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6909" name="TextovéPole 134">
            <a:extLst>
              <a:ext uri="{FF2B5EF4-FFF2-40B4-BE49-F238E27FC236}">
                <a16:creationId xmlns:a16="http://schemas.microsoft.com/office/drawing/2014/main" id="{83A4A82C-FD1C-89B1-D3A7-9818DB227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5591175"/>
            <a:ext cx="27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6910" name="TextovéPole 135">
            <a:extLst>
              <a:ext uri="{FF2B5EF4-FFF2-40B4-BE49-F238E27FC236}">
                <a16:creationId xmlns:a16="http://schemas.microsoft.com/office/drawing/2014/main" id="{3A229BEC-62B6-8732-7E84-4FD77FB5A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82441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6911" name="TextovéPole 136">
            <a:extLst>
              <a:ext uri="{FF2B5EF4-FFF2-40B4-BE49-F238E27FC236}">
                <a16:creationId xmlns:a16="http://schemas.microsoft.com/office/drawing/2014/main" id="{F52BA3BA-9893-C45C-19DF-B8DC2EB0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5227638"/>
            <a:ext cx="32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38" name="Přímá spojnice 137">
            <a:extLst>
              <a:ext uri="{FF2B5EF4-FFF2-40B4-BE49-F238E27FC236}">
                <a16:creationId xmlns:a16="http://schemas.microsoft.com/office/drawing/2014/main" id="{B60FC35A-648F-8CD5-3D93-F8BAE8BEB6B4}"/>
              </a:ext>
            </a:extLst>
          </p:cNvPr>
          <p:cNvCxnSpPr>
            <a:cxnSpLocks/>
          </p:cNvCxnSpPr>
          <p:nvPr/>
        </p:nvCxnSpPr>
        <p:spPr>
          <a:xfrm>
            <a:off x="3395663" y="542448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>
            <a:extLst>
              <a:ext uri="{FF2B5EF4-FFF2-40B4-BE49-F238E27FC236}">
                <a16:creationId xmlns:a16="http://schemas.microsoft.com/office/drawing/2014/main" id="{F56D92FC-DFFE-3188-1271-DF878594C697}"/>
              </a:ext>
            </a:extLst>
          </p:cNvPr>
          <p:cNvCxnSpPr>
            <a:cxnSpLocks/>
          </p:cNvCxnSpPr>
          <p:nvPr/>
        </p:nvCxnSpPr>
        <p:spPr>
          <a:xfrm flipH="1">
            <a:off x="3025775" y="5449888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>
            <a:extLst>
              <a:ext uri="{FF2B5EF4-FFF2-40B4-BE49-F238E27FC236}">
                <a16:creationId xmlns:a16="http://schemas.microsoft.com/office/drawing/2014/main" id="{AD036152-7E7A-4920-A2AC-651740E1E549}"/>
              </a:ext>
            </a:extLst>
          </p:cNvPr>
          <p:cNvCxnSpPr>
            <a:cxnSpLocks/>
          </p:cNvCxnSpPr>
          <p:nvPr/>
        </p:nvCxnSpPr>
        <p:spPr>
          <a:xfrm>
            <a:off x="3213100" y="5219700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nice 140">
            <a:extLst>
              <a:ext uri="{FF2B5EF4-FFF2-40B4-BE49-F238E27FC236}">
                <a16:creationId xmlns:a16="http://schemas.microsoft.com/office/drawing/2014/main" id="{5310DC4F-C2CF-13F8-DDC7-A2C216438710}"/>
              </a:ext>
            </a:extLst>
          </p:cNvPr>
          <p:cNvCxnSpPr>
            <a:cxnSpLocks/>
          </p:cNvCxnSpPr>
          <p:nvPr/>
        </p:nvCxnSpPr>
        <p:spPr>
          <a:xfrm>
            <a:off x="3046413" y="4718050"/>
            <a:ext cx="606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nice 141">
            <a:extLst>
              <a:ext uri="{FF2B5EF4-FFF2-40B4-BE49-F238E27FC236}">
                <a16:creationId xmlns:a16="http://schemas.microsoft.com/office/drawing/2014/main" id="{14FEFFB8-2A96-AC0F-C5FE-77CFB259E0D1}"/>
              </a:ext>
            </a:extLst>
          </p:cNvPr>
          <p:cNvCxnSpPr>
            <a:cxnSpLocks/>
          </p:cNvCxnSpPr>
          <p:nvPr/>
        </p:nvCxnSpPr>
        <p:spPr>
          <a:xfrm>
            <a:off x="3200400" y="5786438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>
            <a:extLst>
              <a:ext uri="{FF2B5EF4-FFF2-40B4-BE49-F238E27FC236}">
                <a16:creationId xmlns:a16="http://schemas.microsoft.com/office/drawing/2014/main" id="{7CDB00A8-F0EE-58B8-5425-98A253B07776}"/>
              </a:ext>
            </a:extLst>
          </p:cNvPr>
          <p:cNvCxnSpPr>
            <a:cxnSpLocks/>
          </p:cNvCxnSpPr>
          <p:nvPr/>
        </p:nvCxnSpPr>
        <p:spPr>
          <a:xfrm>
            <a:off x="4803775" y="4275138"/>
            <a:ext cx="0" cy="798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Přímá spojnice 143">
            <a:extLst>
              <a:ext uri="{FF2B5EF4-FFF2-40B4-BE49-F238E27FC236}">
                <a16:creationId xmlns:a16="http://schemas.microsoft.com/office/drawing/2014/main" id="{230F14BD-3235-55C3-5E26-7D988D3AAEFB}"/>
              </a:ext>
            </a:extLst>
          </p:cNvPr>
          <p:cNvCxnSpPr>
            <a:cxnSpLocks/>
          </p:cNvCxnSpPr>
          <p:nvPr/>
        </p:nvCxnSpPr>
        <p:spPr>
          <a:xfrm flipV="1">
            <a:off x="4803775" y="4268788"/>
            <a:ext cx="1030288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144">
            <a:extLst>
              <a:ext uri="{FF2B5EF4-FFF2-40B4-BE49-F238E27FC236}">
                <a16:creationId xmlns:a16="http://schemas.microsoft.com/office/drawing/2014/main" id="{01FF9156-08D7-4DE5-61BC-50D2572DA1DD}"/>
              </a:ext>
            </a:extLst>
          </p:cNvPr>
          <p:cNvCxnSpPr/>
          <p:nvPr/>
        </p:nvCxnSpPr>
        <p:spPr>
          <a:xfrm>
            <a:off x="4803775" y="5073650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nice 145">
            <a:extLst>
              <a:ext uri="{FF2B5EF4-FFF2-40B4-BE49-F238E27FC236}">
                <a16:creationId xmlns:a16="http://schemas.microsoft.com/office/drawing/2014/main" id="{2574579C-AB25-1C2A-A12B-86AA08479430}"/>
              </a:ext>
            </a:extLst>
          </p:cNvPr>
          <p:cNvCxnSpPr>
            <a:cxnSpLocks/>
          </p:cNvCxnSpPr>
          <p:nvPr/>
        </p:nvCxnSpPr>
        <p:spPr>
          <a:xfrm>
            <a:off x="5214938" y="4733925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>
            <a:extLst>
              <a:ext uri="{FF2B5EF4-FFF2-40B4-BE49-F238E27FC236}">
                <a16:creationId xmlns:a16="http://schemas.microsoft.com/office/drawing/2014/main" id="{5A27833C-E6D3-00B6-1A57-D4D21DA8B9D1}"/>
              </a:ext>
            </a:extLst>
          </p:cNvPr>
          <p:cNvCxnSpPr>
            <a:cxnSpLocks/>
          </p:cNvCxnSpPr>
          <p:nvPr/>
        </p:nvCxnSpPr>
        <p:spPr>
          <a:xfrm>
            <a:off x="5578475" y="5041900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147">
            <a:extLst>
              <a:ext uri="{FF2B5EF4-FFF2-40B4-BE49-F238E27FC236}">
                <a16:creationId xmlns:a16="http://schemas.microsoft.com/office/drawing/2014/main" id="{F32319AB-C0F9-4165-DA5A-787D63269220}"/>
              </a:ext>
            </a:extLst>
          </p:cNvPr>
          <p:cNvCxnSpPr>
            <a:cxnSpLocks/>
          </p:cNvCxnSpPr>
          <p:nvPr/>
        </p:nvCxnSpPr>
        <p:spPr>
          <a:xfrm flipH="1">
            <a:off x="5381625" y="5229225"/>
            <a:ext cx="196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nice 148">
            <a:extLst>
              <a:ext uri="{FF2B5EF4-FFF2-40B4-BE49-F238E27FC236}">
                <a16:creationId xmlns:a16="http://schemas.microsoft.com/office/drawing/2014/main" id="{D2A82EB6-2795-5B4D-2104-2235F429B91A}"/>
              </a:ext>
            </a:extLst>
          </p:cNvPr>
          <p:cNvCxnSpPr>
            <a:cxnSpLocks/>
          </p:cNvCxnSpPr>
          <p:nvPr/>
        </p:nvCxnSpPr>
        <p:spPr>
          <a:xfrm>
            <a:off x="5578475" y="5053013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24" name="TextovéPole 149">
            <a:extLst>
              <a:ext uri="{FF2B5EF4-FFF2-40B4-BE49-F238E27FC236}">
                <a16:creationId xmlns:a16="http://schemas.microsoft.com/office/drawing/2014/main" id="{5DCECE9D-8E79-7FF1-6DC7-62BF30A4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9973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6925" name="TextovéPole 150">
            <a:extLst>
              <a:ext uri="{FF2B5EF4-FFF2-40B4-BE49-F238E27FC236}">
                <a16:creationId xmlns:a16="http://schemas.microsoft.com/office/drawing/2014/main" id="{16A6A8A1-F36F-E6BB-07F7-1B6AAA8C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44545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6926" name="TextovéPole 151">
            <a:extLst>
              <a:ext uri="{FF2B5EF4-FFF2-40B4-BE49-F238E27FC236}">
                <a16:creationId xmlns:a16="http://schemas.microsoft.com/office/drawing/2014/main" id="{89C72151-291F-851C-BEFC-532EDD2B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88" y="5607050"/>
            <a:ext cx="274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6927" name="TextovéPole 152">
            <a:extLst>
              <a:ext uri="{FF2B5EF4-FFF2-40B4-BE49-F238E27FC236}">
                <a16:creationId xmlns:a16="http://schemas.microsoft.com/office/drawing/2014/main" id="{2D54277F-CF78-5F5C-646C-5CA594D07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4840288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6928" name="TextovéPole 153">
            <a:extLst>
              <a:ext uri="{FF2B5EF4-FFF2-40B4-BE49-F238E27FC236}">
                <a16:creationId xmlns:a16="http://schemas.microsoft.com/office/drawing/2014/main" id="{9A069005-1527-F916-0C02-4A987060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5243513"/>
            <a:ext cx="327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55" name="Přímá spojnice 154">
            <a:extLst>
              <a:ext uri="{FF2B5EF4-FFF2-40B4-BE49-F238E27FC236}">
                <a16:creationId xmlns:a16="http://schemas.microsoft.com/office/drawing/2014/main" id="{9ED40FD8-0589-438D-DBC6-A84B9F093232}"/>
              </a:ext>
            </a:extLst>
          </p:cNvPr>
          <p:cNvCxnSpPr>
            <a:cxnSpLocks/>
          </p:cNvCxnSpPr>
          <p:nvPr/>
        </p:nvCxnSpPr>
        <p:spPr>
          <a:xfrm>
            <a:off x="5576888" y="5438775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155">
            <a:extLst>
              <a:ext uri="{FF2B5EF4-FFF2-40B4-BE49-F238E27FC236}">
                <a16:creationId xmlns:a16="http://schemas.microsoft.com/office/drawing/2014/main" id="{FF80FD0A-35D9-D07B-9678-688199402522}"/>
              </a:ext>
            </a:extLst>
          </p:cNvPr>
          <p:cNvCxnSpPr>
            <a:cxnSpLocks/>
          </p:cNvCxnSpPr>
          <p:nvPr/>
        </p:nvCxnSpPr>
        <p:spPr>
          <a:xfrm flipH="1">
            <a:off x="5207000" y="5465763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Přímá spojnice 156">
            <a:extLst>
              <a:ext uri="{FF2B5EF4-FFF2-40B4-BE49-F238E27FC236}">
                <a16:creationId xmlns:a16="http://schemas.microsoft.com/office/drawing/2014/main" id="{729C9731-0B01-6A66-A894-C34911B22BE1}"/>
              </a:ext>
            </a:extLst>
          </p:cNvPr>
          <p:cNvCxnSpPr>
            <a:cxnSpLocks/>
          </p:cNvCxnSpPr>
          <p:nvPr/>
        </p:nvCxnSpPr>
        <p:spPr>
          <a:xfrm>
            <a:off x="5392738" y="5235575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Přímá spojnice 157">
            <a:extLst>
              <a:ext uri="{FF2B5EF4-FFF2-40B4-BE49-F238E27FC236}">
                <a16:creationId xmlns:a16="http://schemas.microsoft.com/office/drawing/2014/main" id="{73C0D80C-59F7-1CAA-1F18-82D139EC609A}"/>
              </a:ext>
            </a:extLst>
          </p:cNvPr>
          <p:cNvCxnSpPr>
            <a:cxnSpLocks/>
          </p:cNvCxnSpPr>
          <p:nvPr/>
        </p:nvCxnSpPr>
        <p:spPr>
          <a:xfrm>
            <a:off x="5226050" y="4733925"/>
            <a:ext cx="6080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Přímá spojnice 158">
            <a:extLst>
              <a:ext uri="{FF2B5EF4-FFF2-40B4-BE49-F238E27FC236}">
                <a16:creationId xmlns:a16="http://schemas.microsoft.com/office/drawing/2014/main" id="{162C1C99-06C1-48BF-4F62-64D2F8EEE00C}"/>
              </a:ext>
            </a:extLst>
          </p:cNvPr>
          <p:cNvCxnSpPr>
            <a:cxnSpLocks/>
          </p:cNvCxnSpPr>
          <p:nvPr/>
        </p:nvCxnSpPr>
        <p:spPr>
          <a:xfrm>
            <a:off x="5381625" y="5802313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Přímá spojnice 159">
            <a:extLst>
              <a:ext uri="{FF2B5EF4-FFF2-40B4-BE49-F238E27FC236}">
                <a16:creationId xmlns:a16="http://schemas.microsoft.com/office/drawing/2014/main" id="{23090B2A-FC52-5B6F-53D1-B0046BC98B66}"/>
              </a:ext>
            </a:extLst>
          </p:cNvPr>
          <p:cNvCxnSpPr>
            <a:cxnSpLocks/>
          </p:cNvCxnSpPr>
          <p:nvPr/>
        </p:nvCxnSpPr>
        <p:spPr>
          <a:xfrm>
            <a:off x="4784725" y="1647825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Přímá spojnice 160">
            <a:extLst>
              <a:ext uri="{FF2B5EF4-FFF2-40B4-BE49-F238E27FC236}">
                <a16:creationId xmlns:a16="http://schemas.microsoft.com/office/drawing/2014/main" id="{6DE09161-5529-5B78-E82C-F3588E40C128}"/>
              </a:ext>
            </a:extLst>
          </p:cNvPr>
          <p:cNvCxnSpPr>
            <a:cxnSpLocks/>
          </p:cNvCxnSpPr>
          <p:nvPr/>
        </p:nvCxnSpPr>
        <p:spPr>
          <a:xfrm flipV="1">
            <a:off x="4784725" y="1639888"/>
            <a:ext cx="1028700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EDB527B7-6C01-6EB6-BD18-F5CA44613314}"/>
              </a:ext>
            </a:extLst>
          </p:cNvPr>
          <p:cNvCxnSpPr/>
          <p:nvPr/>
        </p:nvCxnSpPr>
        <p:spPr>
          <a:xfrm>
            <a:off x="4784725" y="2444750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Přímá spojnice 162">
            <a:extLst>
              <a:ext uri="{FF2B5EF4-FFF2-40B4-BE49-F238E27FC236}">
                <a16:creationId xmlns:a16="http://schemas.microsoft.com/office/drawing/2014/main" id="{766A8EF3-38D6-E759-17C6-29FCE78CFC4B}"/>
              </a:ext>
            </a:extLst>
          </p:cNvPr>
          <p:cNvCxnSpPr>
            <a:cxnSpLocks/>
          </p:cNvCxnSpPr>
          <p:nvPr/>
        </p:nvCxnSpPr>
        <p:spPr>
          <a:xfrm>
            <a:off x="5195888" y="2105025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Přímá spojnice 163">
            <a:extLst>
              <a:ext uri="{FF2B5EF4-FFF2-40B4-BE49-F238E27FC236}">
                <a16:creationId xmlns:a16="http://schemas.microsoft.com/office/drawing/2014/main" id="{9DDEF594-740A-24C5-9BAB-25A176D083DF}"/>
              </a:ext>
            </a:extLst>
          </p:cNvPr>
          <p:cNvCxnSpPr>
            <a:cxnSpLocks/>
          </p:cNvCxnSpPr>
          <p:nvPr/>
        </p:nvCxnSpPr>
        <p:spPr>
          <a:xfrm>
            <a:off x="5559425" y="2413000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164">
            <a:extLst>
              <a:ext uri="{FF2B5EF4-FFF2-40B4-BE49-F238E27FC236}">
                <a16:creationId xmlns:a16="http://schemas.microsoft.com/office/drawing/2014/main" id="{5D4BF05D-E7A1-0EB9-7ABF-78F348E18383}"/>
              </a:ext>
            </a:extLst>
          </p:cNvPr>
          <p:cNvCxnSpPr>
            <a:cxnSpLocks/>
          </p:cNvCxnSpPr>
          <p:nvPr/>
        </p:nvCxnSpPr>
        <p:spPr>
          <a:xfrm flipH="1">
            <a:off x="5360988" y="2600325"/>
            <a:ext cx="198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Přímá spojnice 165">
            <a:extLst>
              <a:ext uri="{FF2B5EF4-FFF2-40B4-BE49-F238E27FC236}">
                <a16:creationId xmlns:a16="http://schemas.microsoft.com/office/drawing/2014/main" id="{618BD458-BAC3-430F-ED56-B9EC7964E558}"/>
              </a:ext>
            </a:extLst>
          </p:cNvPr>
          <p:cNvCxnSpPr>
            <a:cxnSpLocks/>
          </p:cNvCxnSpPr>
          <p:nvPr/>
        </p:nvCxnSpPr>
        <p:spPr>
          <a:xfrm>
            <a:off x="5559425" y="2424113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41" name="TextovéPole 166">
            <a:extLst>
              <a:ext uri="{FF2B5EF4-FFF2-40B4-BE49-F238E27FC236}">
                <a16:creationId xmlns:a16="http://schemas.microsoft.com/office/drawing/2014/main" id="{FC046344-EACD-877F-8B18-16B428BFB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1370013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6942" name="TextovéPole 167">
            <a:extLst>
              <a:ext uri="{FF2B5EF4-FFF2-40B4-BE49-F238E27FC236}">
                <a16:creationId xmlns:a16="http://schemas.microsoft.com/office/drawing/2014/main" id="{3A7D3564-D4C9-7FED-4D63-D1C21EC6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1825625"/>
            <a:ext cx="32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6943" name="TextovéPole 168">
            <a:extLst>
              <a:ext uri="{FF2B5EF4-FFF2-40B4-BE49-F238E27FC236}">
                <a16:creationId xmlns:a16="http://schemas.microsoft.com/office/drawing/2014/main" id="{FA1EEA7F-C991-0403-E9AD-0D15373B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978150"/>
            <a:ext cx="27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6944" name="TextovéPole 169">
            <a:extLst>
              <a:ext uri="{FF2B5EF4-FFF2-40B4-BE49-F238E27FC236}">
                <a16:creationId xmlns:a16="http://schemas.microsoft.com/office/drawing/2014/main" id="{8C816563-F3A4-2035-654F-638EEDBE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211388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6945" name="TextovéPole 170">
            <a:extLst>
              <a:ext uri="{FF2B5EF4-FFF2-40B4-BE49-F238E27FC236}">
                <a16:creationId xmlns:a16="http://schemas.microsoft.com/office/drawing/2014/main" id="{8630DF6F-E0F6-6B98-C735-97C08417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2614613"/>
            <a:ext cx="325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72" name="Přímá spojnice 171">
            <a:extLst>
              <a:ext uri="{FF2B5EF4-FFF2-40B4-BE49-F238E27FC236}">
                <a16:creationId xmlns:a16="http://schemas.microsoft.com/office/drawing/2014/main" id="{417AA308-4EBC-4156-6568-FEDAFBCBB4DF}"/>
              </a:ext>
            </a:extLst>
          </p:cNvPr>
          <p:cNvCxnSpPr>
            <a:cxnSpLocks/>
          </p:cNvCxnSpPr>
          <p:nvPr/>
        </p:nvCxnSpPr>
        <p:spPr>
          <a:xfrm>
            <a:off x="5556250" y="28098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Přímá spojnice 172">
            <a:extLst>
              <a:ext uri="{FF2B5EF4-FFF2-40B4-BE49-F238E27FC236}">
                <a16:creationId xmlns:a16="http://schemas.microsoft.com/office/drawing/2014/main" id="{A4A35D24-2144-016E-3ABF-74CB18D54416}"/>
              </a:ext>
            </a:extLst>
          </p:cNvPr>
          <p:cNvCxnSpPr>
            <a:cxnSpLocks/>
          </p:cNvCxnSpPr>
          <p:nvPr/>
        </p:nvCxnSpPr>
        <p:spPr>
          <a:xfrm flipH="1">
            <a:off x="5186363" y="2836863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173">
            <a:extLst>
              <a:ext uri="{FF2B5EF4-FFF2-40B4-BE49-F238E27FC236}">
                <a16:creationId xmlns:a16="http://schemas.microsoft.com/office/drawing/2014/main" id="{2436E34D-1383-60D8-34BC-481FA429B93B}"/>
              </a:ext>
            </a:extLst>
          </p:cNvPr>
          <p:cNvCxnSpPr>
            <a:cxnSpLocks/>
          </p:cNvCxnSpPr>
          <p:nvPr/>
        </p:nvCxnSpPr>
        <p:spPr>
          <a:xfrm>
            <a:off x="5373688" y="2606675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Přímá spojnice 174">
            <a:extLst>
              <a:ext uri="{FF2B5EF4-FFF2-40B4-BE49-F238E27FC236}">
                <a16:creationId xmlns:a16="http://schemas.microsoft.com/office/drawing/2014/main" id="{C81FEC1C-D636-CBF5-7823-942098B99BC1}"/>
              </a:ext>
            </a:extLst>
          </p:cNvPr>
          <p:cNvCxnSpPr>
            <a:cxnSpLocks/>
          </p:cNvCxnSpPr>
          <p:nvPr/>
        </p:nvCxnSpPr>
        <p:spPr>
          <a:xfrm>
            <a:off x="5207000" y="2105025"/>
            <a:ext cx="606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Přímá spojnice 175">
            <a:extLst>
              <a:ext uri="{FF2B5EF4-FFF2-40B4-BE49-F238E27FC236}">
                <a16:creationId xmlns:a16="http://schemas.microsoft.com/office/drawing/2014/main" id="{3555B5DD-0A34-3584-C82D-873588513353}"/>
              </a:ext>
            </a:extLst>
          </p:cNvPr>
          <p:cNvCxnSpPr>
            <a:cxnSpLocks/>
          </p:cNvCxnSpPr>
          <p:nvPr/>
        </p:nvCxnSpPr>
        <p:spPr>
          <a:xfrm>
            <a:off x="5360988" y="3173413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Přímá spojnice 176">
            <a:extLst>
              <a:ext uri="{FF2B5EF4-FFF2-40B4-BE49-F238E27FC236}">
                <a16:creationId xmlns:a16="http://schemas.microsoft.com/office/drawing/2014/main" id="{53B2C1FA-4CE4-E217-B0A5-295273100D24}"/>
              </a:ext>
            </a:extLst>
          </p:cNvPr>
          <p:cNvCxnSpPr>
            <a:cxnSpLocks/>
          </p:cNvCxnSpPr>
          <p:nvPr/>
        </p:nvCxnSpPr>
        <p:spPr>
          <a:xfrm>
            <a:off x="460375" y="4189413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Přímá spojnice 177">
            <a:extLst>
              <a:ext uri="{FF2B5EF4-FFF2-40B4-BE49-F238E27FC236}">
                <a16:creationId xmlns:a16="http://schemas.microsoft.com/office/drawing/2014/main" id="{6009A50C-96CC-67E2-161B-D90B22416A43}"/>
              </a:ext>
            </a:extLst>
          </p:cNvPr>
          <p:cNvCxnSpPr>
            <a:cxnSpLocks/>
          </p:cNvCxnSpPr>
          <p:nvPr/>
        </p:nvCxnSpPr>
        <p:spPr>
          <a:xfrm flipV="1">
            <a:off x="460375" y="4181475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Přímá spojnice 178">
            <a:extLst>
              <a:ext uri="{FF2B5EF4-FFF2-40B4-BE49-F238E27FC236}">
                <a16:creationId xmlns:a16="http://schemas.microsoft.com/office/drawing/2014/main" id="{5D5D3F1B-4CBD-62EA-5D5F-DDA489C277F2}"/>
              </a:ext>
            </a:extLst>
          </p:cNvPr>
          <p:cNvCxnSpPr/>
          <p:nvPr/>
        </p:nvCxnSpPr>
        <p:spPr>
          <a:xfrm>
            <a:off x="460375" y="4986338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nice 179">
            <a:extLst>
              <a:ext uri="{FF2B5EF4-FFF2-40B4-BE49-F238E27FC236}">
                <a16:creationId xmlns:a16="http://schemas.microsoft.com/office/drawing/2014/main" id="{E3E2AD77-FD32-4D3E-FA89-72AD2556C8FB}"/>
              </a:ext>
            </a:extLst>
          </p:cNvPr>
          <p:cNvCxnSpPr>
            <a:cxnSpLocks/>
          </p:cNvCxnSpPr>
          <p:nvPr/>
        </p:nvCxnSpPr>
        <p:spPr>
          <a:xfrm>
            <a:off x="882650" y="4660900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25480852-CC39-A391-2246-E2680C039CF1}"/>
              </a:ext>
            </a:extLst>
          </p:cNvPr>
          <p:cNvCxnSpPr>
            <a:cxnSpLocks/>
          </p:cNvCxnSpPr>
          <p:nvPr/>
        </p:nvCxnSpPr>
        <p:spPr>
          <a:xfrm>
            <a:off x="1198563" y="44878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nice 181">
            <a:extLst>
              <a:ext uri="{FF2B5EF4-FFF2-40B4-BE49-F238E27FC236}">
                <a16:creationId xmlns:a16="http://schemas.microsoft.com/office/drawing/2014/main" id="{50FA3E89-3A51-BAAE-66C5-C5B2F7D56306}"/>
              </a:ext>
            </a:extLst>
          </p:cNvPr>
          <p:cNvCxnSpPr>
            <a:cxnSpLocks/>
          </p:cNvCxnSpPr>
          <p:nvPr/>
        </p:nvCxnSpPr>
        <p:spPr>
          <a:xfrm flipH="1">
            <a:off x="882650" y="4673600"/>
            <a:ext cx="3159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Přímá spojnice 182">
            <a:extLst>
              <a:ext uri="{FF2B5EF4-FFF2-40B4-BE49-F238E27FC236}">
                <a16:creationId xmlns:a16="http://schemas.microsoft.com/office/drawing/2014/main" id="{6FA54D12-1C5C-36EA-7978-E88AC7560EDD}"/>
              </a:ext>
            </a:extLst>
          </p:cNvPr>
          <p:cNvCxnSpPr>
            <a:cxnSpLocks/>
          </p:cNvCxnSpPr>
          <p:nvPr/>
        </p:nvCxnSpPr>
        <p:spPr>
          <a:xfrm>
            <a:off x="1198563" y="4498975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58" name="TextovéPole 183">
            <a:extLst>
              <a:ext uri="{FF2B5EF4-FFF2-40B4-BE49-F238E27FC236}">
                <a16:creationId xmlns:a16="http://schemas.microsoft.com/office/drawing/2014/main" id="{7088BFA7-33A9-255E-0141-987B5D65A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2735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6959" name="TextovéPole 184">
            <a:extLst>
              <a:ext uri="{FF2B5EF4-FFF2-40B4-BE49-F238E27FC236}">
                <a16:creationId xmlns:a16="http://schemas.microsoft.com/office/drawing/2014/main" id="{D7EF6F25-25F3-B915-CEB9-AB038006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3983038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sp>
        <p:nvSpPr>
          <p:cNvPr id="36960" name="TextovéPole 185">
            <a:extLst>
              <a:ext uri="{FF2B5EF4-FFF2-40B4-BE49-F238E27FC236}">
                <a16:creationId xmlns:a16="http://schemas.microsoft.com/office/drawing/2014/main" id="{5662CE4E-3E3D-0E43-9D5C-12DF9C993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4635500"/>
            <a:ext cx="27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6961" name="TextovéPole 186">
            <a:extLst>
              <a:ext uri="{FF2B5EF4-FFF2-40B4-BE49-F238E27FC236}">
                <a16:creationId xmlns:a16="http://schemas.microsoft.com/office/drawing/2014/main" id="{4451C60A-71B7-E8C4-49AC-CE08AE07B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49958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6962" name="TextovéPole 187">
            <a:extLst>
              <a:ext uri="{FF2B5EF4-FFF2-40B4-BE49-F238E27FC236}">
                <a16:creationId xmlns:a16="http://schemas.microsoft.com/office/drawing/2014/main" id="{102C7274-FBF3-4AAA-A154-5D21CE78B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5399088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cxnSp>
        <p:nvCxnSpPr>
          <p:cNvPr id="189" name="Přímá spojnice 188">
            <a:extLst>
              <a:ext uri="{FF2B5EF4-FFF2-40B4-BE49-F238E27FC236}">
                <a16:creationId xmlns:a16="http://schemas.microsoft.com/office/drawing/2014/main" id="{AC67F4BC-E73D-1D67-645E-A205E75BB29D}"/>
              </a:ext>
            </a:extLst>
          </p:cNvPr>
          <p:cNvCxnSpPr>
            <a:cxnSpLocks/>
          </p:cNvCxnSpPr>
          <p:nvPr/>
        </p:nvCxnSpPr>
        <p:spPr>
          <a:xfrm>
            <a:off x="1195388" y="488473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Přímá spojnice 189">
            <a:extLst>
              <a:ext uri="{FF2B5EF4-FFF2-40B4-BE49-F238E27FC236}">
                <a16:creationId xmlns:a16="http://schemas.microsoft.com/office/drawing/2014/main" id="{0EDF283E-7E92-3141-7458-F669E36454E3}"/>
              </a:ext>
            </a:extLst>
          </p:cNvPr>
          <p:cNvCxnSpPr>
            <a:cxnSpLocks/>
          </p:cNvCxnSpPr>
          <p:nvPr/>
        </p:nvCxnSpPr>
        <p:spPr>
          <a:xfrm flipH="1">
            <a:off x="865188" y="5386388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190">
            <a:extLst>
              <a:ext uri="{FF2B5EF4-FFF2-40B4-BE49-F238E27FC236}">
                <a16:creationId xmlns:a16="http://schemas.microsoft.com/office/drawing/2014/main" id="{88520BA5-A19F-7565-F22B-A473AE016578}"/>
              </a:ext>
            </a:extLst>
          </p:cNvPr>
          <p:cNvCxnSpPr>
            <a:cxnSpLocks/>
          </p:cNvCxnSpPr>
          <p:nvPr/>
        </p:nvCxnSpPr>
        <p:spPr>
          <a:xfrm>
            <a:off x="1039813" y="5157788"/>
            <a:ext cx="0" cy="461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Přímá spojnice 191">
            <a:extLst>
              <a:ext uri="{FF2B5EF4-FFF2-40B4-BE49-F238E27FC236}">
                <a16:creationId xmlns:a16="http://schemas.microsoft.com/office/drawing/2014/main" id="{EFB4EAD1-50B3-09E6-771F-DF3D5B2B576A}"/>
              </a:ext>
            </a:extLst>
          </p:cNvPr>
          <p:cNvCxnSpPr>
            <a:cxnSpLocks/>
          </p:cNvCxnSpPr>
          <p:nvPr/>
        </p:nvCxnSpPr>
        <p:spPr>
          <a:xfrm>
            <a:off x="1027113" y="5157788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192">
            <a:extLst>
              <a:ext uri="{FF2B5EF4-FFF2-40B4-BE49-F238E27FC236}">
                <a16:creationId xmlns:a16="http://schemas.microsoft.com/office/drawing/2014/main" id="{7C9C819A-36B5-D74E-AF15-2E45D77EC951}"/>
              </a:ext>
            </a:extLst>
          </p:cNvPr>
          <p:cNvCxnSpPr>
            <a:cxnSpLocks/>
          </p:cNvCxnSpPr>
          <p:nvPr/>
        </p:nvCxnSpPr>
        <p:spPr>
          <a:xfrm>
            <a:off x="1027113" y="5602288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68" name="Text Box 16">
            <a:extLst>
              <a:ext uri="{FF2B5EF4-FFF2-40B4-BE49-F238E27FC236}">
                <a16:creationId xmlns:a16="http://schemas.microsoft.com/office/drawing/2014/main" id="{0B9C4C0F-D966-B7EC-2A07-79494FFD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969" name="Skupina 2">
            <a:extLst>
              <a:ext uri="{FF2B5EF4-FFF2-40B4-BE49-F238E27FC236}">
                <a16:creationId xmlns:a16="http://schemas.microsoft.com/office/drawing/2014/main" id="{6A928CCC-C2DA-995C-CA5D-02254CC0D101}"/>
              </a:ext>
            </a:extLst>
          </p:cNvPr>
          <p:cNvGrpSpPr>
            <a:grpSpLocks/>
          </p:cNvGrpSpPr>
          <p:nvPr/>
        </p:nvGrpSpPr>
        <p:grpSpPr bwMode="auto">
          <a:xfrm>
            <a:off x="7035800" y="2262188"/>
            <a:ext cx="1462088" cy="3630612"/>
            <a:chOff x="7157074" y="2981986"/>
            <a:chExt cx="1462159" cy="1893020"/>
          </a:xfrm>
        </p:grpSpPr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DE63538D-FE14-9606-C6AA-6416D44339D5}"/>
                </a:ext>
              </a:extLst>
            </p:cNvPr>
            <p:cNvCxnSpPr>
              <a:cxnSpLocks/>
            </p:cNvCxnSpPr>
            <p:nvPr/>
          </p:nvCxnSpPr>
          <p:spPr>
            <a:xfrm>
              <a:off x="7157074" y="3119389"/>
              <a:ext cx="0" cy="7971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E07C1BF7-6430-B6A6-D2AB-179D43978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7074" y="3111939"/>
              <a:ext cx="1028750" cy="157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6FF0BC91-E4B8-A296-A3BB-728907CF7C22}"/>
                </a:ext>
              </a:extLst>
            </p:cNvPr>
            <p:cNvCxnSpPr/>
            <p:nvPr/>
          </p:nvCxnSpPr>
          <p:spPr>
            <a:xfrm>
              <a:off x="7157074" y="3916494"/>
              <a:ext cx="4207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>
              <a:extLst>
                <a:ext uri="{FF2B5EF4-FFF2-40B4-BE49-F238E27FC236}">
                  <a16:creationId xmlns:a16="http://schemas.microsoft.com/office/drawing/2014/main" id="{17964BF5-7268-A1BD-7043-1216807F1D29}"/>
                </a:ext>
              </a:extLst>
            </p:cNvPr>
            <p:cNvCxnSpPr>
              <a:cxnSpLocks/>
            </p:cNvCxnSpPr>
            <p:nvPr/>
          </p:nvCxnSpPr>
          <p:spPr>
            <a:xfrm>
              <a:off x="7577782" y="3591196"/>
              <a:ext cx="0" cy="724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>
              <a:extLst>
                <a:ext uri="{FF2B5EF4-FFF2-40B4-BE49-F238E27FC236}">
                  <a16:creationId xmlns:a16="http://schemas.microsoft.com/office/drawing/2014/main" id="{C9DED52C-9840-A21D-ACCD-99DDAA34D7EC}"/>
                </a:ext>
              </a:extLst>
            </p:cNvPr>
            <p:cNvCxnSpPr>
              <a:cxnSpLocks/>
            </p:cNvCxnSpPr>
            <p:nvPr/>
          </p:nvCxnSpPr>
          <p:spPr>
            <a:xfrm>
              <a:off x="7893710" y="3416544"/>
              <a:ext cx="0" cy="4064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nice 111">
              <a:extLst>
                <a:ext uri="{FF2B5EF4-FFF2-40B4-BE49-F238E27FC236}">
                  <a16:creationId xmlns:a16="http://schemas.microsoft.com/office/drawing/2014/main" id="{CC80E91A-E777-B8E4-91B8-6125D6A371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7782" y="3602784"/>
              <a:ext cx="31592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77F0905D-9126-B304-9475-9A3E275D76FE}"/>
                </a:ext>
              </a:extLst>
            </p:cNvPr>
            <p:cNvCxnSpPr>
              <a:cxnSpLocks/>
            </p:cNvCxnSpPr>
            <p:nvPr/>
          </p:nvCxnSpPr>
          <p:spPr>
            <a:xfrm>
              <a:off x="7893710" y="3428133"/>
              <a:ext cx="2921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79" name="TextovéPole 193">
              <a:extLst>
                <a:ext uri="{FF2B5EF4-FFF2-40B4-BE49-F238E27FC236}">
                  <a16:creationId xmlns:a16="http://schemas.microsoft.com/office/drawing/2014/main" id="{2A82588E-D1AD-A8B1-21A3-E69F2530A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3793" y="3301703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6980" name="TextovéPole 194">
              <a:extLst>
                <a:ext uri="{FF2B5EF4-FFF2-40B4-BE49-F238E27FC236}">
                  <a16:creationId xmlns:a16="http://schemas.microsoft.com/office/drawing/2014/main" id="{8471AD89-0148-0B5E-443E-088DDA211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637" y="3684272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6981" name="TextovéPole 195">
              <a:extLst>
                <a:ext uri="{FF2B5EF4-FFF2-40B4-BE49-F238E27FC236}">
                  <a16:creationId xmlns:a16="http://schemas.microsoft.com/office/drawing/2014/main" id="{3442C425-746C-5AC6-D8CC-19DE68B10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3793" y="2981986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36982" name="TextovéPole 196">
              <a:extLst>
                <a:ext uri="{FF2B5EF4-FFF2-40B4-BE49-F238E27FC236}">
                  <a16:creationId xmlns:a16="http://schemas.microsoft.com/office/drawing/2014/main" id="{007074B1-4071-0F3F-89E8-3BC185A4A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1749" y="3979431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6983" name="TextovéPole 197">
              <a:extLst>
                <a:ext uri="{FF2B5EF4-FFF2-40B4-BE49-F238E27FC236}">
                  <a16:creationId xmlns:a16="http://schemas.microsoft.com/office/drawing/2014/main" id="{587E027E-1B80-4433-E948-9778C39CA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3805" y="4413341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E</a:t>
              </a:r>
            </a:p>
          </p:txBody>
        </p:sp>
        <p:cxnSp>
          <p:nvCxnSpPr>
            <p:cNvPr id="199" name="Přímá spojnice 198">
              <a:extLst>
                <a:ext uri="{FF2B5EF4-FFF2-40B4-BE49-F238E27FC236}">
                  <a16:creationId xmlns:a16="http://schemas.microsoft.com/office/drawing/2014/main" id="{93518C3F-793B-85F2-F14A-F9A8CC56B270}"/>
                </a:ext>
              </a:extLst>
            </p:cNvPr>
            <p:cNvCxnSpPr>
              <a:cxnSpLocks/>
            </p:cNvCxnSpPr>
            <p:nvPr/>
          </p:nvCxnSpPr>
          <p:spPr>
            <a:xfrm>
              <a:off x="7892123" y="3813855"/>
              <a:ext cx="2921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Přímá spojnice 199">
              <a:extLst>
                <a:ext uri="{FF2B5EF4-FFF2-40B4-BE49-F238E27FC236}">
                  <a16:creationId xmlns:a16="http://schemas.microsoft.com/office/drawing/2014/main" id="{17E233D9-47DC-C1FF-62DA-5A69EA5A3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907" y="4315460"/>
              <a:ext cx="1746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Přímá spojnice 200">
              <a:extLst>
                <a:ext uri="{FF2B5EF4-FFF2-40B4-BE49-F238E27FC236}">
                  <a16:creationId xmlns:a16="http://schemas.microsoft.com/office/drawing/2014/main" id="{7EF286AE-10C1-E9A9-6803-CBC1AD0E61A2}"/>
                </a:ext>
              </a:extLst>
            </p:cNvPr>
            <p:cNvCxnSpPr>
              <a:cxnSpLocks/>
            </p:cNvCxnSpPr>
            <p:nvPr/>
          </p:nvCxnSpPr>
          <p:spPr>
            <a:xfrm>
              <a:off x="7736540" y="4087834"/>
              <a:ext cx="0" cy="4610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Přímá spojnice 201">
              <a:extLst>
                <a:ext uri="{FF2B5EF4-FFF2-40B4-BE49-F238E27FC236}">
                  <a16:creationId xmlns:a16="http://schemas.microsoft.com/office/drawing/2014/main" id="{65ECFFBD-06B3-5059-5737-8103EE0103FE}"/>
                </a:ext>
              </a:extLst>
            </p:cNvPr>
            <p:cNvCxnSpPr>
              <a:cxnSpLocks/>
            </p:cNvCxnSpPr>
            <p:nvPr/>
          </p:nvCxnSpPr>
          <p:spPr>
            <a:xfrm>
              <a:off x="7723840" y="4087834"/>
              <a:ext cx="4619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Přímá spojnice 202">
              <a:extLst>
                <a:ext uri="{FF2B5EF4-FFF2-40B4-BE49-F238E27FC236}">
                  <a16:creationId xmlns:a16="http://schemas.microsoft.com/office/drawing/2014/main" id="{62F35857-0A09-906D-C44E-631B73386AF8}"/>
                </a:ext>
              </a:extLst>
            </p:cNvPr>
            <p:cNvCxnSpPr>
              <a:cxnSpLocks/>
            </p:cNvCxnSpPr>
            <p:nvPr/>
          </p:nvCxnSpPr>
          <p:spPr>
            <a:xfrm>
              <a:off x="7723840" y="4531498"/>
              <a:ext cx="4619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4B56AA7-1ADD-6146-74C3-63B3A7E98F4B}"/>
              </a:ext>
            </a:extLst>
          </p:cNvPr>
          <p:cNvCxnSpPr/>
          <p:nvPr/>
        </p:nvCxnSpPr>
        <p:spPr>
          <a:xfrm>
            <a:off x="7627938" y="3187700"/>
            <a:ext cx="0" cy="5318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132">
            <a:extLst>
              <a:ext uri="{FF2B5EF4-FFF2-40B4-BE49-F238E27FC236}">
                <a16:creationId xmlns:a16="http://schemas.microsoft.com/office/drawing/2014/main" id="{8738AEAA-6C15-6ED3-E1C0-0C591F7B422E}"/>
              </a:ext>
            </a:extLst>
          </p:cNvPr>
          <p:cNvCxnSpPr/>
          <p:nvPr/>
        </p:nvCxnSpPr>
        <p:spPr>
          <a:xfrm>
            <a:off x="7531100" y="4521200"/>
            <a:ext cx="0" cy="5318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77F4084-4F43-608A-16AB-E823A70A6302}"/>
              </a:ext>
            </a:extLst>
          </p:cNvPr>
          <p:cNvCxnSpPr>
            <a:cxnSpLocks/>
          </p:cNvCxnSpPr>
          <p:nvPr/>
        </p:nvCxnSpPr>
        <p:spPr>
          <a:xfrm>
            <a:off x="323850" y="158115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91E96C5-4F4C-2E0E-7618-FDFC0A42891D}"/>
              </a:ext>
            </a:extLst>
          </p:cNvPr>
          <p:cNvCxnSpPr>
            <a:cxnSpLocks/>
          </p:cNvCxnSpPr>
          <p:nvPr/>
        </p:nvCxnSpPr>
        <p:spPr>
          <a:xfrm flipV="1">
            <a:off x="323850" y="1573213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8343C02-3CDB-9669-A71A-6D96A83AFB1E}"/>
              </a:ext>
            </a:extLst>
          </p:cNvPr>
          <p:cNvCxnSpPr/>
          <p:nvPr/>
        </p:nvCxnSpPr>
        <p:spPr>
          <a:xfrm>
            <a:off x="323850" y="2378075"/>
            <a:ext cx="420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880B864-E6B3-4B75-5CE8-B3B010BFA767}"/>
              </a:ext>
            </a:extLst>
          </p:cNvPr>
          <p:cNvCxnSpPr>
            <a:cxnSpLocks/>
          </p:cNvCxnSpPr>
          <p:nvPr/>
        </p:nvCxnSpPr>
        <p:spPr>
          <a:xfrm>
            <a:off x="744538" y="2052638"/>
            <a:ext cx="0" cy="725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086FB93-63C6-41F6-36C2-E95EB77FBB16}"/>
              </a:ext>
            </a:extLst>
          </p:cNvPr>
          <p:cNvCxnSpPr>
            <a:cxnSpLocks/>
          </p:cNvCxnSpPr>
          <p:nvPr/>
        </p:nvCxnSpPr>
        <p:spPr>
          <a:xfrm>
            <a:off x="1060450" y="187801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A6FA6E3-153F-FEE1-FE51-D896EF3C2D04}"/>
              </a:ext>
            </a:extLst>
          </p:cNvPr>
          <p:cNvCxnSpPr>
            <a:cxnSpLocks/>
          </p:cNvCxnSpPr>
          <p:nvPr/>
        </p:nvCxnSpPr>
        <p:spPr>
          <a:xfrm flipH="1">
            <a:off x="744538" y="2065338"/>
            <a:ext cx="315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CA7283B-6765-4311-8836-29A87E2C2EFB}"/>
              </a:ext>
            </a:extLst>
          </p:cNvPr>
          <p:cNvCxnSpPr>
            <a:cxnSpLocks/>
          </p:cNvCxnSpPr>
          <p:nvPr/>
        </p:nvCxnSpPr>
        <p:spPr>
          <a:xfrm>
            <a:off x="1060450" y="188912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ovéPole 18">
            <a:extLst>
              <a:ext uri="{FF2B5EF4-FFF2-40B4-BE49-F238E27FC236}">
                <a16:creationId xmlns:a16="http://schemas.microsoft.com/office/drawing/2014/main" id="{9E595620-E0FE-BCB0-F3D1-F8B029FF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66528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7898" name="TextovéPole 19">
            <a:extLst>
              <a:ext uri="{FF2B5EF4-FFF2-40B4-BE49-F238E27FC236}">
                <a16:creationId xmlns:a16="http://schemas.microsoft.com/office/drawing/2014/main" id="{45FC6485-902F-875A-9E8E-B67A0D082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3" y="2043113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7899" name="TextovéPole 20">
            <a:extLst>
              <a:ext uri="{FF2B5EF4-FFF2-40B4-BE49-F238E27FC236}">
                <a16:creationId xmlns:a16="http://schemas.microsoft.com/office/drawing/2014/main" id="{82F415EB-197E-F8CD-5E20-60D1D880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1341438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7900" name="TextovéPole 21">
            <a:extLst>
              <a:ext uri="{FF2B5EF4-FFF2-40B4-BE49-F238E27FC236}">
                <a16:creationId xmlns:a16="http://schemas.microsoft.com/office/drawing/2014/main" id="{3A6F88B3-EA2A-3EB6-115C-428F3DB6B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387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7901" name="TextovéPole 22">
            <a:extLst>
              <a:ext uri="{FF2B5EF4-FFF2-40B4-BE49-F238E27FC236}">
                <a16:creationId xmlns:a16="http://schemas.microsoft.com/office/drawing/2014/main" id="{87C368A8-F9D3-5D85-0748-787EBBF85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7908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41D1DE8B-0974-841B-65DB-B469CE1BFFAD}"/>
              </a:ext>
            </a:extLst>
          </p:cNvPr>
          <p:cNvCxnSpPr>
            <a:cxnSpLocks/>
          </p:cNvCxnSpPr>
          <p:nvPr/>
        </p:nvCxnSpPr>
        <p:spPr>
          <a:xfrm>
            <a:off x="1058863" y="227488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4E5BCCC0-DF4F-232B-BAFC-38DB64CB67D8}"/>
              </a:ext>
            </a:extLst>
          </p:cNvPr>
          <p:cNvCxnSpPr>
            <a:cxnSpLocks/>
          </p:cNvCxnSpPr>
          <p:nvPr/>
        </p:nvCxnSpPr>
        <p:spPr>
          <a:xfrm flipH="1">
            <a:off x="728663" y="2778125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9455B3B5-C311-5AC2-BFF1-74378D86FF1F}"/>
              </a:ext>
            </a:extLst>
          </p:cNvPr>
          <p:cNvCxnSpPr>
            <a:cxnSpLocks/>
          </p:cNvCxnSpPr>
          <p:nvPr/>
        </p:nvCxnSpPr>
        <p:spPr>
          <a:xfrm>
            <a:off x="903288" y="2549525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FBBF4DA5-ECC9-8036-6BB2-A041892063B1}"/>
              </a:ext>
            </a:extLst>
          </p:cNvPr>
          <p:cNvCxnSpPr>
            <a:cxnSpLocks/>
          </p:cNvCxnSpPr>
          <p:nvPr/>
        </p:nvCxnSpPr>
        <p:spPr>
          <a:xfrm>
            <a:off x="890588" y="2549525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>
            <a:extLst>
              <a:ext uri="{FF2B5EF4-FFF2-40B4-BE49-F238E27FC236}">
                <a16:creationId xmlns:a16="http://schemas.microsoft.com/office/drawing/2014/main" id="{D8946DC3-C1DD-31F5-A62B-19A58866CCC6}"/>
              </a:ext>
            </a:extLst>
          </p:cNvPr>
          <p:cNvCxnSpPr>
            <a:cxnSpLocks/>
          </p:cNvCxnSpPr>
          <p:nvPr/>
        </p:nvCxnSpPr>
        <p:spPr>
          <a:xfrm>
            <a:off x="890588" y="2994025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67CB060A-89AB-5477-37D2-8634B87F2B22}"/>
              </a:ext>
            </a:extLst>
          </p:cNvPr>
          <p:cNvCxnSpPr>
            <a:cxnSpLocks/>
          </p:cNvCxnSpPr>
          <p:nvPr/>
        </p:nvCxnSpPr>
        <p:spPr>
          <a:xfrm>
            <a:off x="2570163" y="1647825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D98E1AC8-58FD-6F29-39E3-3C2FB33D343B}"/>
              </a:ext>
            </a:extLst>
          </p:cNvPr>
          <p:cNvCxnSpPr>
            <a:cxnSpLocks/>
          </p:cNvCxnSpPr>
          <p:nvPr/>
        </p:nvCxnSpPr>
        <p:spPr>
          <a:xfrm flipV="1">
            <a:off x="2570163" y="1639888"/>
            <a:ext cx="1030287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97D0398C-ABEF-6441-90A3-1DB61E619EA4}"/>
              </a:ext>
            </a:extLst>
          </p:cNvPr>
          <p:cNvCxnSpPr/>
          <p:nvPr/>
        </p:nvCxnSpPr>
        <p:spPr>
          <a:xfrm>
            <a:off x="2570163" y="2444750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7AEDC9A5-2761-AE51-2040-983257057BC7}"/>
              </a:ext>
            </a:extLst>
          </p:cNvPr>
          <p:cNvCxnSpPr>
            <a:cxnSpLocks/>
          </p:cNvCxnSpPr>
          <p:nvPr/>
        </p:nvCxnSpPr>
        <p:spPr>
          <a:xfrm>
            <a:off x="2992438" y="2117725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55BD9935-A4B3-B29C-D208-57881456B78E}"/>
              </a:ext>
            </a:extLst>
          </p:cNvPr>
          <p:cNvCxnSpPr>
            <a:cxnSpLocks/>
          </p:cNvCxnSpPr>
          <p:nvPr/>
        </p:nvCxnSpPr>
        <p:spPr>
          <a:xfrm>
            <a:off x="3308350" y="1944688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113">
            <a:extLst>
              <a:ext uri="{FF2B5EF4-FFF2-40B4-BE49-F238E27FC236}">
                <a16:creationId xmlns:a16="http://schemas.microsoft.com/office/drawing/2014/main" id="{C4F0655C-8AA1-DD13-9EA8-43EC7961A80A}"/>
              </a:ext>
            </a:extLst>
          </p:cNvPr>
          <p:cNvCxnSpPr>
            <a:cxnSpLocks/>
          </p:cNvCxnSpPr>
          <p:nvPr/>
        </p:nvCxnSpPr>
        <p:spPr>
          <a:xfrm flipH="1">
            <a:off x="2992438" y="2130425"/>
            <a:ext cx="315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A9953734-637E-37F7-7968-2F7BB5188E28}"/>
              </a:ext>
            </a:extLst>
          </p:cNvPr>
          <p:cNvCxnSpPr>
            <a:cxnSpLocks/>
          </p:cNvCxnSpPr>
          <p:nvPr/>
        </p:nvCxnSpPr>
        <p:spPr>
          <a:xfrm>
            <a:off x="3308350" y="1955800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4" name="TextovéPole 115">
            <a:extLst>
              <a:ext uri="{FF2B5EF4-FFF2-40B4-BE49-F238E27FC236}">
                <a16:creationId xmlns:a16="http://schemas.microsoft.com/office/drawing/2014/main" id="{0CAB83A9-FFE5-A17C-3DE7-36AFC2422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173037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7915" name="TextovéPole 116">
            <a:extLst>
              <a:ext uri="{FF2B5EF4-FFF2-40B4-BE49-F238E27FC236}">
                <a16:creationId xmlns:a16="http://schemas.microsoft.com/office/drawing/2014/main" id="{BA4716A0-1806-8280-747E-7D3DBA69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439863"/>
            <a:ext cx="32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7916" name="TextovéPole 117">
            <a:extLst>
              <a:ext uri="{FF2B5EF4-FFF2-40B4-BE49-F238E27FC236}">
                <a16:creationId xmlns:a16="http://schemas.microsoft.com/office/drawing/2014/main" id="{A1DF24E7-616F-ACFA-2BC1-679BBF0C5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2092325"/>
            <a:ext cx="27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7917" name="TextovéPole 118">
            <a:extLst>
              <a:ext uri="{FF2B5EF4-FFF2-40B4-BE49-F238E27FC236}">
                <a16:creationId xmlns:a16="http://schemas.microsoft.com/office/drawing/2014/main" id="{0D4A6762-B0CE-0CD4-A458-FD184C952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2454275"/>
            <a:ext cx="34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7918" name="TextovéPole 119">
            <a:extLst>
              <a:ext uri="{FF2B5EF4-FFF2-40B4-BE49-F238E27FC236}">
                <a16:creationId xmlns:a16="http://schemas.microsoft.com/office/drawing/2014/main" id="{62B6C567-7252-C9F4-F48E-6A6628CD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2857500"/>
            <a:ext cx="32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1281BFFD-2A5D-D526-8F32-223DF3A7E13E}"/>
              </a:ext>
            </a:extLst>
          </p:cNvPr>
          <p:cNvCxnSpPr>
            <a:cxnSpLocks/>
          </p:cNvCxnSpPr>
          <p:nvPr/>
        </p:nvCxnSpPr>
        <p:spPr>
          <a:xfrm>
            <a:off x="3306763" y="2341563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>
            <a:extLst>
              <a:ext uri="{FF2B5EF4-FFF2-40B4-BE49-F238E27FC236}">
                <a16:creationId xmlns:a16="http://schemas.microsoft.com/office/drawing/2014/main" id="{9A43E94E-AEEA-83BC-5640-0C584D1C82E3}"/>
              </a:ext>
            </a:extLst>
          </p:cNvPr>
          <p:cNvCxnSpPr>
            <a:cxnSpLocks/>
          </p:cNvCxnSpPr>
          <p:nvPr/>
        </p:nvCxnSpPr>
        <p:spPr>
          <a:xfrm flipH="1">
            <a:off x="2974975" y="2843213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630A93AB-BF75-DFBC-4F94-02FFE02A4132}"/>
              </a:ext>
            </a:extLst>
          </p:cNvPr>
          <p:cNvCxnSpPr>
            <a:cxnSpLocks/>
          </p:cNvCxnSpPr>
          <p:nvPr/>
        </p:nvCxnSpPr>
        <p:spPr>
          <a:xfrm>
            <a:off x="3149600" y="2616200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04AEDC1D-ED9A-37D1-31C3-9F9819C1C911}"/>
              </a:ext>
            </a:extLst>
          </p:cNvPr>
          <p:cNvCxnSpPr>
            <a:cxnSpLocks/>
          </p:cNvCxnSpPr>
          <p:nvPr/>
        </p:nvCxnSpPr>
        <p:spPr>
          <a:xfrm>
            <a:off x="3138488" y="2616200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nice 124">
            <a:extLst>
              <a:ext uri="{FF2B5EF4-FFF2-40B4-BE49-F238E27FC236}">
                <a16:creationId xmlns:a16="http://schemas.microsoft.com/office/drawing/2014/main" id="{26F52AF7-DF05-B2BF-C906-F268C8B5E217}"/>
              </a:ext>
            </a:extLst>
          </p:cNvPr>
          <p:cNvCxnSpPr>
            <a:cxnSpLocks/>
          </p:cNvCxnSpPr>
          <p:nvPr/>
        </p:nvCxnSpPr>
        <p:spPr>
          <a:xfrm>
            <a:off x="3138488" y="3059113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0F532B3F-1344-22A4-6FE8-A7285EC42CFF}"/>
              </a:ext>
            </a:extLst>
          </p:cNvPr>
          <p:cNvCxnSpPr>
            <a:cxnSpLocks/>
          </p:cNvCxnSpPr>
          <p:nvPr/>
        </p:nvCxnSpPr>
        <p:spPr>
          <a:xfrm>
            <a:off x="2624138" y="426085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5C153C73-AD0E-B430-7C96-1C904B9A0805}"/>
              </a:ext>
            </a:extLst>
          </p:cNvPr>
          <p:cNvCxnSpPr>
            <a:cxnSpLocks/>
          </p:cNvCxnSpPr>
          <p:nvPr/>
        </p:nvCxnSpPr>
        <p:spPr>
          <a:xfrm flipV="1">
            <a:off x="2624138" y="4252913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8D17E038-F890-5C02-69AA-BCD6FC04F2D6}"/>
              </a:ext>
            </a:extLst>
          </p:cNvPr>
          <p:cNvCxnSpPr/>
          <p:nvPr/>
        </p:nvCxnSpPr>
        <p:spPr>
          <a:xfrm>
            <a:off x="2624138" y="5057775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7A01898E-141D-C327-D014-EAA4709D57A4}"/>
              </a:ext>
            </a:extLst>
          </p:cNvPr>
          <p:cNvCxnSpPr>
            <a:cxnSpLocks/>
          </p:cNvCxnSpPr>
          <p:nvPr/>
        </p:nvCxnSpPr>
        <p:spPr>
          <a:xfrm>
            <a:off x="3035300" y="4718050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A921FD89-8639-AEE8-56EE-F9ACD09D449F}"/>
              </a:ext>
            </a:extLst>
          </p:cNvPr>
          <p:cNvCxnSpPr>
            <a:cxnSpLocks/>
          </p:cNvCxnSpPr>
          <p:nvPr/>
        </p:nvCxnSpPr>
        <p:spPr>
          <a:xfrm>
            <a:off x="3398838" y="502761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8DF92B0A-DB5F-1AA6-8FED-A6DF9C66F027}"/>
              </a:ext>
            </a:extLst>
          </p:cNvPr>
          <p:cNvCxnSpPr>
            <a:cxnSpLocks/>
          </p:cNvCxnSpPr>
          <p:nvPr/>
        </p:nvCxnSpPr>
        <p:spPr>
          <a:xfrm flipH="1">
            <a:off x="3200400" y="5213350"/>
            <a:ext cx="198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98A1D5F0-4B16-607C-7606-9F8E57869F68}"/>
              </a:ext>
            </a:extLst>
          </p:cNvPr>
          <p:cNvCxnSpPr>
            <a:cxnSpLocks/>
          </p:cNvCxnSpPr>
          <p:nvPr/>
        </p:nvCxnSpPr>
        <p:spPr>
          <a:xfrm>
            <a:off x="3398838" y="5038725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1" name="TextovéPole 132">
            <a:extLst>
              <a:ext uri="{FF2B5EF4-FFF2-40B4-BE49-F238E27FC236}">
                <a16:creationId xmlns:a16="http://schemas.microsoft.com/office/drawing/2014/main" id="{75BB44D8-5F6E-3EF4-A045-9FB3179C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3983038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7932" name="TextovéPole 133">
            <a:extLst>
              <a:ext uri="{FF2B5EF4-FFF2-40B4-BE49-F238E27FC236}">
                <a16:creationId xmlns:a16="http://schemas.microsoft.com/office/drawing/2014/main" id="{09937FF9-60F8-1B88-0C98-A2FA269D1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4438650"/>
            <a:ext cx="32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7933" name="TextovéPole 134">
            <a:extLst>
              <a:ext uri="{FF2B5EF4-FFF2-40B4-BE49-F238E27FC236}">
                <a16:creationId xmlns:a16="http://schemas.microsoft.com/office/drawing/2014/main" id="{12D085A6-5D3A-20B8-8213-C7EEA397D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5591175"/>
            <a:ext cx="27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7934" name="TextovéPole 135">
            <a:extLst>
              <a:ext uri="{FF2B5EF4-FFF2-40B4-BE49-F238E27FC236}">
                <a16:creationId xmlns:a16="http://schemas.microsoft.com/office/drawing/2014/main" id="{1F8FD9CC-2669-B68E-A9D9-89B8AA09C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82441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7935" name="TextovéPole 136">
            <a:extLst>
              <a:ext uri="{FF2B5EF4-FFF2-40B4-BE49-F238E27FC236}">
                <a16:creationId xmlns:a16="http://schemas.microsoft.com/office/drawing/2014/main" id="{6C4C4AC3-31ED-7753-2D1F-057C4077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5227638"/>
            <a:ext cx="32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38" name="Přímá spojnice 137">
            <a:extLst>
              <a:ext uri="{FF2B5EF4-FFF2-40B4-BE49-F238E27FC236}">
                <a16:creationId xmlns:a16="http://schemas.microsoft.com/office/drawing/2014/main" id="{93AC069D-90E1-AEE1-38B9-9B2B08BA5454}"/>
              </a:ext>
            </a:extLst>
          </p:cNvPr>
          <p:cNvCxnSpPr>
            <a:cxnSpLocks/>
          </p:cNvCxnSpPr>
          <p:nvPr/>
        </p:nvCxnSpPr>
        <p:spPr>
          <a:xfrm>
            <a:off x="3395663" y="542448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>
            <a:extLst>
              <a:ext uri="{FF2B5EF4-FFF2-40B4-BE49-F238E27FC236}">
                <a16:creationId xmlns:a16="http://schemas.microsoft.com/office/drawing/2014/main" id="{ADE3B153-D122-9D72-F959-8DB659285C69}"/>
              </a:ext>
            </a:extLst>
          </p:cNvPr>
          <p:cNvCxnSpPr>
            <a:cxnSpLocks/>
          </p:cNvCxnSpPr>
          <p:nvPr/>
        </p:nvCxnSpPr>
        <p:spPr>
          <a:xfrm flipH="1">
            <a:off x="3025775" y="5449888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>
            <a:extLst>
              <a:ext uri="{FF2B5EF4-FFF2-40B4-BE49-F238E27FC236}">
                <a16:creationId xmlns:a16="http://schemas.microsoft.com/office/drawing/2014/main" id="{C053A06B-B1F8-76B1-2882-352BD5EF500E}"/>
              </a:ext>
            </a:extLst>
          </p:cNvPr>
          <p:cNvCxnSpPr>
            <a:cxnSpLocks/>
          </p:cNvCxnSpPr>
          <p:nvPr/>
        </p:nvCxnSpPr>
        <p:spPr>
          <a:xfrm>
            <a:off x="3213100" y="5219700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nice 140">
            <a:extLst>
              <a:ext uri="{FF2B5EF4-FFF2-40B4-BE49-F238E27FC236}">
                <a16:creationId xmlns:a16="http://schemas.microsoft.com/office/drawing/2014/main" id="{C9B2975C-66DB-AA07-FF15-003A2D64492A}"/>
              </a:ext>
            </a:extLst>
          </p:cNvPr>
          <p:cNvCxnSpPr>
            <a:cxnSpLocks/>
          </p:cNvCxnSpPr>
          <p:nvPr/>
        </p:nvCxnSpPr>
        <p:spPr>
          <a:xfrm>
            <a:off x="3046413" y="4718050"/>
            <a:ext cx="606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nice 141">
            <a:extLst>
              <a:ext uri="{FF2B5EF4-FFF2-40B4-BE49-F238E27FC236}">
                <a16:creationId xmlns:a16="http://schemas.microsoft.com/office/drawing/2014/main" id="{546DFC65-E0EA-9DD2-FD91-6950D3045F96}"/>
              </a:ext>
            </a:extLst>
          </p:cNvPr>
          <p:cNvCxnSpPr>
            <a:cxnSpLocks/>
          </p:cNvCxnSpPr>
          <p:nvPr/>
        </p:nvCxnSpPr>
        <p:spPr>
          <a:xfrm>
            <a:off x="3200400" y="5786438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>
            <a:extLst>
              <a:ext uri="{FF2B5EF4-FFF2-40B4-BE49-F238E27FC236}">
                <a16:creationId xmlns:a16="http://schemas.microsoft.com/office/drawing/2014/main" id="{0D29C0D3-8901-59D7-DB8D-F2D8EC377F0E}"/>
              </a:ext>
            </a:extLst>
          </p:cNvPr>
          <p:cNvCxnSpPr>
            <a:cxnSpLocks/>
          </p:cNvCxnSpPr>
          <p:nvPr/>
        </p:nvCxnSpPr>
        <p:spPr>
          <a:xfrm>
            <a:off x="4803775" y="4275138"/>
            <a:ext cx="0" cy="798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Přímá spojnice 143">
            <a:extLst>
              <a:ext uri="{FF2B5EF4-FFF2-40B4-BE49-F238E27FC236}">
                <a16:creationId xmlns:a16="http://schemas.microsoft.com/office/drawing/2014/main" id="{9CF71288-6014-0769-0154-38314E5BE1E4}"/>
              </a:ext>
            </a:extLst>
          </p:cNvPr>
          <p:cNvCxnSpPr>
            <a:cxnSpLocks/>
          </p:cNvCxnSpPr>
          <p:nvPr/>
        </p:nvCxnSpPr>
        <p:spPr>
          <a:xfrm flipV="1">
            <a:off x="4803775" y="4268788"/>
            <a:ext cx="1030288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144">
            <a:extLst>
              <a:ext uri="{FF2B5EF4-FFF2-40B4-BE49-F238E27FC236}">
                <a16:creationId xmlns:a16="http://schemas.microsoft.com/office/drawing/2014/main" id="{48C7F96A-F4AE-3C31-AB16-BC7C17C484CA}"/>
              </a:ext>
            </a:extLst>
          </p:cNvPr>
          <p:cNvCxnSpPr/>
          <p:nvPr/>
        </p:nvCxnSpPr>
        <p:spPr>
          <a:xfrm>
            <a:off x="4803775" y="5073650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nice 145">
            <a:extLst>
              <a:ext uri="{FF2B5EF4-FFF2-40B4-BE49-F238E27FC236}">
                <a16:creationId xmlns:a16="http://schemas.microsoft.com/office/drawing/2014/main" id="{99ABC397-68CF-3297-78E6-97DFA095F965}"/>
              </a:ext>
            </a:extLst>
          </p:cNvPr>
          <p:cNvCxnSpPr>
            <a:cxnSpLocks/>
          </p:cNvCxnSpPr>
          <p:nvPr/>
        </p:nvCxnSpPr>
        <p:spPr>
          <a:xfrm>
            <a:off x="5214938" y="4733925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>
            <a:extLst>
              <a:ext uri="{FF2B5EF4-FFF2-40B4-BE49-F238E27FC236}">
                <a16:creationId xmlns:a16="http://schemas.microsoft.com/office/drawing/2014/main" id="{D3883D9D-A7CF-32A9-24B9-8DB5E48A60B9}"/>
              </a:ext>
            </a:extLst>
          </p:cNvPr>
          <p:cNvCxnSpPr>
            <a:cxnSpLocks/>
          </p:cNvCxnSpPr>
          <p:nvPr/>
        </p:nvCxnSpPr>
        <p:spPr>
          <a:xfrm>
            <a:off x="5578475" y="5041900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147">
            <a:extLst>
              <a:ext uri="{FF2B5EF4-FFF2-40B4-BE49-F238E27FC236}">
                <a16:creationId xmlns:a16="http://schemas.microsoft.com/office/drawing/2014/main" id="{CDEDA2A9-0458-372A-115E-91D4A527AB3E}"/>
              </a:ext>
            </a:extLst>
          </p:cNvPr>
          <p:cNvCxnSpPr>
            <a:cxnSpLocks/>
          </p:cNvCxnSpPr>
          <p:nvPr/>
        </p:nvCxnSpPr>
        <p:spPr>
          <a:xfrm flipH="1">
            <a:off x="5381625" y="5229225"/>
            <a:ext cx="196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nice 148">
            <a:extLst>
              <a:ext uri="{FF2B5EF4-FFF2-40B4-BE49-F238E27FC236}">
                <a16:creationId xmlns:a16="http://schemas.microsoft.com/office/drawing/2014/main" id="{A7BEB501-F712-273B-EABE-ED5C1610BA43}"/>
              </a:ext>
            </a:extLst>
          </p:cNvPr>
          <p:cNvCxnSpPr>
            <a:cxnSpLocks/>
          </p:cNvCxnSpPr>
          <p:nvPr/>
        </p:nvCxnSpPr>
        <p:spPr>
          <a:xfrm>
            <a:off x="5578475" y="5053013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48" name="TextovéPole 149">
            <a:extLst>
              <a:ext uri="{FF2B5EF4-FFF2-40B4-BE49-F238E27FC236}">
                <a16:creationId xmlns:a16="http://schemas.microsoft.com/office/drawing/2014/main" id="{64E604A8-C589-5A9A-5CD4-E6907D99B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9973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7949" name="TextovéPole 150">
            <a:extLst>
              <a:ext uri="{FF2B5EF4-FFF2-40B4-BE49-F238E27FC236}">
                <a16:creationId xmlns:a16="http://schemas.microsoft.com/office/drawing/2014/main" id="{71BBE26F-D693-798F-F9C1-8C95390A7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44545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7950" name="TextovéPole 151">
            <a:extLst>
              <a:ext uri="{FF2B5EF4-FFF2-40B4-BE49-F238E27FC236}">
                <a16:creationId xmlns:a16="http://schemas.microsoft.com/office/drawing/2014/main" id="{67B305CF-FDDB-D96E-070B-75F80908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88" y="5607050"/>
            <a:ext cx="274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7951" name="TextovéPole 152">
            <a:extLst>
              <a:ext uri="{FF2B5EF4-FFF2-40B4-BE49-F238E27FC236}">
                <a16:creationId xmlns:a16="http://schemas.microsoft.com/office/drawing/2014/main" id="{64CA52DC-7747-669D-74C6-1C19ADF09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4840288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7952" name="TextovéPole 153">
            <a:extLst>
              <a:ext uri="{FF2B5EF4-FFF2-40B4-BE49-F238E27FC236}">
                <a16:creationId xmlns:a16="http://schemas.microsoft.com/office/drawing/2014/main" id="{933247CE-BB51-08D8-39D9-E050AC6D4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5243513"/>
            <a:ext cx="327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55" name="Přímá spojnice 154">
            <a:extLst>
              <a:ext uri="{FF2B5EF4-FFF2-40B4-BE49-F238E27FC236}">
                <a16:creationId xmlns:a16="http://schemas.microsoft.com/office/drawing/2014/main" id="{D6B6471E-7EF7-0DBE-EF14-35B66F65428B}"/>
              </a:ext>
            </a:extLst>
          </p:cNvPr>
          <p:cNvCxnSpPr>
            <a:cxnSpLocks/>
          </p:cNvCxnSpPr>
          <p:nvPr/>
        </p:nvCxnSpPr>
        <p:spPr>
          <a:xfrm>
            <a:off x="5576888" y="5438775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155">
            <a:extLst>
              <a:ext uri="{FF2B5EF4-FFF2-40B4-BE49-F238E27FC236}">
                <a16:creationId xmlns:a16="http://schemas.microsoft.com/office/drawing/2014/main" id="{0AAAC22C-33B2-689B-142A-165B2199B94A}"/>
              </a:ext>
            </a:extLst>
          </p:cNvPr>
          <p:cNvCxnSpPr>
            <a:cxnSpLocks/>
          </p:cNvCxnSpPr>
          <p:nvPr/>
        </p:nvCxnSpPr>
        <p:spPr>
          <a:xfrm flipH="1">
            <a:off x="5207000" y="5465763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Přímá spojnice 156">
            <a:extLst>
              <a:ext uri="{FF2B5EF4-FFF2-40B4-BE49-F238E27FC236}">
                <a16:creationId xmlns:a16="http://schemas.microsoft.com/office/drawing/2014/main" id="{E4C98A7C-05EA-74CC-4164-B37AA75B80F4}"/>
              </a:ext>
            </a:extLst>
          </p:cNvPr>
          <p:cNvCxnSpPr>
            <a:cxnSpLocks/>
          </p:cNvCxnSpPr>
          <p:nvPr/>
        </p:nvCxnSpPr>
        <p:spPr>
          <a:xfrm>
            <a:off x="5392738" y="5235575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Přímá spojnice 157">
            <a:extLst>
              <a:ext uri="{FF2B5EF4-FFF2-40B4-BE49-F238E27FC236}">
                <a16:creationId xmlns:a16="http://schemas.microsoft.com/office/drawing/2014/main" id="{C2D2E3CE-671B-4B1F-5CA8-03ADBC6681FC}"/>
              </a:ext>
            </a:extLst>
          </p:cNvPr>
          <p:cNvCxnSpPr>
            <a:cxnSpLocks/>
          </p:cNvCxnSpPr>
          <p:nvPr/>
        </p:nvCxnSpPr>
        <p:spPr>
          <a:xfrm>
            <a:off x="5226050" y="4733925"/>
            <a:ext cx="6080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Přímá spojnice 158">
            <a:extLst>
              <a:ext uri="{FF2B5EF4-FFF2-40B4-BE49-F238E27FC236}">
                <a16:creationId xmlns:a16="http://schemas.microsoft.com/office/drawing/2014/main" id="{EBFC37D8-9884-A4A8-E886-436ACF4FE0C6}"/>
              </a:ext>
            </a:extLst>
          </p:cNvPr>
          <p:cNvCxnSpPr>
            <a:cxnSpLocks/>
          </p:cNvCxnSpPr>
          <p:nvPr/>
        </p:nvCxnSpPr>
        <p:spPr>
          <a:xfrm>
            <a:off x="5381625" y="5802313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Přímá spojnice 159">
            <a:extLst>
              <a:ext uri="{FF2B5EF4-FFF2-40B4-BE49-F238E27FC236}">
                <a16:creationId xmlns:a16="http://schemas.microsoft.com/office/drawing/2014/main" id="{8223C71E-3763-F6EE-7A7E-5E7419E83A41}"/>
              </a:ext>
            </a:extLst>
          </p:cNvPr>
          <p:cNvCxnSpPr>
            <a:cxnSpLocks/>
          </p:cNvCxnSpPr>
          <p:nvPr/>
        </p:nvCxnSpPr>
        <p:spPr>
          <a:xfrm>
            <a:off x="4784725" y="1647825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Přímá spojnice 160">
            <a:extLst>
              <a:ext uri="{FF2B5EF4-FFF2-40B4-BE49-F238E27FC236}">
                <a16:creationId xmlns:a16="http://schemas.microsoft.com/office/drawing/2014/main" id="{76A5A3F3-1978-B675-6985-E8CD43DE8466}"/>
              </a:ext>
            </a:extLst>
          </p:cNvPr>
          <p:cNvCxnSpPr>
            <a:cxnSpLocks/>
          </p:cNvCxnSpPr>
          <p:nvPr/>
        </p:nvCxnSpPr>
        <p:spPr>
          <a:xfrm flipV="1">
            <a:off x="4784725" y="1639888"/>
            <a:ext cx="1028700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F3D3FEFA-5A23-1497-B00C-C0B438687DCD}"/>
              </a:ext>
            </a:extLst>
          </p:cNvPr>
          <p:cNvCxnSpPr/>
          <p:nvPr/>
        </p:nvCxnSpPr>
        <p:spPr>
          <a:xfrm>
            <a:off x="4784725" y="2444750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Přímá spojnice 162">
            <a:extLst>
              <a:ext uri="{FF2B5EF4-FFF2-40B4-BE49-F238E27FC236}">
                <a16:creationId xmlns:a16="http://schemas.microsoft.com/office/drawing/2014/main" id="{844520BA-0073-FA4C-C5AE-6F9B390F9EA6}"/>
              </a:ext>
            </a:extLst>
          </p:cNvPr>
          <p:cNvCxnSpPr>
            <a:cxnSpLocks/>
          </p:cNvCxnSpPr>
          <p:nvPr/>
        </p:nvCxnSpPr>
        <p:spPr>
          <a:xfrm>
            <a:off x="5195888" y="2105025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Přímá spojnice 163">
            <a:extLst>
              <a:ext uri="{FF2B5EF4-FFF2-40B4-BE49-F238E27FC236}">
                <a16:creationId xmlns:a16="http://schemas.microsoft.com/office/drawing/2014/main" id="{04CF5BEA-8956-D81F-BCE8-76F53A564EB6}"/>
              </a:ext>
            </a:extLst>
          </p:cNvPr>
          <p:cNvCxnSpPr>
            <a:cxnSpLocks/>
          </p:cNvCxnSpPr>
          <p:nvPr/>
        </p:nvCxnSpPr>
        <p:spPr>
          <a:xfrm>
            <a:off x="5559425" y="2413000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164">
            <a:extLst>
              <a:ext uri="{FF2B5EF4-FFF2-40B4-BE49-F238E27FC236}">
                <a16:creationId xmlns:a16="http://schemas.microsoft.com/office/drawing/2014/main" id="{66588C94-3F82-D16E-48EF-5E51E1F9403D}"/>
              </a:ext>
            </a:extLst>
          </p:cNvPr>
          <p:cNvCxnSpPr>
            <a:cxnSpLocks/>
          </p:cNvCxnSpPr>
          <p:nvPr/>
        </p:nvCxnSpPr>
        <p:spPr>
          <a:xfrm flipH="1">
            <a:off x="5360988" y="2600325"/>
            <a:ext cx="198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Přímá spojnice 165">
            <a:extLst>
              <a:ext uri="{FF2B5EF4-FFF2-40B4-BE49-F238E27FC236}">
                <a16:creationId xmlns:a16="http://schemas.microsoft.com/office/drawing/2014/main" id="{6D4A1BC1-8921-6259-A2AE-8A51FA641F8D}"/>
              </a:ext>
            </a:extLst>
          </p:cNvPr>
          <p:cNvCxnSpPr>
            <a:cxnSpLocks/>
          </p:cNvCxnSpPr>
          <p:nvPr/>
        </p:nvCxnSpPr>
        <p:spPr>
          <a:xfrm>
            <a:off x="5559425" y="2424113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65" name="TextovéPole 166">
            <a:extLst>
              <a:ext uri="{FF2B5EF4-FFF2-40B4-BE49-F238E27FC236}">
                <a16:creationId xmlns:a16="http://schemas.microsoft.com/office/drawing/2014/main" id="{FAEB5BAD-D956-9E25-39D2-95AD19C2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1370013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7966" name="TextovéPole 167">
            <a:extLst>
              <a:ext uri="{FF2B5EF4-FFF2-40B4-BE49-F238E27FC236}">
                <a16:creationId xmlns:a16="http://schemas.microsoft.com/office/drawing/2014/main" id="{26984CE7-DB28-6794-40E0-7D4ECEE8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1825625"/>
            <a:ext cx="32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7967" name="TextovéPole 168">
            <a:extLst>
              <a:ext uri="{FF2B5EF4-FFF2-40B4-BE49-F238E27FC236}">
                <a16:creationId xmlns:a16="http://schemas.microsoft.com/office/drawing/2014/main" id="{4C2B1E9B-454E-D37E-8454-9E3A9697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978150"/>
            <a:ext cx="27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7968" name="TextovéPole 169">
            <a:extLst>
              <a:ext uri="{FF2B5EF4-FFF2-40B4-BE49-F238E27FC236}">
                <a16:creationId xmlns:a16="http://schemas.microsoft.com/office/drawing/2014/main" id="{4A944B95-74F9-9DFA-DF41-37FDF2D78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211388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7969" name="TextovéPole 170">
            <a:extLst>
              <a:ext uri="{FF2B5EF4-FFF2-40B4-BE49-F238E27FC236}">
                <a16:creationId xmlns:a16="http://schemas.microsoft.com/office/drawing/2014/main" id="{2D6DBEFA-9BB4-DC52-69A6-01B9E5BDF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2614613"/>
            <a:ext cx="325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72" name="Přímá spojnice 171">
            <a:extLst>
              <a:ext uri="{FF2B5EF4-FFF2-40B4-BE49-F238E27FC236}">
                <a16:creationId xmlns:a16="http://schemas.microsoft.com/office/drawing/2014/main" id="{69CD62A8-A5BF-32DD-21E7-8F551A845A4A}"/>
              </a:ext>
            </a:extLst>
          </p:cNvPr>
          <p:cNvCxnSpPr>
            <a:cxnSpLocks/>
          </p:cNvCxnSpPr>
          <p:nvPr/>
        </p:nvCxnSpPr>
        <p:spPr>
          <a:xfrm>
            <a:off x="5556250" y="28098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Přímá spojnice 172">
            <a:extLst>
              <a:ext uri="{FF2B5EF4-FFF2-40B4-BE49-F238E27FC236}">
                <a16:creationId xmlns:a16="http://schemas.microsoft.com/office/drawing/2014/main" id="{297B6F2B-2AFF-76FF-6E81-6392C0612982}"/>
              </a:ext>
            </a:extLst>
          </p:cNvPr>
          <p:cNvCxnSpPr>
            <a:cxnSpLocks/>
          </p:cNvCxnSpPr>
          <p:nvPr/>
        </p:nvCxnSpPr>
        <p:spPr>
          <a:xfrm flipH="1">
            <a:off x="5186363" y="2836863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173">
            <a:extLst>
              <a:ext uri="{FF2B5EF4-FFF2-40B4-BE49-F238E27FC236}">
                <a16:creationId xmlns:a16="http://schemas.microsoft.com/office/drawing/2014/main" id="{FCB2E915-0713-3378-C444-26E8A0A6D717}"/>
              </a:ext>
            </a:extLst>
          </p:cNvPr>
          <p:cNvCxnSpPr>
            <a:cxnSpLocks/>
          </p:cNvCxnSpPr>
          <p:nvPr/>
        </p:nvCxnSpPr>
        <p:spPr>
          <a:xfrm>
            <a:off x="5373688" y="2606675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Přímá spojnice 174">
            <a:extLst>
              <a:ext uri="{FF2B5EF4-FFF2-40B4-BE49-F238E27FC236}">
                <a16:creationId xmlns:a16="http://schemas.microsoft.com/office/drawing/2014/main" id="{640C08F3-AA10-9E97-D986-824F4608C9D1}"/>
              </a:ext>
            </a:extLst>
          </p:cNvPr>
          <p:cNvCxnSpPr>
            <a:cxnSpLocks/>
          </p:cNvCxnSpPr>
          <p:nvPr/>
        </p:nvCxnSpPr>
        <p:spPr>
          <a:xfrm>
            <a:off x="5207000" y="2105025"/>
            <a:ext cx="606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Přímá spojnice 175">
            <a:extLst>
              <a:ext uri="{FF2B5EF4-FFF2-40B4-BE49-F238E27FC236}">
                <a16:creationId xmlns:a16="http://schemas.microsoft.com/office/drawing/2014/main" id="{9C713E78-7E5B-4BA7-B3D7-85BCFD7F735F}"/>
              </a:ext>
            </a:extLst>
          </p:cNvPr>
          <p:cNvCxnSpPr>
            <a:cxnSpLocks/>
          </p:cNvCxnSpPr>
          <p:nvPr/>
        </p:nvCxnSpPr>
        <p:spPr>
          <a:xfrm>
            <a:off x="5360988" y="3173413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Přímá spojnice 176">
            <a:extLst>
              <a:ext uri="{FF2B5EF4-FFF2-40B4-BE49-F238E27FC236}">
                <a16:creationId xmlns:a16="http://schemas.microsoft.com/office/drawing/2014/main" id="{91D67240-8B2E-C285-E7BC-BB6E101D071B}"/>
              </a:ext>
            </a:extLst>
          </p:cNvPr>
          <p:cNvCxnSpPr>
            <a:cxnSpLocks/>
          </p:cNvCxnSpPr>
          <p:nvPr/>
        </p:nvCxnSpPr>
        <p:spPr>
          <a:xfrm>
            <a:off x="460375" y="4189413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Přímá spojnice 177">
            <a:extLst>
              <a:ext uri="{FF2B5EF4-FFF2-40B4-BE49-F238E27FC236}">
                <a16:creationId xmlns:a16="http://schemas.microsoft.com/office/drawing/2014/main" id="{4E007AB9-86B4-FA24-482B-F4E2DD3AB93A}"/>
              </a:ext>
            </a:extLst>
          </p:cNvPr>
          <p:cNvCxnSpPr>
            <a:cxnSpLocks/>
          </p:cNvCxnSpPr>
          <p:nvPr/>
        </p:nvCxnSpPr>
        <p:spPr>
          <a:xfrm flipV="1">
            <a:off x="460375" y="4181475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Přímá spojnice 178">
            <a:extLst>
              <a:ext uri="{FF2B5EF4-FFF2-40B4-BE49-F238E27FC236}">
                <a16:creationId xmlns:a16="http://schemas.microsoft.com/office/drawing/2014/main" id="{9801C1BA-8D26-6C60-E5C7-194904C6AAB2}"/>
              </a:ext>
            </a:extLst>
          </p:cNvPr>
          <p:cNvCxnSpPr/>
          <p:nvPr/>
        </p:nvCxnSpPr>
        <p:spPr>
          <a:xfrm>
            <a:off x="460375" y="4986338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nice 179">
            <a:extLst>
              <a:ext uri="{FF2B5EF4-FFF2-40B4-BE49-F238E27FC236}">
                <a16:creationId xmlns:a16="http://schemas.microsoft.com/office/drawing/2014/main" id="{F4330AC6-4D4E-392C-AC62-40AA81929060}"/>
              </a:ext>
            </a:extLst>
          </p:cNvPr>
          <p:cNvCxnSpPr>
            <a:cxnSpLocks/>
          </p:cNvCxnSpPr>
          <p:nvPr/>
        </p:nvCxnSpPr>
        <p:spPr>
          <a:xfrm>
            <a:off x="882650" y="4660900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ABC896CC-8EFB-A47A-5514-6E553013FC2C}"/>
              </a:ext>
            </a:extLst>
          </p:cNvPr>
          <p:cNvCxnSpPr>
            <a:cxnSpLocks/>
          </p:cNvCxnSpPr>
          <p:nvPr/>
        </p:nvCxnSpPr>
        <p:spPr>
          <a:xfrm>
            <a:off x="1198563" y="44878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nice 181">
            <a:extLst>
              <a:ext uri="{FF2B5EF4-FFF2-40B4-BE49-F238E27FC236}">
                <a16:creationId xmlns:a16="http://schemas.microsoft.com/office/drawing/2014/main" id="{4C7696F2-9543-F53A-C548-F294343AD394}"/>
              </a:ext>
            </a:extLst>
          </p:cNvPr>
          <p:cNvCxnSpPr>
            <a:cxnSpLocks/>
          </p:cNvCxnSpPr>
          <p:nvPr/>
        </p:nvCxnSpPr>
        <p:spPr>
          <a:xfrm flipH="1">
            <a:off x="882650" y="4673600"/>
            <a:ext cx="3159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Přímá spojnice 182">
            <a:extLst>
              <a:ext uri="{FF2B5EF4-FFF2-40B4-BE49-F238E27FC236}">
                <a16:creationId xmlns:a16="http://schemas.microsoft.com/office/drawing/2014/main" id="{D57909DF-4F49-80A6-902A-CCFFA8F8C7F9}"/>
              </a:ext>
            </a:extLst>
          </p:cNvPr>
          <p:cNvCxnSpPr>
            <a:cxnSpLocks/>
          </p:cNvCxnSpPr>
          <p:nvPr/>
        </p:nvCxnSpPr>
        <p:spPr>
          <a:xfrm>
            <a:off x="1198563" y="4498975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82" name="TextovéPole 183">
            <a:extLst>
              <a:ext uri="{FF2B5EF4-FFF2-40B4-BE49-F238E27FC236}">
                <a16:creationId xmlns:a16="http://schemas.microsoft.com/office/drawing/2014/main" id="{DC50BB90-A519-477D-75E1-BAAB203A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2735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7983" name="TextovéPole 184">
            <a:extLst>
              <a:ext uri="{FF2B5EF4-FFF2-40B4-BE49-F238E27FC236}">
                <a16:creationId xmlns:a16="http://schemas.microsoft.com/office/drawing/2014/main" id="{F334B85A-2B49-8435-7C55-7C4D24290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3983038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sp>
        <p:nvSpPr>
          <p:cNvPr id="37984" name="TextovéPole 185">
            <a:extLst>
              <a:ext uri="{FF2B5EF4-FFF2-40B4-BE49-F238E27FC236}">
                <a16:creationId xmlns:a16="http://schemas.microsoft.com/office/drawing/2014/main" id="{F479E6A4-03DA-95F5-05D5-4416F4657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4635500"/>
            <a:ext cx="27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7985" name="TextovéPole 186">
            <a:extLst>
              <a:ext uri="{FF2B5EF4-FFF2-40B4-BE49-F238E27FC236}">
                <a16:creationId xmlns:a16="http://schemas.microsoft.com/office/drawing/2014/main" id="{6FD51DA7-95D6-BC0B-9356-38D307597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49958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7986" name="TextovéPole 187">
            <a:extLst>
              <a:ext uri="{FF2B5EF4-FFF2-40B4-BE49-F238E27FC236}">
                <a16:creationId xmlns:a16="http://schemas.microsoft.com/office/drawing/2014/main" id="{EC55F1E0-6BB6-20FB-85CC-3E9B4660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5399088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cxnSp>
        <p:nvCxnSpPr>
          <p:cNvPr id="189" name="Přímá spojnice 188">
            <a:extLst>
              <a:ext uri="{FF2B5EF4-FFF2-40B4-BE49-F238E27FC236}">
                <a16:creationId xmlns:a16="http://schemas.microsoft.com/office/drawing/2014/main" id="{9AE52E60-3817-2C1F-3795-777D5D7F584A}"/>
              </a:ext>
            </a:extLst>
          </p:cNvPr>
          <p:cNvCxnSpPr>
            <a:cxnSpLocks/>
          </p:cNvCxnSpPr>
          <p:nvPr/>
        </p:nvCxnSpPr>
        <p:spPr>
          <a:xfrm>
            <a:off x="1195388" y="488473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Přímá spojnice 189">
            <a:extLst>
              <a:ext uri="{FF2B5EF4-FFF2-40B4-BE49-F238E27FC236}">
                <a16:creationId xmlns:a16="http://schemas.microsoft.com/office/drawing/2014/main" id="{53BF3D7B-6B39-AD82-88A4-A50960F9AB95}"/>
              </a:ext>
            </a:extLst>
          </p:cNvPr>
          <p:cNvCxnSpPr>
            <a:cxnSpLocks/>
          </p:cNvCxnSpPr>
          <p:nvPr/>
        </p:nvCxnSpPr>
        <p:spPr>
          <a:xfrm flipH="1">
            <a:off x="865188" y="5386388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190">
            <a:extLst>
              <a:ext uri="{FF2B5EF4-FFF2-40B4-BE49-F238E27FC236}">
                <a16:creationId xmlns:a16="http://schemas.microsoft.com/office/drawing/2014/main" id="{F41FA074-BCF4-D05E-BF01-0BE592FFDE74}"/>
              </a:ext>
            </a:extLst>
          </p:cNvPr>
          <p:cNvCxnSpPr>
            <a:cxnSpLocks/>
          </p:cNvCxnSpPr>
          <p:nvPr/>
        </p:nvCxnSpPr>
        <p:spPr>
          <a:xfrm>
            <a:off x="1039813" y="5157788"/>
            <a:ext cx="0" cy="461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Přímá spojnice 191">
            <a:extLst>
              <a:ext uri="{FF2B5EF4-FFF2-40B4-BE49-F238E27FC236}">
                <a16:creationId xmlns:a16="http://schemas.microsoft.com/office/drawing/2014/main" id="{22498B7D-09E5-5332-5D9B-C3ECD11C2B3A}"/>
              </a:ext>
            </a:extLst>
          </p:cNvPr>
          <p:cNvCxnSpPr>
            <a:cxnSpLocks/>
          </p:cNvCxnSpPr>
          <p:nvPr/>
        </p:nvCxnSpPr>
        <p:spPr>
          <a:xfrm>
            <a:off x="1027113" y="5157788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192">
            <a:extLst>
              <a:ext uri="{FF2B5EF4-FFF2-40B4-BE49-F238E27FC236}">
                <a16:creationId xmlns:a16="http://schemas.microsoft.com/office/drawing/2014/main" id="{6D98A5F4-C64F-63EB-F04B-116F2A365661}"/>
              </a:ext>
            </a:extLst>
          </p:cNvPr>
          <p:cNvCxnSpPr>
            <a:cxnSpLocks/>
          </p:cNvCxnSpPr>
          <p:nvPr/>
        </p:nvCxnSpPr>
        <p:spPr>
          <a:xfrm>
            <a:off x="1027113" y="5602288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2" name="Text Box 16">
            <a:extLst>
              <a:ext uri="{FF2B5EF4-FFF2-40B4-BE49-F238E27FC236}">
                <a16:creationId xmlns:a16="http://schemas.microsoft.com/office/drawing/2014/main" id="{5620F8A0-9638-B356-214E-79392A8A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993" name="Skupina 2">
            <a:extLst>
              <a:ext uri="{FF2B5EF4-FFF2-40B4-BE49-F238E27FC236}">
                <a16:creationId xmlns:a16="http://schemas.microsoft.com/office/drawing/2014/main" id="{93950F80-E0EA-C4AB-09CA-34245DBCB2F0}"/>
              </a:ext>
            </a:extLst>
          </p:cNvPr>
          <p:cNvGrpSpPr>
            <a:grpSpLocks/>
          </p:cNvGrpSpPr>
          <p:nvPr/>
        </p:nvGrpSpPr>
        <p:grpSpPr bwMode="auto">
          <a:xfrm>
            <a:off x="7035800" y="2262188"/>
            <a:ext cx="1462088" cy="3630612"/>
            <a:chOff x="7157074" y="2981986"/>
            <a:chExt cx="1462159" cy="1893020"/>
          </a:xfrm>
        </p:grpSpPr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94E20EAE-8301-EFBF-0614-3CA69740070A}"/>
                </a:ext>
              </a:extLst>
            </p:cNvPr>
            <p:cNvCxnSpPr>
              <a:cxnSpLocks/>
            </p:cNvCxnSpPr>
            <p:nvPr/>
          </p:nvCxnSpPr>
          <p:spPr>
            <a:xfrm>
              <a:off x="7157074" y="3119389"/>
              <a:ext cx="0" cy="7971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CB888854-456E-1C8F-02B6-7E09D4D8D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7074" y="3111939"/>
              <a:ext cx="1028750" cy="157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C8206F8D-B8CB-1EE0-5DED-D5FBFF7818EE}"/>
                </a:ext>
              </a:extLst>
            </p:cNvPr>
            <p:cNvCxnSpPr/>
            <p:nvPr/>
          </p:nvCxnSpPr>
          <p:spPr>
            <a:xfrm>
              <a:off x="7157074" y="3916494"/>
              <a:ext cx="4207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>
              <a:extLst>
                <a:ext uri="{FF2B5EF4-FFF2-40B4-BE49-F238E27FC236}">
                  <a16:creationId xmlns:a16="http://schemas.microsoft.com/office/drawing/2014/main" id="{28083105-DB53-BCD4-C537-2813F3A5055E}"/>
                </a:ext>
              </a:extLst>
            </p:cNvPr>
            <p:cNvCxnSpPr>
              <a:cxnSpLocks/>
            </p:cNvCxnSpPr>
            <p:nvPr/>
          </p:nvCxnSpPr>
          <p:spPr>
            <a:xfrm>
              <a:off x="7577782" y="3591196"/>
              <a:ext cx="0" cy="724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>
              <a:extLst>
                <a:ext uri="{FF2B5EF4-FFF2-40B4-BE49-F238E27FC236}">
                  <a16:creationId xmlns:a16="http://schemas.microsoft.com/office/drawing/2014/main" id="{B51BBE1B-2A18-BA7C-2AFD-765ABCC6B656}"/>
                </a:ext>
              </a:extLst>
            </p:cNvPr>
            <p:cNvCxnSpPr>
              <a:cxnSpLocks/>
            </p:cNvCxnSpPr>
            <p:nvPr/>
          </p:nvCxnSpPr>
          <p:spPr>
            <a:xfrm>
              <a:off x="7893710" y="3416544"/>
              <a:ext cx="0" cy="4064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nice 111">
              <a:extLst>
                <a:ext uri="{FF2B5EF4-FFF2-40B4-BE49-F238E27FC236}">
                  <a16:creationId xmlns:a16="http://schemas.microsoft.com/office/drawing/2014/main" id="{6CDD897F-5BA0-B3C1-0C8A-2CAE0DA97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7782" y="3602784"/>
              <a:ext cx="31592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D25D4DEA-21B3-0CC4-83FD-BE0BEB15394F}"/>
                </a:ext>
              </a:extLst>
            </p:cNvPr>
            <p:cNvCxnSpPr>
              <a:cxnSpLocks/>
            </p:cNvCxnSpPr>
            <p:nvPr/>
          </p:nvCxnSpPr>
          <p:spPr>
            <a:xfrm>
              <a:off x="7893710" y="3428133"/>
              <a:ext cx="2921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11" name="TextovéPole 193">
              <a:extLst>
                <a:ext uri="{FF2B5EF4-FFF2-40B4-BE49-F238E27FC236}">
                  <a16:creationId xmlns:a16="http://schemas.microsoft.com/office/drawing/2014/main" id="{D6F12171-CF30-5C8D-22D9-DE61BD587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3793" y="3301703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8012" name="TextovéPole 194">
              <a:extLst>
                <a:ext uri="{FF2B5EF4-FFF2-40B4-BE49-F238E27FC236}">
                  <a16:creationId xmlns:a16="http://schemas.microsoft.com/office/drawing/2014/main" id="{81295C0B-7227-745F-44EC-312A911FD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637" y="3684272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8013" name="TextovéPole 195">
              <a:extLst>
                <a:ext uri="{FF2B5EF4-FFF2-40B4-BE49-F238E27FC236}">
                  <a16:creationId xmlns:a16="http://schemas.microsoft.com/office/drawing/2014/main" id="{A1315914-B8CC-3AC1-7E6D-F44EB1304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3793" y="2981986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38014" name="TextovéPole 196">
              <a:extLst>
                <a:ext uri="{FF2B5EF4-FFF2-40B4-BE49-F238E27FC236}">
                  <a16:creationId xmlns:a16="http://schemas.microsoft.com/office/drawing/2014/main" id="{EFCC82E8-EC28-B500-532A-D200C4E4D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1749" y="3979431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8015" name="TextovéPole 197">
              <a:extLst>
                <a:ext uri="{FF2B5EF4-FFF2-40B4-BE49-F238E27FC236}">
                  <a16:creationId xmlns:a16="http://schemas.microsoft.com/office/drawing/2014/main" id="{62BAF5C6-BEA8-14DC-31C0-9089E9D46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3805" y="4413341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E</a:t>
              </a:r>
            </a:p>
          </p:txBody>
        </p:sp>
        <p:cxnSp>
          <p:nvCxnSpPr>
            <p:cNvPr id="199" name="Přímá spojnice 198">
              <a:extLst>
                <a:ext uri="{FF2B5EF4-FFF2-40B4-BE49-F238E27FC236}">
                  <a16:creationId xmlns:a16="http://schemas.microsoft.com/office/drawing/2014/main" id="{32EB5AAC-F78D-F956-18EE-9DB10D2757AC}"/>
                </a:ext>
              </a:extLst>
            </p:cNvPr>
            <p:cNvCxnSpPr>
              <a:cxnSpLocks/>
            </p:cNvCxnSpPr>
            <p:nvPr/>
          </p:nvCxnSpPr>
          <p:spPr>
            <a:xfrm>
              <a:off x="7892123" y="3813855"/>
              <a:ext cx="2921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Přímá spojnice 199">
              <a:extLst>
                <a:ext uri="{FF2B5EF4-FFF2-40B4-BE49-F238E27FC236}">
                  <a16:creationId xmlns:a16="http://schemas.microsoft.com/office/drawing/2014/main" id="{2AC92CCB-5C28-8F66-A3DC-AEF04D00F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907" y="4315460"/>
              <a:ext cx="1746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Přímá spojnice 200">
              <a:extLst>
                <a:ext uri="{FF2B5EF4-FFF2-40B4-BE49-F238E27FC236}">
                  <a16:creationId xmlns:a16="http://schemas.microsoft.com/office/drawing/2014/main" id="{CAA78429-9304-7E42-0E9E-EDE6F6F8F749}"/>
                </a:ext>
              </a:extLst>
            </p:cNvPr>
            <p:cNvCxnSpPr>
              <a:cxnSpLocks/>
            </p:cNvCxnSpPr>
            <p:nvPr/>
          </p:nvCxnSpPr>
          <p:spPr>
            <a:xfrm>
              <a:off x="7736540" y="4087834"/>
              <a:ext cx="0" cy="4610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Přímá spojnice 201">
              <a:extLst>
                <a:ext uri="{FF2B5EF4-FFF2-40B4-BE49-F238E27FC236}">
                  <a16:creationId xmlns:a16="http://schemas.microsoft.com/office/drawing/2014/main" id="{96817C2C-F728-751E-8AD8-E6B14FA00060}"/>
                </a:ext>
              </a:extLst>
            </p:cNvPr>
            <p:cNvCxnSpPr>
              <a:cxnSpLocks/>
            </p:cNvCxnSpPr>
            <p:nvPr/>
          </p:nvCxnSpPr>
          <p:spPr>
            <a:xfrm>
              <a:off x="7723840" y="4087834"/>
              <a:ext cx="4619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Přímá spojnice 202">
              <a:extLst>
                <a:ext uri="{FF2B5EF4-FFF2-40B4-BE49-F238E27FC236}">
                  <a16:creationId xmlns:a16="http://schemas.microsoft.com/office/drawing/2014/main" id="{18E7AD7C-5363-F54F-EA57-F5D5BD6C8402}"/>
                </a:ext>
              </a:extLst>
            </p:cNvPr>
            <p:cNvCxnSpPr>
              <a:cxnSpLocks/>
            </p:cNvCxnSpPr>
            <p:nvPr/>
          </p:nvCxnSpPr>
          <p:spPr>
            <a:xfrm>
              <a:off x="7723840" y="4531498"/>
              <a:ext cx="4619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1DCD40-0E59-8366-4875-75E2DD701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325" y="3255963"/>
            <a:ext cx="56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0,5</a:t>
            </a:r>
          </a:p>
        </p:txBody>
      </p:sp>
      <p:sp>
        <p:nvSpPr>
          <p:cNvPr id="204" name="TextovéPole 203">
            <a:extLst>
              <a:ext uri="{FF2B5EF4-FFF2-40B4-BE49-F238E27FC236}">
                <a16:creationId xmlns:a16="http://schemas.microsoft.com/office/drawing/2014/main" id="{C73E1210-7BD8-5A12-9F53-B270CBDC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459740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0,5</a:t>
            </a:r>
          </a:p>
        </p:txBody>
      </p:sp>
      <p:cxnSp>
        <p:nvCxnSpPr>
          <p:cNvPr id="133" name="Přímá spojnice 132">
            <a:extLst>
              <a:ext uri="{FF2B5EF4-FFF2-40B4-BE49-F238E27FC236}">
                <a16:creationId xmlns:a16="http://schemas.microsoft.com/office/drawing/2014/main" id="{F0F50E70-C0CA-D679-9F1D-B8D66A4B0356}"/>
              </a:ext>
            </a:extLst>
          </p:cNvPr>
          <p:cNvCxnSpPr/>
          <p:nvPr/>
        </p:nvCxnSpPr>
        <p:spPr>
          <a:xfrm>
            <a:off x="7627938" y="3187700"/>
            <a:ext cx="0" cy="5318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nice 133">
            <a:extLst>
              <a:ext uri="{FF2B5EF4-FFF2-40B4-BE49-F238E27FC236}">
                <a16:creationId xmlns:a16="http://schemas.microsoft.com/office/drawing/2014/main" id="{382B2A1A-D61E-6214-5787-E95B1229D8F8}"/>
              </a:ext>
            </a:extLst>
          </p:cNvPr>
          <p:cNvCxnSpPr/>
          <p:nvPr/>
        </p:nvCxnSpPr>
        <p:spPr>
          <a:xfrm>
            <a:off x="7531100" y="4521200"/>
            <a:ext cx="0" cy="5318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nice 134">
            <a:extLst>
              <a:ext uri="{FF2B5EF4-FFF2-40B4-BE49-F238E27FC236}">
                <a16:creationId xmlns:a16="http://schemas.microsoft.com/office/drawing/2014/main" id="{5093A934-2721-CE23-1ED0-E8FB7F8E7287}"/>
              </a:ext>
            </a:extLst>
          </p:cNvPr>
          <p:cNvCxnSpPr/>
          <p:nvPr/>
        </p:nvCxnSpPr>
        <p:spPr>
          <a:xfrm>
            <a:off x="915988" y="1743075"/>
            <a:ext cx="0" cy="5318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Přímá spojnice 135">
            <a:extLst>
              <a:ext uri="{FF2B5EF4-FFF2-40B4-BE49-F238E27FC236}">
                <a16:creationId xmlns:a16="http://schemas.microsoft.com/office/drawing/2014/main" id="{28ED7F40-7FEA-7BDD-869F-2D3FE72B56EA}"/>
              </a:ext>
            </a:extLst>
          </p:cNvPr>
          <p:cNvCxnSpPr/>
          <p:nvPr/>
        </p:nvCxnSpPr>
        <p:spPr>
          <a:xfrm>
            <a:off x="3133725" y="5157788"/>
            <a:ext cx="0" cy="531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136">
            <a:extLst>
              <a:ext uri="{FF2B5EF4-FFF2-40B4-BE49-F238E27FC236}">
                <a16:creationId xmlns:a16="http://schemas.microsoft.com/office/drawing/2014/main" id="{B06294E3-57F6-29F8-FE3E-159681838A93}"/>
              </a:ext>
            </a:extLst>
          </p:cNvPr>
          <p:cNvCxnSpPr/>
          <p:nvPr/>
        </p:nvCxnSpPr>
        <p:spPr>
          <a:xfrm>
            <a:off x="5295900" y="5149850"/>
            <a:ext cx="0" cy="5318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nice 149">
            <a:extLst>
              <a:ext uri="{FF2B5EF4-FFF2-40B4-BE49-F238E27FC236}">
                <a16:creationId xmlns:a16="http://schemas.microsoft.com/office/drawing/2014/main" id="{C154CAB6-8416-9B9D-8808-BF8E74D04D15}"/>
              </a:ext>
            </a:extLst>
          </p:cNvPr>
          <p:cNvCxnSpPr/>
          <p:nvPr/>
        </p:nvCxnSpPr>
        <p:spPr>
          <a:xfrm>
            <a:off x="820738" y="2466975"/>
            <a:ext cx="0" cy="5318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Přímá spojnice 150">
            <a:extLst>
              <a:ext uri="{FF2B5EF4-FFF2-40B4-BE49-F238E27FC236}">
                <a16:creationId xmlns:a16="http://schemas.microsoft.com/office/drawing/2014/main" id="{1CFEE07A-D987-CD2A-F909-537BFF93BE77}"/>
              </a:ext>
            </a:extLst>
          </p:cNvPr>
          <p:cNvCxnSpPr/>
          <p:nvPr/>
        </p:nvCxnSpPr>
        <p:spPr>
          <a:xfrm>
            <a:off x="3084513" y="2586038"/>
            <a:ext cx="0" cy="53181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nice 151">
            <a:extLst>
              <a:ext uri="{FF2B5EF4-FFF2-40B4-BE49-F238E27FC236}">
                <a16:creationId xmlns:a16="http://schemas.microsoft.com/office/drawing/2014/main" id="{B3434B52-A5A7-F8B8-139C-C0E8CAA68DD4}"/>
              </a:ext>
            </a:extLst>
          </p:cNvPr>
          <p:cNvCxnSpPr/>
          <p:nvPr/>
        </p:nvCxnSpPr>
        <p:spPr>
          <a:xfrm>
            <a:off x="3306763" y="4945063"/>
            <a:ext cx="0" cy="53181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55701E7A-D4A7-E1DD-B5BD-F8389DE350E5}"/>
              </a:ext>
            </a:extLst>
          </p:cNvPr>
          <p:cNvCxnSpPr>
            <a:cxnSpLocks/>
          </p:cNvCxnSpPr>
          <p:nvPr/>
        </p:nvCxnSpPr>
        <p:spPr>
          <a:xfrm>
            <a:off x="565150" y="3133725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128B242-CA3B-8AF6-C8BD-0D5D7FF29B5E}"/>
              </a:ext>
            </a:extLst>
          </p:cNvPr>
          <p:cNvCxnSpPr>
            <a:cxnSpLocks/>
          </p:cNvCxnSpPr>
          <p:nvPr/>
        </p:nvCxnSpPr>
        <p:spPr>
          <a:xfrm flipV="1">
            <a:off x="565150" y="3125788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17DFE11-D115-DD84-CBE0-98C89370624D}"/>
              </a:ext>
            </a:extLst>
          </p:cNvPr>
          <p:cNvCxnSpPr/>
          <p:nvPr/>
        </p:nvCxnSpPr>
        <p:spPr>
          <a:xfrm>
            <a:off x="565150" y="3930650"/>
            <a:ext cx="420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A8FEB08-614A-ABD7-790E-FD0D3FF56A5B}"/>
              </a:ext>
            </a:extLst>
          </p:cNvPr>
          <p:cNvCxnSpPr>
            <a:cxnSpLocks/>
          </p:cNvCxnSpPr>
          <p:nvPr/>
        </p:nvCxnSpPr>
        <p:spPr>
          <a:xfrm>
            <a:off x="985838" y="3605213"/>
            <a:ext cx="0" cy="725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B5FA1BF-A9F5-8511-F07E-F62BB9BDF43D}"/>
              </a:ext>
            </a:extLst>
          </p:cNvPr>
          <p:cNvCxnSpPr>
            <a:cxnSpLocks/>
          </p:cNvCxnSpPr>
          <p:nvPr/>
        </p:nvCxnSpPr>
        <p:spPr>
          <a:xfrm>
            <a:off x="1301750" y="3430588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47D179FB-F49B-3466-0EED-321F80E49863}"/>
              </a:ext>
            </a:extLst>
          </p:cNvPr>
          <p:cNvCxnSpPr>
            <a:cxnSpLocks/>
          </p:cNvCxnSpPr>
          <p:nvPr/>
        </p:nvCxnSpPr>
        <p:spPr>
          <a:xfrm flipH="1">
            <a:off x="985838" y="3617913"/>
            <a:ext cx="315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11E45F8-CBEE-F2B1-84FD-731F000AA4CC}"/>
              </a:ext>
            </a:extLst>
          </p:cNvPr>
          <p:cNvCxnSpPr>
            <a:cxnSpLocks/>
          </p:cNvCxnSpPr>
          <p:nvPr/>
        </p:nvCxnSpPr>
        <p:spPr>
          <a:xfrm>
            <a:off x="1301750" y="3441700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extovéPole 18">
            <a:extLst>
              <a:ext uri="{FF2B5EF4-FFF2-40B4-BE49-F238E27FC236}">
                <a16:creationId xmlns:a16="http://schemas.microsoft.com/office/drawing/2014/main" id="{A7DA733E-A20B-AB66-6845-CA3BD3E6C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3217863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8922" name="TextovéPole 19">
            <a:extLst>
              <a:ext uri="{FF2B5EF4-FFF2-40B4-BE49-F238E27FC236}">
                <a16:creationId xmlns:a16="http://schemas.microsoft.com/office/drawing/2014/main" id="{63EAA6D0-375E-70CF-634B-D9EA72F6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359568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8923" name="TextovéPole 20">
            <a:extLst>
              <a:ext uri="{FF2B5EF4-FFF2-40B4-BE49-F238E27FC236}">
                <a16:creationId xmlns:a16="http://schemas.microsoft.com/office/drawing/2014/main" id="{A8245F06-2541-9E2B-25E3-BA4A82237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289401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8924" name="TextovéPole 21">
            <a:extLst>
              <a:ext uri="{FF2B5EF4-FFF2-40B4-BE49-F238E27FC236}">
                <a16:creationId xmlns:a16="http://schemas.microsoft.com/office/drawing/2014/main" id="{AAEC1C6E-7C64-599B-A743-75443078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39401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8925" name="TextovéPole 22">
            <a:extLst>
              <a:ext uri="{FF2B5EF4-FFF2-40B4-BE49-F238E27FC236}">
                <a16:creationId xmlns:a16="http://schemas.microsoft.com/office/drawing/2014/main" id="{09781D48-A6AB-8FFF-2CF9-22A23D06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43434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3923AB39-9F87-6983-77DD-12795C4C6FCC}"/>
              </a:ext>
            </a:extLst>
          </p:cNvPr>
          <p:cNvCxnSpPr>
            <a:cxnSpLocks/>
          </p:cNvCxnSpPr>
          <p:nvPr/>
        </p:nvCxnSpPr>
        <p:spPr>
          <a:xfrm>
            <a:off x="1300163" y="3827463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A0693ABA-6642-4608-AE10-093B172C9257}"/>
              </a:ext>
            </a:extLst>
          </p:cNvPr>
          <p:cNvCxnSpPr>
            <a:cxnSpLocks/>
          </p:cNvCxnSpPr>
          <p:nvPr/>
        </p:nvCxnSpPr>
        <p:spPr>
          <a:xfrm flipH="1">
            <a:off x="969963" y="4330700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7FF38D01-9AC4-AF9F-CCB0-1F5CDE9EE6FE}"/>
              </a:ext>
            </a:extLst>
          </p:cNvPr>
          <p:cNvCxnSpPr>
            <a:cxnSpLocks/>
          </p:cNvCxnSpPr>
          <p:nvPr/>
        </p:nvCxnSpPr>
        <p:spPr>
          <a:xfrm>
            <a:off x="1144588" y="4102100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D3B7BC07-3CE0-C2A9-F391-4B0E0C0CBAAA}"/>
              </a:ext>
            </a:extLst>
          </p:cNvPr>
          <p:cNvCxnSpPr>
            <a:cxnSpLocks/>
          </p:cNvCxnSpPr>
          <p:nvPr/>
        </p:nvCxnSpPr>
        <p:spPr>
          <a:xfrm>
            <a:off x="1131888" y="4102100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>
            <a:extLst>
              <a:ext uri="{FF2B5EF4-FFF2-40B4-BE49-F238E27FC236}">
                <a16:creationId xmlns:a16="http://schemas.microsoft.com/office/drawing/2014/main" id="{87720926-A2A7-6CED-0C28-F92231C1C092}"/>
              </a:ext>
            </a:extLst>
          </p:cNvPr>
          <p:cNvCxnSpPr>
            <a:cxnSpLocks/>
          </p:cNvCxnSpPr>
          <p:nvPr/>
        </p:nvCxnSpPr>
        <p:spPr>
          <a:xfrm>
            <a:off x="1131888" y="4546600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A487C4D9-A98C-90B2-88EC-524AB090243B}"/>
              </a:ext>
            </a:extLst>
          </p:cNvPr>
          <p:cNvCxnSpPr>
            <a:cxnSpLocks/>
          </p:cNvCxnSpPr>
          <p:nvPr/>
        </p:nvCxnSpPr>
        <p:spPr>
          <a:xfrm>
            <a:off x="2811463" y="320040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A8ADDC35-082C-A189-A0AE-AE6C88C68073}"/>
              </a:ext>
            </a:extLst>
          </p:cNvPr>
          <p:cNvCxnSpPr>
            <a:cxnSpLocks/>
          </p:cNvCxnSpPr>
          <p:nvPr/>
        </p:nvCxnSpPr>
        <p:spPr>
          <a:xfrm flipV="1">
            <a:off x="2811463" y="3192463"/>
            <a:ext cx="1030287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DA28BD32-E2B4-4F6E-AB11-C27A040C2CDA}"/>
              </a:ext>
            </a:extLst>
          </p:cNvPr>
          <p:cNvCxnSpPr/>
          <p:nvPr/>
        </p:nvCxnSpPr>
        <p:spPr>
          <a:xfrm>
            <a:off x="2811463" y="3997325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CEDBF99E-1C40-F0AE-F65E-056185045280}"/>
              </a:ext>
            </a:extLst>
          </p:cNvPr>
          <p:cNvCxnSpPr>
            <a:cxnSpLocks/>
          </p:cNvCxnSpPr>
          <p:nvPr/>
        </p:nvCxnSpPr>
        <p:spPr>
          <a:xfrm>
            <a:off x="3233738" y="3670300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8AD899D6-3C0E-5229-2DCD-BB4EB06EF8F5}"/>
              </a:ext>
            </a:extLst>
          </p:cNvPr>
          <p:cNvCxnSpPr>
            <a:cxnSpLocks/>
          </p:cNvCxnSpPr>
          <p:nvPr/>
        </p:nvCxnSpPr>
        <p:spPr>
          <a:xfrm>
            <a:off x="3549650" y="34972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113">
            <a:extLst>
              <a:ext uri="{FF2B5EF4-FFF2-40B4-BE49-F238E27FC236}">
                <a16:creationId xmlns:a16="http://schemas.microsoft.com/office/drawing/2014/main" id="{46A4B42C-B8D2-47BE-96B3-09507FE7F5D5}"/>
              </a:ext>
            </a:extLst>
          </p:cNvPr>
          <p:cNvCxnSpPr>
            <a:cxnSpLocks/>
          </p:cNvCxnSpPr>
          <p:nvPr/>
        </p:nvCxnSpPr>
        <p:spPr>
          <a:xfrm flipH="1">
            <a:off x="3233738" y="3683000"/>
            <a:ext cx="315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EDF610B0-C4CB-BACC-393B-CBB9634A2D2A}"/>
              </a:ext>
            </a:extLst>
          </p:cNvPr>
          <p:cNvCxnSpPr>
            <a:cxnSpLocks/>
          </p:cNvCxnSpPr>
          <p:nvPr/>
        </p:nvCxnSpPr>
        <p:spPr>
          <a:xfrm>
            <a:off x="3549650" y="35083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8" name="TextovéPole 115">
            <a:extLst>
              <a:ext uri="{FF2B5EF4-FFF2-40B4-BE49-F238E27FC236}">
                <a16:creationId xmlns:a16="http://schemas.microsoft.com/office/drawing/2014/main" id="{95D36BA3-8CAC-DCD3-6E35-6863DB92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3282950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8939" name="TextovéPole 116">
            <a:extLst>
              <a:ext uri="{FF2B5EF4-FFF2-40B4-BE49-F238E27FC236}">
                <a16:creationId xmlns:a16="http://schemas.microsoft.com/office/drawing/2014/main" id="{748DE1DE-6DC2-4CDC-5094-2498C5586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992438"/>
            <a:ext cx="32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8940" name="TextovéPole 117">
            <a:extLst>
              <a:ext uri="{FF2B5EF4-FFF2-40B4-BE49-F238E27FC236}">
                <a16:creationId xmlns:a16="http://schemas.microsoft.com/office/drawing/2014/main" id="{C41D212F-4C4F-1F3F-1416-AB63F8E79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644900"/>
            <a:ext cx="27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8941" name="TextovéPole 118">
            <a:extLst>
              <a:ext uri="{FF2B5EF4-FFF2-40B4-BE49-F238E27FC236}">
                <a16:creationId xmlns:a16="http://schemas.microsoft.com/office/drawing/2014/main" id="{086513DF-6C18-9E83-1065-DD9D264D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4006850"/>
            <a:ext cx="34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8942" name="TextovéPole 119">
            <a:extLst>
              <a:ext uri="{FF2B5EF4-FFF2-40B4-BE49-F238E27FC236}">
                <a16:creationId xmlns:a16="http://schemas.microsoft.com/office/drawing/2014/main" id="{4314BA35-C552-4459-B1D8-2D41C790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410075"/>
            <a:ext cx="32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D0381796-1E64-CB9A-553A-9C0ED37E52F7}"/>
              </a:ext>
            </a:extLst>
          </p:cNvPr>
          <p:cNvCxnSpPr>
            <a:cxnSpLocks/>
          </p:cNvCxnSpPr>
          <p:nvPr/>
        </p:nvCxnSpPr>
        <p:spPr>
          <a:xfrm>
            <a:off x="3548063" y="3894138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>
            <a:extLst>
              <a:ext uri="{FF2B5EF4-FFF2-40B4-BE49-F238E27FC236}">
                <a16:creationId xmlns:a16="http://schemas.microsoft.com/office/drawing/2014/main" id="{3B71D096-90F0-90D2-EE51-729D922C71F8}"/>
              </a:ext>
            </a:extLst>
          </p:cNvPr>
          <p:cNvCxnSpPr>
            <a:cxnSpLocks/>
          </p:cNvCxnSpPr>
          <p:nvPr/>
        </p:nvCxnSpPr>
        <p:spPr>
          <a:xfrm flipH="1">
            <a:off x="3216275" y="4395788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2DA86C11-C993-6A1D-4804-BDA6A30D4A07}"/>
              </a:ext>
            </a:extLst>
          </p:cNvPr>
          <p:cNvCxnSpPr>
            <a:cxnSpLocks/>
          </p:cNvCxnSpPr>
          <p:nvPr/>
        </p:nvCxnSpPr>
        <p:spPr>
          <a:xfrm>
            <a:off x="3390900" y="4168775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535E4706-515A-3F47-4CE3-6F6D9830798C}"/>
              </a:ext>
            </a:extLst>
          </p:cNvPr>
          <p:cNvCxnSpPr>
            <a:cxnSpLocks/>
          </p:cNvCxnSpPr>
          <p:nvPr/>
        </p:nvCxnSpPr>
        <p:spPr>
          <a:xfrm>
            <a:off x="3379788" y="4168775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nice 124">
            <a:extLst>
              <a:ext uri="{FF2B5EF4-FFF2-40B4-BE49-F238E27FC236}">
                <a16:creationId xmlns:a16="http://schemas.microsoft.com/office/drawing/2014/main" id="{F8C51880-EDF4-0414-7A48-1C87C90D4482}"/>
              </a:ext>
            </a:extLst>
          </p:cNvPr>
          <p:cNvCxnSpPr>
            <a:cxnSpLocks/>
          </p:cNvCxnSpPr>
          <p:nvPr/>
        </p:nvCxnSpPr>
        <p:spPr>
          <a:xfrm>
            <a:off x="3379788" y="4611688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F45E9840-DC3D-1638-9044-28373EAF4D6D}"/>
              </a:ext>
            </a:extLst>
          </p:cNvPr>
          <p:cNvCxnSpPr>
            <a:cxnSpLocks/>
          </p:cNvCxnSpPr>
          <p:nvPr/>
        </p:nvCxnSpPr>
        <p:spPr>
          <a:xfrm>
            <a:off x="2813050" y="5151438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42685510-6497-D402-5261-8CA63427667A}"/>
              </a:ext>
            </a:extLst>
          </p:cNvPr>
          <p:cNvCxnSpPr>
            <a:cxnSpLocks/>
          </p:cNvCxnSpPr>
          <p:nvPr/>
        </p:nvCxnSpPr>
        <p:spPr>
          <a:xfrm flipV="1">
            <a:off x="2813050" y="5143500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37D9A059-228D-9CF4-E5EF-FAF7A0DEDEA8}"/>
              </a:ext>
            </a:extLst>
          </p:cNvPr>
          <p:cNvCxnSpPr/>
          <p:nvPr/>
        </p:nvCxnSpPr>
        <p:spPr>
          <a:xfrm>
            <a:off x="2813050" y="5948363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3FFBECFA-E5FC-C134-7831-CDFFCB223D98}"/>
              </a:ext>
            </a:extLst>
          </p:cNvPr>
          <p:cNvCxnSpPr>
            <a:cxnSpLocks/>
          </p:cNvCxnSpPr>
          <p:nvPr/>
        </p:nvCxnSpPr>
        <p:spPr>
          <a:xfrm>
            <a:off x="3224213" y="5608638"/>
            <a:ext cx="0" cy="725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672B735F-F0E1-E2CB-9F14-DFDAC00F1D19}"/>
              </a:ext>
            </a:extLst>
          </p:cNvPr>
          <p:cNvCxnSpPr>
            <a:cxnSpLocks/>
          </p:cNvCxnSpPr>
          <p:nvPr/>
        </p:nvCxnSpPr>
        <p:spPr>
          <a:xfrm>
            <a:off x="3587750" y="5918200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653BA30C-E1CB-B680-EA84-E89F1828179B}"/>
              </a:ext>
            </a:extLst>
          </p:cNvPr>
          <p:cNvCxnSpPr>
            <a:cxnSpLocks/>
          </p:cNvCxnSpPr>
          <p:nvPr/>
        </p:nvCxnSpPr>
        <p:spPr>
          <a:xfrm flipH="1">
            <a:off x="3389313" y="6103938"/>
            <a:ext cx="198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01659F20-04AF-2A4E-B679-EA21D660A5A1}"/>
              </a:ext>
            </a:extLst>
          </p:cNvPr>
          <p:cNvCxnSpPr>
            <a:cxnSpLocks/>
          </p:cNvCxnSpPr>
          <p:nvPr/>
        </p:nvCxnSpPr>
        <p:spPr>
          <a:xfrm>
            <a:off x="3587750" y="5929313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5" name="TextovéPole 132">
            <a:extLst>
              <a:ext uri="{FF2B5EF4-FFF2-40B4-BE49-F238E27FC236}">
                <a16:creationId xmlns:a16="http://schemas.microsoft.com/office/drawing/2014/main" id="{13D3FE39-E490-E701-F333-21561CF3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888" y="4873625"/>
            <a:ext cx="34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8956" name="TextovéPole 133">
            <a:extLst>
              <a:ext uri="{FF2B5EF4-FFF2-40B4-BE49-F238E27FC236}">
                <a16:creationId xmlns:a16="http://schemas.microsoft.com/office/drawing/2014/main" id="{3724B7F8-061D-B808-5457-ABEF5FEA4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5329238"/>
            <a:ext cx="32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8957" name="TextovéPole 134">
            <a:extLst>
              <a:ext uri="{FF2B5EF4-FFF2-40B4-BE49-F238E27FC236}">
                <a16:creationId xmlns:a16="http://schemas.microsoft.com/office/drawing/2014/main" id="{C2921489-8D14-7C1C-1451-B5A3231D2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6481763"/>
            <a:ext cx="27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8958" name="TextovéPole 135">
            <a:extLst>
              <a:ext uri="{FF2B5EF4-FFF2-40B4-BE49-F238E27FC236}">
                <a16:creationId xmlns:a16="http://schemas.microsoft.com/office/drawing/2014/main" id="{53E934FF-F86A-BB9F-A207-46A64D29F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5715000"/>
            <a:ext cx="34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8959" name="TextovéPole 136">
            <a:extLst>
              <a:ext uri="{FF2B5EF4-FFF2-40B4-BE49-F238E27FC236}">
                <a16:creationId xmlns:a16="http://schemas.microsoft.com/office/drawing/2014/main" id="{FF2026B7-C9A6-ED0B-28B6-1737A6DC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6118225"/>
            <a:ext cx="32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38" name="Přímá spojnice 137">
            <a:extLst>
              <a:ext uri="{FF2B5EF4-FFF2-40B4-BE49-F238E27FC236}">
                <a16:creationId xmlns:a16="http://schemas.microsoft.com/office/drawing/2014/main" id="{FD7A89E7-4ADC-6C19-2208-C224AA226857}"/>
              </a:ext>
            </a:extLst>
          </p:cNvPr>
          <p:cNvCxnSpPr>
            <a:cxnSpLocks/>
          </p:cNvCxnSpPr>
          <p:nvPr/>
        </p:nvCxnSpPr>
        <p:spPr>
          <a:xfrm>
            <a:off x="3584575" y="63150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>
            <a:extLst>
              <a:ext uri="{FF2B5EF4-FFF2-40B4-BE49-F238E27FC236}">
                <a16:creationId xmlns:a16="http://schemas.microsoft.com/office/drawing/2014/main" id="{D131987D-5326-2029-BE38-737953EB5131}"/>
              </a:ext>
            </a:extLst>
          </p:cNvPr>
          <p:cNvCxnSpPr>
            <a:cxnSpLocks/>
          </p:cNvCxnSpPr>
          <p:nvPr/>
        </p:nvCxnSpPr>
        <p:spPr>
          <a:xfrm flipH="1">
            <a:off x="3214688" y="6340475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>
            <a:extLst>
              <a:ext uri="{FF2B5EF4-FFF2-40B4-BE49-F238E27FC236}">
                <a16:creationId xmlns:a16="http://schemas.microsoft.com/office/drawing/2014/main" id="{3B095256-CE35-F79E-24A6-8987EAFC13B5}"/>
              </a:ext>
            </a:extLst>
          </p:cNvPr>
          <p:cNvCxnSpPr>
            <a:cxnSpLocks/>
          </p:cNvCxnSpPr>
          <p:nvPr/>
        </p:nvCxnSpPr>
        <p:spPr>
          <a:xfrm>
            <a:off x="3402013" y="6110288"/>
            <a:ext cx="0" cy="566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nice 140">
            <a:extLst>
              <a:ext uri="{FF2B5EF4-FFF2-40B4-BE49-F238E27FC236}">
                <a16:creationId xmlns:a16="http://schemas.microsoft.com/office/drawing/2014/main" id="{F3A7B86C-24FB-3AA3-5C53-6763C53CA28F}"/>
              </a:ext>
            </a:extLst>
          </p:cNvPr>
          <p:cNvCxnSpPr>
            <a:cxnSpLocks/>
          </p:cNvCxnSpPr>
          <p:nvPr/>
        </p:nvCxnSpPr>
        <p:spPr>
          <a:xfrm>
            <a:off x="3235325" y="5608638"/>
            <a:ext cx="606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nice 141">
            <a:extLst>
              <a:ext uri="{FF2B5EF4-FFF2-40B4-BE49-F238E27FC236}">
                <a16:creationId xmlns:a16="http://schemas.microsoft.com/office/drawing/2014/main" id="{1F11248D-8601-1792-D784-BB9C899AD040}"/>
              </a:ext>
            </a:extLst>
          </p:cNvPr>
          <p:cNvCxnSpPr>
            <a:cxnSpLocks/>
          </p:cNvCxnSpPr>
          <p:nvPr/>
        </p:nvCxnSpPr>
        <p:spPr>
          <a:xfrm>
            <a:off x="3389313" y="6677025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>
            <a:extLst>
              <a:ext uri="{FF2B5EF4-FFF2-40B4-BE49-F238E27FC236}">
                <a16:creationId xmlns:a16="http://schemas.microsoft.com/office/drawing/2014/main" id="{FD07207D-4363-6E28-ED18-A80ABF37DC5B}"/>
              </a:ext>
            </a:extLst>
          </p:cNvPr>
          <p:cNvCxnSpPr>
            <a:cxnSpLocks/>
          </p:cNvCxnSpPr>
          <p:nvPr/>
        </p:nvCxnSpPr>
        <p:spPr>
          <a:xfrm>
            <a:off x="4992688" y="5165725"/>
            <a:ext cx="0" cy="798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Přímá spojnice 143">
            <a:extLst>
              <a:ext uri="{FF2B5EF4-FFF2-40B4-BE49-F238E27FC236}">
                <a16:creationId xmlns:a16="http://schemas.microsoft.com/office/drawing/2014/main" id="{9EB313BD-0E02-68CC-DA9E-0BF95B408B94}"/>
              </a:ext>
            </a:extLst>
          </p:cNvPr>
          <p:cNvCxnSpPr>
            <a:cxnSpLocks/>
          </p:cNvCxnSpPr>
          <p:nvPr/>
        </p:nvCxnSpPr>
        <p:spPr>
          <a:xfrm flipV="1">
            <a:off x="4992688" y="5159375"/>
            <a:ext cx="1030287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144">
            <a:extLst>
              <a:ext uri="{FF2B5EF4-FFF2-40B4-BE49-F238E27FC236}">
                <a16:creationId xmlns:a16="http://schemas.microsoft.com/office/drawing/2014/main" id="{7C1BB1E5-FCA6-C3AE-2B6B-C4003789024A}"/>
              </a:ext>
            </a:extLst>
          </p:cNvPr>
          <p:cNvCxnSpPr/>
          <p:nvPr/>
        </p:nvCxnSpPr>
        <p:spPr>
          <a:xfrm>
            <a:off x="4992688" y="5964238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nice 145">
            <a:extLst>
              <a:ext uri="{FF2B5EF4-FFF2-40B4-BE49-F238E27FC236}">
                <a16:creationId xmlns:a16="http://schemas.microsoft.com/office/drawing/2014/main" id="{796CEC4F-33AF-A107-68AD-0630750794C3}"/>
              </a:ext>
            </a:extLst>
          </p:cNvPr>
          <p:cNvCxnSpPr>
            <a:cxnSpLocks/>
          </p:cNvCxnSpPr>
          <p:nvPr/>
        </p:nvCxnSpPr>
        <p:spPr>
          <a:xfrm>
            <a:off x="5403850" y="5624513"/>
            <a:ext cx="0" cy="725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>
            <a:extLst>
              <a:ext uri="{FF2B5EF4-FFF2-40B4-BE49-F238E27FC236}">
                <a16:creationId xmlns:a16="http://schemas.microsoft.com/office/drawing/2014/main" id="{4FCA4975-C371-45E8-24EB-0DFBD1C7A694}"/>
              </a:ext>
            </a:extLst>
          </p:cNvPr>
          <p:cNvCxnSpPr>
            <a:cxnSpLocks/>
          </p:cNvCxnSpPr>
          <p:nvPr/>
        </p:nvCxnSpPr>
        <p:spPr>
          <a:xfrm>
            <a:off x="5767388" y="5932488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147">
            <a:extLst>
              <a:ext uri="{FF2B5EF4-FFF2-40B4-BE49-F238E27FC236}">
                <a16:creationId xmlns:a16="http://schemas.microsoft.com/office/drawing/2014/main" id="{B9BB8927-5C0E-E578-0C62-887BF620EB59}"/>
              </a:ext>
            </a:extLst>
          </p:cNvPr>
          <p:cNvCxnSpPr>
            <a:cxnSpLocks/>
          </p:cNvCxnSpPr>
          <p:nvPr/>
        </p:nvCxnSpPr>
        <p:spPr>
          <a:xfrm flipH="1">
            <a:off x="5570538" y="6119813"/>
            <a:ext cx="196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nice 148">
            <a:extLst>
              <a:ext uri="{FF2B5EF4-FFF2-40B4-BE49-F238E27FC236}">
                <a16:creationId xmlns:a16="http://schemas.microsoft.com/office/drawing/2014/main" id="{7AB78E85-65C2-74BA-4978-3E522996FD1F}"/>
              </a:ext>
            </a:extLst>
          </p:cNvPr>
          <p:cNvCxnSpPr>
            <a:cxnSpLocks/>
          </p:cNvCxnSpPr>
          <p:nvPr/>
        </p:nvCxnSpPr>
        <p:spPr>
          <a:xfrm>
            <a:off x="5767388" y="5943600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72" name="TextovéPole 149">
            <a:extLst>
              <a:ext uri="{FF2B5EF4-FFF2-40B4-BE49-F238E27FC236}">
                <a16:creationId xmlns:a16="http://schemas.microsoft.com/office/drawing/2014/main" id="{393364E4-A3F5-7175-FFFB-342CB86C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48879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8973" name="TextovéPole 150">
            <a:extLst>
              <a:ext uri="{FF2B5EF4-FFF2-40B4-BE49-F238E27FC236}">
                <a16:creationId xmlns:a16="http://schemas.microsoft.com/office/drawing/2014/main" id="{B8390250-0494-C419-4337-61E56F80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5345113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8974" name="TextovéPole 151">
            <a:extLst>
              <a:ext uri="{FF2B5EF4-FFF2-40B4-BE49-F238E27FC236}">
                <a16:creationId xmlns:a16="http://schemas.microsoft.com/office/drawing/2014/main" id="{0124B5BC-7CCB-3882-69BA-8D524619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497638"/>
            <a:ext cx="274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8975" name="TextovéPole 152">
            <a:extLst>
              <a:ext uri="{FF2B5EF4-FFF2-40B4-BE49-F238E27FC236}">
                <a16:creationId xmlns:a16="http://schemas.microsoft.com/office/drawing/2014/main" id="{6E63CA76-478A-B16B-083D-75970C61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5730875"/>
            <a:ext cx="34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8976" name="TextovéPole 153">
            <a:extLst>
              <a:ext uri="{FF2B5EF4-FFF2-40B4-BE49-F238E27FC236}">
                <a16:creationId xmlns:a16="http://schemas.microsoft.com/office/drawing/2014/main" id="{B2381497-F860-A0BD-7871-C3B6F177D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6134100"/>
            <a:ext cx="327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55" name="Přímá spojnice 154">
            <a:extLst>
              <a:ext uri="{FF2B5EF4-FFF2-40B4-BE49-F238E27FC236}">
                <a16:creationId xmlns:a16="http://schemas.microsoft.com/office/drawing/2014/main" id="{6FE17032-DF5F-22CE-F3A2-E92E14B627CD}"/>
              </a:ext>
            </a:extLst>
          </p:cNvPr>
          <p:cNvCxnSpPr>
            <a:cxnSpLocks/>
          </p:cNvCxnSpPr>
          <p:nvPr/>
        </p:nvCxnSpPr>
        <p:spPr>
          <a:xfrm>
            <a:off x="5765800" y="6329363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155">
            <a:extLst>
              <a:ext uri="{FF2B5EF4-FFF2-40B4-BE49-F238E27FC236}">
                <a16:creationId xmlns:a16="http://schemas.microsoft.com/office/drawing/2014/main" id="{57A3CE82-929F-76E4-6369-EFCBA1470181}"/>
              </a:ext>
            </a:extLst>
          </p:cNvPr>
          <p:cNvCxnSpPr>
            <a:cxnSpLocks/>
          </p:cNvCxnSpPr>
          <p:nvPr/>
        </p:nvCxnSpPr>
        <p:spPr>
          <a:xfrm flipH="1">
            <a:off x="5395913" y="6356350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Přímá spojnice 156">
            <a:extLst>
              <a:ext uri="{FF2B5EF4-FFF2-40B4-BE49-F238E27FC236}">
                <a16:creationId xmlns:a16="http://schemas.microsoft.com/office/drawing/2014/main" id="{878FA476-E30C-6C25-CEEF-26796F07D57A}"/>
              </a:ext>
            </a:extLst>
          </p:cNvPr>
          <p:cNvCxnSpPr>
            <a:cxnSpLocks/>
          </p:cNvCxnSpPr>
          <p:nvPr/>
        </p:nvCxnSpPr>
        <p:spPr>
          <a:xfrm>
            <a:off x="5581650" y="6126163"/>
            <a:ext cx="0" cy="566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Přímá spojnice 157">
            <a:extLst>
              <a:ext uri="{FF2B5EF4-FFF2-40B4-BE49-F238E27FC236}">
                <a16:creationId xmlns:a16="http://schemas.microsoft.com/office/drawing/2014/main" id="{A07C14C2-24E1-5342-C13D-DE4CF189F8D2}"/>
              </a:ext>
            </a:extLst>
          </p:cNvPr>
          <p:cNvCxnSpPr>
            <a:cxnSpLocks/>
          </p:cNvCxnSpPr>
          <p:nvPr/>
        </p:nvCxnSpPr>
        <p:spPr>
          <a:xfrm>
            <a:off x="5414963" y="5624513"/>
            <a:ext cx="6080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Přímá spojnice 158">
            <a:extLst>
              <a:ext uri="{FF2B5EF4-FFF2-40B4-BE49-F238E27FC236}">
                <a16:creationId xmlns:a16="http://schemas.microsoft.com/office/drawing/2014/main" id="{2EF1686F-86CE-C5DD-802C-043379E560F6}"/>
              </a:ext>
            </a:extLst>
          </p:cNvPr>
          <p:cNvCxnSpPr>
            <a:cxnSpLocks/>
          </p:cNvCxnSpPr>
          <p:nvPr/>
        </p:nvCxnSpPr>
        <p:spPr>
          <a:xfrm>
            <a:off x="5570538" y="6692900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Přímá spojnice 159">
            <a:extLst>
              <a:ext uri="{FF2B5EF4-FFF2-40B4-BE49-F238E27FC236}">
                <a16:creationId xmlns:a16="http://schemas.microsoft.com/office/drawing/2014/main" id="{7F34D760-B275-FD8A-854A-B382C42FDA66}"/>
              </a:ext>
            </a:extLst>
          </p:cNvPr>
          <p:cNvCxnSpPr>
            <a:cxnSpLocks/>
          </p:cNvCxnSpPr>
          <p:nvPr/>
        </p:nvCxnSpPr>
        <p:spPr>
          <a:xfrm>
            <a:off x="5026025" y="320040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Přímá spojnice 160">
            <a:extLst>
              <a:ext uri="{FF2B5EF4-FFF2-40B4-BE49-F238E27FC236}">
                <a16:creationId xmlns:a16="http://schemas.microsoft.com/office/drawing/2014/main" id="{F62139E1-65CA-A0F7-CCFC-3C0A5F8D6F1A}"/>
              </a:ext>
            </a:extLst>
          </p:cNvPr>
          <p:cNvCxnSpPr>
            <a:cxnSpLocks/>
          </p:cNvCxnSpPr>
          <p:nvPr/>
        </p:nvCxnSpPr>
        <p:spPr>
          <a:xfrm flipV="1">
            <a:off x="5026025" y="3192463"/>
            <a:ext cx="1028700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19D08398-3842-F5A9-7140-493B19D20229}"/>
              </a:ext>
            </a:extLst>
          </p:cNvPr>
          <p:cNvCxnSpPr/>
          <p:nvPr/>
        </p:nvCxnSpPr>
        <p:spPr>
          <a:xfrm>
            <a:off x="5026025" y="3997325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Přímá spojnice 162">
            <a:extLst>
              <a:ext uri="{FF2B5EF4-FFF2-40B4-BE49-F238E27FC236}">
                <a16:creationId xmlns:a16="http://schemas.microsoft.com/office/drawing/2014/main" id="{1762726A-7BC0-6E21-D050-A0E60990C080}"/>
              </a:ext>
            </a:extLst>
          </p:cNvPr>
          <p:cNvCxnSpPr>
            <a:cxnSpLocks/>
          </p:cNvCxnSpPr>
          <p:nvPr/>
        </p:nvCxnSpPr>
        <p:spPr>
          <a:xfrm>
            <a:off x="5437188" y="3657600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Přímá spojnice 163">
            <a:extLst>
              <a:ext uri="{FF2B5EF4-FFF2-40B4-BE49-F238E27FC236}">
                <a16:creationId xmlns:a16="http://schemas.microsoft.com/office/drawing/2014/main" id="{511E71D8-DADC-13BA-F473-8E5EB6B68BB6}"/>
              </a:ext>
            </a:extLst>
          </p:cNvPr>
          <p:cNvCxnSpPr>
            <a:cxnSpLocks/>
          </p:cNvCxnSpPr>
          <p:nvPr/>
        </p:nvCxnSpPr>
        <p:spPr>
          <a:xfrm>
            <a:off x="5800725" y="3965575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164">
            <a:extLst>
              <a:ext uri="{FF2B5EF4-FFF2-40B4-BE49-F238E27FC236}">
                <a16:creationId xmlns:a16="http://schemas.microsoft.com/office/drawing/2014/main" id="{E6FAD70A-4360-34A2-1939-0493A104AD20}"/>
              </a:ext>
            </a:extLst>
          </p:cNvPr>
          <p:cNvCxnSpPr>
            <a:cxnSpLocks/>
          </p:cNvCxnSpPr>
          <p:nvPr/>
        </p:nvCxnSpPr>
        <p:spPr>
          <a:xfrm flipH="1">
            <a:off x="5602288" y="4152900"/>
            <a:ext cx="198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Přímá spojnice 165">
            <a:extLst>
              <a:ext uri="{FF2B5EF4-FFF2-40B4-BE49-F238E27FC236}">
                <a16:creationId xmlns:a16="http://schemas.microsoft.com/office/drawing/2014/main" id="{8A769CB3-78A8-8781-05BA-0BCE4B89B519}"/>
              </a:ext>
            </a:extLst>
          </p:cNvPr>
          <p:cNvCxnSpPr>
            <a:cxnSpLocks/>
          </p:cNvCxnSpPr>
          <p:nvPr/>
        </p:nvCxnSpPr>
        <p:spPr>
          <a:xfrm>
            <a:off x="5800725" y="3976688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89" name="TextovéPole 166">
            <a:extLst>
              <a:ext uri="{FF2B5EF4-FFF2-40B4-BE49-F238E27FC236}">
                <a16:creationId xmlns:a16="http://schemas.microsoft.com/office/drawing/2014/main" id="{715C033D-2217-7569-37DF-592D6DCD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922588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8990" name="TextovéPole 167">
            <a:extLst>
              <a:ext uri="{FF2B5EF4-FFF2-40B4-BE49-F238E27FC236}">
                <a16:creationId xmlns:a16="http://schemas.microsoft.com/office/drawing/2014/main" id="{88FAA29A-D4AF-48EF-9E4A-E5D14DB6C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78200"/>
            <a:ext cx="32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8991" name="TextovéPole 168">
            <a:extLst>
              <a:ext uri="{FF2B5EF4-FFF2-40B4-BE49-F238E27FC236}">
                <a16:creationId xmlns:a16="http://schemas.microsoft.com/office/drawing/2014/main" id="{F1314305-6E4F-CA8A-6D76-285844270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4530725"/>
            <a:ext cx="27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8992" name="TextovéPole 169">
            <a:extLst>
              <a:ext uri="{FF2B5EF4-FFF2-40B4-BE49-F238E27FC236}">
                <a16:creationId xmlns:a16="http://schemas.microsoft.com/office/drawing/2014/main" id="{36779344-1BB3-2E15-5C91-5AE4DC62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3763963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8993" name="TextovéPole 170">
            <a:extLst>
              <a:ext uri="{FF2B5EF4-FFF2-40B4-BE49-F238E27FC236}">
                <a16:creationId xmlns:a16="http://schemas.microsoft.com/office/drawing/2014/main" id="{658F2733-0B3D-C3EB-7E91-FA731D199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3" y="4167188"/>
            <a:ext cx="325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172" name="Přímá spojnice 171">
            <a:extLst>
              <a:ext uri="{FF2B5EF4-FFF2-40B4-BE49-F238E27FC236}">
                <a16:creationId xmlns:a16="http://schemas.microsoft.com/office/drawing/2014/main" id="{5FAE5723-30DA-9FEE-FB14-1DAC77E0BA68}"/>
              </a:ext>
            </a:extLst>
          </p:cNvPr>
          <p:cNvCxnSpPr>
            <a:cxnSpLocks/>
          </p:cNvCxnSpPr>
          <p:nvPr/>
        </p:nvCxnSpPr>
        <p:spPr>
          <a:xfrm>
            <a:off x="5797550" y="4362450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Přímá spojnice 172">
            <a:extLst>
              <a:ext uri="{FF2B5EF4-FFF2-40B4-BE49-F238E27FC236}">
                <a16:creationId xmlns:a16="http://schemas.microsoft.com/office/drawing/2014/main" id="{E06EAC62-1640-1929-A8FC-2BA14F87785D}"/>
              </a:ext>
            </a:extLst>
          </p:cNvPr>
          <p:cNvCxnSpPr>
            <a:cxnSpLocks/>
          </p:cNvCxnSpPr>
          <p:nvPr/>
        </p:nvCxnSpPr>
        <p:spPr>
          <a:xfrm flipH="1">
            <a:off x="5427663" y="4389438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173">
            <a:extLst>
              <a:ext uri="{FF2B5EF4-FFF2-40B4-BE49-F238E27FC236}">
                <a16:creationId xmlns:a16="http://schemas.microsoft.com/office/drawing/2014/main" id="{93FA024A-ECA6-DF5A-813B-A6BCDF21A98A}"/>
              </a:ext>
            </a:extLst>
          </p:cNvPr>
          <p:cNvCxnSpPr>
            <a:cxnSpLocks/>
          </p:cNvCxnSpPr>
          <p:nvPr/>
        </p:nvCxnSpPr>
        <p:spPr>
          <a:xfrm>
            <a:off x="5614988" y="4159250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Přímá spojnice 174">
            <a:extLst>
              <a:ext uri="{FF2B5EF4-FFF2-40B4-BE49-F238E27FC236}">
                <a16:creationId xmlns:a16="http://schemas.microsoft.com/office/drawing/2014/main" id="{A516FAF7-7303-A20B-1D2F-CCDDF0861378}"/>
              </a:ext>
            </a:extLst>
          </p:cNvPr>
          <p:cNvCxnSpPr>
            <a:cxnSpLocks/>
          </p:cNvCxnSpPr>
          <p:nvPr/>
        </p:nvCxnSpPr>
        <p:spPr>
          <a:xfrm>
            <a:off x="5448300" y="3657600"/>
            <a:ext cx="606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Přímá spojnice 175">
            <a:extLst>
              <a:ext uri="{FF2B5EF4-FFF2-40B4-BE49-F238E27FC236}">
                <a16:creationId xmlns:a16="http://schemas.microsoft.com/office/drawing/2014/main" id="{347D5EE2-EA31-B61F-FAB9-9D2E3C608846}"/>
              </a:ext>
            </a:extLst>
          </p:cNvPr>
          <p:cNvCxnSpPr>
            <a:cxnSpLocks/>
          </p:cNvCxnSpPr>
          <p:nvPr/>
        </p:nvCxnSpPr>
        <p:spPr>
          <a:xfrm>
            <a:off x="5602288" y="4725988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Přímá spojnice 176">
            <a:extLst>
              <a:ext uri="{FF2B5EF4-FFF2-40B4-BE49-F238E27FC236}">
                <a16:creationId xmlns:a16="http://schemas.microsoft.com/office/drawing/2014/main" id="{3CAAAAD3-7B51-859E-4515-4D73BDADBB85}"/>
              </a:ext>
            </a:extLst>
          </p:cNvPr>
          <p:cNvCxnSpPr>
            <a:cxnSpLocks/>
          </p:cNvCxnSpPr>
          <p:nvPr/>
        </p:nvCxnSpPr>
        <p:spPr>
          <a:xfrm>
            <a:off x="649288" y="508000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Přímá spojnice 177">
            <a:extLst>
              <a:ext uri="{FF2B5EF4-FFF2-40B4-BE49-F238E27FC236}">
                <a16:creationId xmlns:a16="http://schemas.microsoft.com/office/drawing/2014/main" id="{F6F5E65B-B7C4-FAFB-1E75-09C742DBD2CE}"/>
              </a:ext>
            </a:extLst>
          </p:cNvPr>
          <p:cNvCxnSpPr>
            <a:cxnSpLocks/>
          </p:cNvCxnSpPr>
          <p:nvPr/>
        </p:nvCxnSpPr>
        <p:spPr>
          <a:xfrm flipV="1">
            <a:off x="649288" y="5072063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Přímá spojnice 178">
            <a:extLst>
              <a:ext uri="{FF2B5EF4-FFF2-40B4-BE49-F238E27FC236}">
                <a16:creationId xmlns:a16="http://schemas.microsoft.com/office/drawing/2014/main" id="{5E8B6B90-0CCF-96D7-D946-8ED9FEF9B5F2}"/>
              </a:ext>
            </a:extLst>
          </p:cNvPr>
          <p:cNvCxnSpPr/>
          <p:nvPr/>
        </p:nvCxnSpPr>
        <p:spPr>
          <a:xfrm>
            <a:off x="649288" y="5876925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nice 179">
            <a:extLst>
              <a:ext uri="{FF2B5EF4-FFF2-40B4-BE49-F238E27FC236}">
                <a16:creationId xmlns:a16="http://schemas.microsoft.com/office/drawing/2014/main" id="{B2CB7019-8E48-53F7-1E64-E94A28C56FE1}"/>
              </a:ext>
            </a:extLst>
          </p:cNvPr>
          <p:cNvCxnSpPr>
            <a:cxnSpLocks/>
          </p:cNvCxnSpPr>
          <p:nvPr/>
        </p:nvCxnSpPr>
        <p:spPr>
          <a:xfrm>
            <a:off x="1071563" y="5551488"/>
            <a:ext cx="0" cy="725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5B5E2FFA-AA4D-8342-AE72-07A923215797}"/>
              </a:ext>
            </a:extLst>
          </p:cNvPr>
          <p:cNvCxnSpPr>
            <a:cxnSpLocks/>
          </p:cNvCxnSpPr>
          <p:nvPr/>
        </p:nvCxnSpPr>
        <p:spPr>
          <a:xfrm>
            <a:off x="1387475" y="5378450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nice 181">
            <a:extLst>
              <a:ext uri="{FF2B5EF4-FFF2-40B4-BE49-F238E27FC236}">
                <a16:creationId xmlns:a16="http://schemas.microsoft.com/office/drawing/2014/main" id="{67786C43-5CE1-BCA1-ACF7-01D5370D6F80}"/>
              </a:ext>
            </a:extLst>
          </p:cNvPr>
          <p:cNvCxnSpPr>
            <a:cxnSpLocks/>
          </p:cNvCxnSpPr>
          <p:nvPr/>
        </p:nvCxnSpPr>
        <p:spPr>
          <a:xfrm flipH="1">
            <a:off x="1071563" y="5564188"/>
            <a:ext cx="315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Přímá spojnice 182">
            <a:extLst>
              <a:ext uri="{FF2B5EF4-FFF2-40B4-BE49-F238E27FC236}">
                <a16:creationId xmlns:a16="http://schemas.microsoft.com/office/drawing/2014/main" id="{97DBA0D9-3D6D-4D63-6B90-B1A9CE516F31}"/>
              </a:ext>
            </a:extLst>
          </p:cNvPr>
          <p:cNvCxnSpPr>
            <a:cxnSpLocks/>
          </p:cNvCxnSpPr>
          <p:nvPr/>
        </p:nvCxnSpPr>
        <p:spPr>
          <a:xfrm>
            <a:off x="1387475" y="5389563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06" name="TextovéPole 183">
            <a:extLst>
              <a:ext uri="{FF2B5EF4-FFF2-40B4-BE49-F238E27FC236}">
                <a16:creationId xmlns:a16="http://schemas.microsoft.com/office/drawing/2014/main" id="{D3B30DB6-310A-FDB0-A453-EB6EB18C1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164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9007" name="TextovéPole 184">
            <a:extLst>
              <a:ext uri="{FF2B5EF4-FFF2-40B4-BE49-F238E27FC236}">
                <a16:creationId xmlns:a16="http://schemas.microsoft.com/office/drawing/2014/main" id="{FD1F7FFB-5D6E-3D3D-043E-9069EF8E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48736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sp>
        <p:nvSpPr>
          <p:cNvPr id="39008" name="TextovéPole 185">
            <a:extLst>
              <a:ext uri="{FF2B5EF4-FFF2-40B4-BE49-F238E27FC236}">
                <a16:creationId xmlns:a16="http://schemas.microsoft.com/office/drawing/2014/main" id="{C5E5B90A-1CDC-EF31-76F2-BF18DB20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5526088"/>
            <a:ext cx="27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9009" name="TextovéPole 186">
            <a:extLst>
              <a:ext uri="{FF2B5EF4-FFF2-40B4-BE49-F238E27FC236}">
                <a16:creationId xmlns:a16="http://schemas.microsoft.com/office/drawing/2014/main" id="{F857EDA1-76A0-3B6E-D0A7-A48B06360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58864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9010" name="TextovéPole 187">
            <a:extLst>
              <a:ext uri="{FF2B5EF4-FFF2-40B4-BE49-F238E27FC236}">
                <a16:creationId xmlns:a16="http://schemas.microsoft.com/office/drawing/2014/main" id="{C353C37E-E277-3DAD-C124-442336CE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6289675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cxnSp>
        <p:nvCxnSpPr>
          <p:cNvPr id="189" name="Přímá spojnice 188">
            <a:extLst>
              <a:ext uri="{FF2B5EF4-FFF2-40B4-BE49-F238E27FC236}">
                <a16:creationId xmlns:a16="http://schemas.microsoft.com/office/drawing/2014/main" id="{BA642BC0-32B8-062F-2A6E-E09F38428B00}"/>
              </a:ext>
            </a:extLst>
          </p:cNvPr>
          <p:cNvCxnSpPr>
            <a:cxnSpLocks/>
          </p:cNvCxnSpPr>
          <p:nvPr/>
        </p:nvCxnSpPr>
        <p:spPr>
          <a:xfrm>
            <a:off x="1384300" y="577532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Přímá spojnice 189">
            <a:extLst>
              <a:ext uri="{FF2B5EF4-FFF2-40B4-BE49-F238E27FC236}">
                <a16:creationId xmlns:a16="http://schemas.microsoft.com/office/drawing/2014/main" id="{CC71163F-B4D2-01D8-54E7-4001C62647A6}"/>
              </a:ext>
            </a:extLst>
          </p:cNvPr>
          <p:cNvCxnSpPr>
            <a:cxnSpLocks/>
          </p:cNvCxnSpPr>
          <p:nvPr/>
        </p:nvCxnSpPr>
        <p:spPr>
          <a:xfrm flipH="1">
            <a:off x="1054100" y="6276975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190">
            <a:extLst>
              <a:ext uri="{FF2B5EF4-FFF2-40B4-BE49-F238E27FC236}">
                <a16:creationId xmlns:a16="http://schemas.microsoft.com/office/drawing/2014/main" id="{1A2F75C3-E201-82B3-807F-C9B825B8A9BA}"/>
              </a:ext>
            </a:extLst>
          </p:cNvPr>
          <p:cNvCxnSpPr>
            <a:cxnSpLocks/>
          </p:cNvCxnSpPr>
          <p:nvPr/>
        </p:nvCxnSpPr>
        <p:spPr>
          <a:xfrm>
            <a:off x="1228725" y="6048375"/>
            <a:ext cx="0" cy="461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Přímá spojnice 191">
            <a:extLst>
              <a:ext uri="{FF2B5EF4-FFF2-40B4-BE49-F238E27FC236}">
                <a16:creationId xmlns:a16="http://schemas.microsoft.com/office/drawing/2014/main" id="{31954DDD-C9CE-6C08-2A36-EE62238DF902}"/>
              </a:ext>
            </a:extLst>
          </p:cNvPr>
          <p:cNvCxnSpPr>
            <a:cxnSpLocks/>
          </p:cNvCxnSpPr>
          <p:nvPr/>
        </p:nvCxnSpPr>
        <p:spPr>
          <a:xfrm>
            <a:off x="1216025" y="6048375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192">
            <a:extLst>
              <a:ext uri="{FF2B5EF4-FFF2-40B4-BE49-F238E27FC236}">
                <a16:creationId xmlns:a16="http://schemas.microsoft.com/office/drawing/2014/main" id="{45E15E33-2CBD-2952-EC89-78CC5A2BAD9D}"/>
              </a:ext>
            </a:extLst>
          </p:cNvPr>
          <p:cNvCxnSpPr>
            <a:cxnSpLocks/>
          </p:cNvCxnSpPr>
          <p:nvPr/>
        </p:nvCxnSpPr>
        <p:spPr>
          <a:xfrm>
            <a:off x="1216025" y="6492875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16" name="Text Box 16">
            <a:extLst>
              <a:ext uri="{FF2B5EF4-FFF2-40B4-BE49-F238E27FC236}">
                <a16:creationId xmlns:a16="http://schemas.microsoft.com/office/drawing/2014/main" id="{81AEA39F-98EA-F5BB-EB37-E65E90767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9144000" cy="7699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ASSIGNMENT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017" name="Skupina 2">
            <a:extLst>
              <a:ext uri="{FF2B5EF4-FFF2-40B4-BE49-F238E27FC236}">
                <a16:creationId xmlns:a16="http://schemas.microsoft.com/office/drawing/2014/main" id="{F2067664-68BE-AA2B-5D1A-D16922DF9948}"/>
              </a:ext>
            </a:extLst>
          </p:cNvPr>
          <p:cNvGrpSpPr>
            <a:grpSpLocks/>
          </p:cNvGrpSpPr>
          <p:nvPr/>
        </p:nvGrpSpPr>
        <p:grpSpPr bwMode="auto">
          <a:xfrm>
            <a:off x="7259638" y="3440113"/>
            <a:ext cx="1462087" cy="3630612"/>
            <a:chOff x="7157074" y="2981986"/>
            <a:chExt cx="1462159" cy="1893020"/>
          </a:xfrm>
        </p:grpSpPr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DF94CEA1-9151-5491-AAEC-8683987F29A2}"/>
                </a:ext>
              </a:extLst>
            </p:cNvPr>
            <p:cNvCxnSpPr>
              <a:cxnSpLocks/>
            </p:cNvCxnSpPr>
            <p:nvPr/>
          </p:nvCxnSpPr>
          <p:spPr>
            <a:xfrm>
              <a:off x="7157074" y="3119389"/>
              <a:ext cx="0" cy="7971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7B8E2BA7-FF55-186D-7BA2-7234442128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7074" y="3111939"/>
              <a:ext cx="1028751" cy="157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AA0AF1A0-B3BC-0C9F-5AD1-0372C016C1A0}"/>
                </a:ext>
              </a:extLst>
            </p:cNvPr>
            <p:cNvCxnSpPr/>
            <p:nvPr/>
          </p:nvCxnSpPr>
          <p:spPr>
            <a:xfrm>
              <a:off x="7157074" y="3916494"/>
              <a:ext cx="4207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>
              <a:extLst>
                <a:ext uri="{FF2B5EF4-FFF2-40B4-BE49-F238E27FC236}">
                  <a16:creationId xmlns:a16="http://schemas.microsoft.com/office/drawing/2014/main" id="{096199D8-B3C4-A3E6-F929-DE2FF4615375}"/>
                </a:ext>
              </a:extLst>
            </p:cNvPr>
            <p:cNvCxnSpPr>
              <a:cxnSpLocks/>
            </p:cNvCxnSpPr>
            <p:nvPr/>
          </p:nvCxnSpPr>
          <p:spPr>
            <a:xfrm>
              <a:off x="7577782" y="3591196"/>
              <a:ext cx="0" cy="724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>
              <a:extLst>
                <a:ext uri="{FF2B5EF4-FFF2-40B4-BE49-F238E27FC236}">
                  <a16:creationId xmlns:a16="http://schemas.microsoft.com/office/drawing/2014/main" id="{EAC7DCE2-269A-AB66-B4C8-EED44C715722}"/>
                </a:ext>
              </a:extLst>
            </p:cNvPr>
            <p:cNvCxnSpPr>
              <a:cxnSpLocks/>
            </p:cNvCxnSpPr>
            <p:nvPr/>
          </p:nvCxnSpPr>
          <p:spPr>
            <a:xfrm>
              <a:off x="7893710" y="3416544"/>
              <a:ext cx="0" cy="4064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nice 111">
              <a:extLst>
                <a:ext uri="{FF2B5EF4-FFF2-40B4-BE49-F238E27FC236}">
                  <a16:creationId xmlns:a16="http://schemas.microsoft.com/office/drawing/2014/main" id="{0A4D094D-045D-8327-C97E-43F096902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7782" y="3602784"/>
              <a:ext cx="3159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B5F81149-0F80-46EE-DC03-A42BB88B64A1}"/>
                </a:ext>
              </a:extLst>
            </p:cNvPr>
            <p:cNvCxnSpPr>
              <a:cxnSpLocks/>
            </p:cNvCxnSpPr>
            <p:nvPr/>
          </p:nvCxnSpPr>
          <p:spPr>
            <a:xfrm>
              <a:off x="7893710" y="3428133"/>
              <a:ext cx="2921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93" name="TextovéPole 193">
              <a:extLst>
                <a:ext uri="{FF2B5EF4-FFF2-40B4-BE49-F238E27FC236}">
                  <a16:creationId xmlns:a16="http://schemas.microsoft.com/office/drawing/2014/main" id="{4E747D91-2BC9-024C-3211-ECDB292C1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3793" y="3301703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9094" name="TextovéPole 194">
              <a:extLst>
                <a:ext uri="{FF2B5EF4-FFF2-40B4-BE49-F238E27FC236}">
                  <a16:creationId xmlns:a16="http://schemas.microsoft.com/office/drawing/2014/main" id="{1EC39ADF-F455-3D2D-A919-49F790F15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637" y="3684272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9095" name="TextovéPole 195">
              <a:extLst>
                <a:ext uri="{FF2B5EF4-FFF2-40B4-BE49-F238E27FC236}">
                  <a16:creationId xmlns:a16="http://schemas.microsoft.com/office/drawing/2014/main" id="{896853A9-8EA6-C540-159E-FFFA3BEB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3793" y="2981986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39096" name="TextovéPole 196">
              <a:extLst>
                <a:ext uri="{FF2B5EF4-FFF2-40B4-BE49-F238E27FC236}">
                  <a16:creationId xmlns:a16="http://schemas.microsoft.com/office/drawing/2014/main" id="{E8D07666-9BF5-F089-922D-E6ADE64E1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1749" y="3979431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9097" name="TextovéPole 197">
              <a:extLst>
                <a:ext uri="{FF2B5EF4-FFF2-40B4-BE49-F238E27FC236}">
                  <a16:creationId xmlns:a16="http://schemas.microsoft.com/office/drawing/2014/main" id="{27904250-8A92-BA70-0115-3F8903DD4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3805" y="4413341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E</a:t>
              </a:r>
            </a:p>
          </p:txBody>
        </p:sp>
        <p:cxnSp>
          <p:nvCxnSpPr>
            <p:cNvPr id="199" name="Přímá spojnice 198">
              <a:extLst>
                <a:ext uri="{FF2B5EF4-FFF2-40B4-BE49-F238E27FC236}">
                  <a16:creationId xmlns:a16="http://schemas.microsoft.com/office/drawing/2014/main" id="{0E1DB65E-2B83-9C80-5D28-796BDFCD1678}"/>
                </a:ext>
              </a:extLst>
            </p:cNvPr>
            <p:cNvCxnSpPr>
              <a:cxnSpLocks/>
            </p:cNvCxnSpPr>
            <p:nvPr/>
          </p:nvCxnSpPr>
          <p:spPr>
            <a:xfrm>
              <a:off x="7892122" y="3813855"/>
              <a:ext cx="2921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Přímá spojnice 199">
              <a:extLst>
                <a:ext uri="{FF2B5EF4-FFF2-40B4-BE49-F238E27FC236}">
                  <a16:creationId xmlns:a16="http://schemas.microsoft.com/office/drawing/2014/main" id="{2BECC0D0-7CBF-4CE9-FEBB-F969AEC1A5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906" y="4315460"/>
              <a:ext cx="17463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Přímá spojnice 200">
              <a:extLst>
                <a:ext uri="{FF2B5EF4-FFF2-40B4-BE49-F238E27FC236}">
                  <a16:creationId xmlns:a16="http://schemas.microsoft.com/office/drawing/2014/main" id="{458B7417-12D4-A380-17F0-6AA675717208}"/>
                </a:ext>
              </a:extLst>
            </p:cNvPr>
            <p:cNvCxnSpPr>
              <a:cxnSpLocks/>
            </p:cNvCxnSpPr>
            <p:nvPr/>
          </p:nvCxnSpPr>
          <p:spPr>
            <a:xfrm>
              <a:off x="7736540" y="4087834"/>
              <a:ext cx="0" cy="4610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Přímá spojnice 201">
              <a:extLst>
                <a:ext uri="{FF2B5EF4-FFF2-40B4-BE49-F238E27FC236}">
                  <a16:creationId xmlns:a16="http://schemas.microsoft.com/office/drawing/2014/main" id="{D79CBA2D-4495-2293-C2C8-AB79294BA160}"/>
                </a:ext>
              </a:extLst>
            </p:cNvPr>
            <p:cNvCxnSpPr>
              <a:cxnSpLocks/>
            </p:cNvCxnSpPr>
            <p:nvPr/>
          </p:nvCxnSpPr>
          <p:spPr>
            <a:xfrm>
              <a:off x="7723839" y="4087834"/>
              <a:ext cx="46198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Přímá spojnice 202">
              <a:extLst>
                <a:ext uri="{FF2B5EF4-FFF2-40B4-BE49-F238E27FC236}">
                  <a16:creationId xmlns:a16="http://schemas.microsoft.com/office/drawing/2014/main" id="{D930F3A3-767A-0E89-F4E0-5C61F6F8B20D}"/>
                </a:ext>
              </a:extLst>
            </p:cNvPr>
            <p:cNvCxnSpPr>
              <a:cxnSpLocks/>
            </p:cNvCxnSpPr>
            <p:nvPr/>
          </p:nvCxnSpPr>
          <p:spPr>
            <a:xfrm>
              <a:off x="7723839" y="4531498"/>
              <a:ext cx="46198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Přímá spojnice 185">
            <a:extLst>
              <a:ext uri="{FF2B5EF4-FFF2-40B4-BE49-F238E27FC236}">
                <a16:creationId xmlns:a16="http://schemas.microsoft.com/office/drawing/2014/main" id="{4D172A03-883C-171E-AE4C-49217B3FC7C1}"/>
              </a:ext>
            </a:extLst>
          </p:cNvPr>
          <p:cNvCxnSpPr>
            <a:cxnSpLocks/>
          </p:cNvCxnSpPr>
          <p:nvPr/>
        </p:nvCxnSpPr>
        <p:spPr>
          <a:xfrm>
            <a:off x="7040563" y="1417638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nice 186">
            <a:extLst>
              <a:ext uri="{FF2B5EF4-FFF2-40B4-BE49-F238E27FC236}">
                <a16:creationId xmlns:a16="http://schemas.microsoft.com/office/drawing/2014/main" id="{07D17C82-2B16-6CD4-146D-507E8DCB4F37}"/>
              </a:ext>
            </a:extLst>
          </p:cNvPr>
          <p:cNvCxnSpPr>
            <a:cxnSpLocks/>
          </p:cNvCxnSpPr>
          <p:nvPr/>
        </p:nvCxnSpPr>
        <p:spPr>
          <a:xfrm flipV="1">
            <a:off x="7040563" y="1409700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Přímá spojnice 187">
            <a:extLst>
              <a:ext uri="{FF2B5EF4-FFF2-40B4-BE49-F238E27FC236}">
                <a16:creationId xmlns:a16="http://schemas.microsoft.com/office/drawing/2014/main" id="{A61393AA-1955-C77A-5A81-49F0E8D7F058}"/>
              </a:ext>
            </a:extLst>
          </p:cNvPr>
          <p:cNvCxnSpPr/>
          <p:nvPr/>
        </p:nvCxnSpPr>
        <p:spPr>
          <a:xfrm>
            <a:off x="7040563" y="2214563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nice 193">
            <a:extLst>
              <a:ext uri="{FF2B5EF4-FFF2-40B4-BE49-F238E27FC236}">
                <a16:creationId xmlns:a16="http://schemas.microsoft.com/office/drawing/2014/main" id="{2BA41FB4-4B88-8592-B23E-B0F939143586}"/>
              </a:ext>
            </a:extLst>
          </p:cNvPr>
          <p:cNvCxnSpPr>
            <a:cxnSpLocks/>
          </p:cNvCxnSpPr>
          <p:nvPr/>
        </p:nvCxnSpPr>
        <p:spPr>
          <a:xfrm>
            <a:off x="7462838" y="1889125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Přímá spojnice 194">
            <a:extLst>
              <a:ext uri="{FF2B5EF4-FFF2-40B4-BE49-F238E27FC236}">
                <a16:creationId xmlns:a16="http://schemas.microsoft.com/office/drawing/2014/main" id="{B662C26B-2E65-3BA0-D8E4-0F51BD3E350B}"/>
              </a:ext>
            </a:extLst>
          </p:cNvPr>
          <p:cNvCxnSpPr>
            <a:cxnSpLocks/>
          </p:cNvCxnSpPr>
          <p:nvPr/>
        </p:nvCxnSpPr>
        <p:spPr>
          <a:xfrm>
            <a:off x="7778750" y="1716088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Přímá spojnice 195">
            <a:extLst>
              <a:ext uri="{FF2B5EF4-FFF2-40B4-BE49-F238E27FC236}">
                <a16:creationId xmlns:a16="http://schemas.microsoft.com/office/drawing/2014/main" id="{B2841A98-B5B4-2323-AD07-D464B5BFC278}"/>
              </a:ext>
            </a:extLst>
          </p:cNvPr>
          <p:cNvCxnSpPr>
            <a:cxnSpLocks/>
          </p:cNvCxnSpPr>
          <p:nvPr/>
        </p:nvCxnSpPr>
        <p:spPr>
          <a:xfrm flipH="1">
            <a:off x="7462838" y="1901825"/>
            <a:ext cx="315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Přímá spojnice 196">
            <a:extLst>
              <a:ext uri="{FF2B5EF4-FFF2-40B4-BE49-F238E27FC236}">
                <a16:creationId xmlns:a16="http://schemas.microsoft.com/office/drawing/2014/main" id="{78BDDEFA-0FE0-5B78-4188-704DCA2659CD}"/>
              </a:ext>
            </a:extLst>
          </p:cNvPr>
          <p:cNvCxnSpPr>
            <a:cxnSpLocks/>
          </p:cNvCxnSpPr>
          <p:nvPr/>
        </p:nvCxnSpPr>
        <p:spPr>
          <a:xfrm>
            <a:off x="7778750" y="1727200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25" name="TextovéPole 183">
            <a:extLst>
              <a:ext uri="{FF2B5EF4-FFF2-40B4-BE49-F238E27FC236}">
                <a16:creationId xmlns:a16="http://schemas.microsoft.com/office/drawing/2014/main" id="{E364C2C7-4FCD-FD2A-9999-7BD9332E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5" y="15017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sp>
        <p:nvSpPr>
          <p:cNvPr id="39026" name="TextovéPole 184">
            <a:extLst>
              <a:ext uri="{FF2B5EF4-FFF2-40B4-BE49-F238E27FC236}">
                <a16:creationId xmlns:a16="http://schemas.microsoft.com/office/drawing/2014/main" id="{9261E475-CDE2-B578-CD3F-AA3C5398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738" y="121126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9027" name="TextovéPole 185">
            <a:extLst>
              <a:ext uri="{FF2B5EF4-FFF2-40B4-BE49-F238E27FC236}">
                <a16:creationId xmlns:a16="http://schemas.microsoft.com/office/drawing/2014/main" id="{96D2C378-56C7-C11A-66D1-4ED17538B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1863725"/>
            <a:ext cx="27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9028" name="TextovéPole 186">
            <a:extLst>
              <a:ext uri="{FF2B5EF4-FFF2-40B4-BE49-F238E27FC236}">
                <a16:creationId xmlns:a16="http://schemas.microsoft.com/office/drawing/2014/main" id="{6725400B-E454-D9A7-0C1C-22D3EF08E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22240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9029" name="TextovéPole 187">
            <a:extLst>
              <a:ext uri="{FF2B5EF4-FFF2-40B4-BE49-F238E27FC236}">
                <a16:creationId xmlns:a16="http://schemas.microsoft.com/office/drawing/2014/main" id="{DA288C54-08C6-FF84-A5DE-1F8C372E7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2627313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cxnSp>
        <p:nvCxnSpPr>
          <p:cNvPr id="208" name="Přímá spojnice 207">
            <a:extLst>
              <a:ext uri="{FF2B5EF4-FFF2-40B4-BE49-F238E27FC236}">
                <a16:creationId xmlns:a16="http://schemas.microsoft.com/office/drawing/2014/main" id="{6E14737D-8311-348B-F82B-B328CB61D383}"/>
              </a:ext>
            </a:extLst>
          </p:cNvPr>
          <p:cNvCxnSpPr>
            <a:cxnSpLocks/>
          </p:cNvCxnSpPr>
          <p:nvPr/>
        </p:nvCxnSpPr>
        <p:spPr>
          <a:xfrm>
            <a:off x="7775575" y="2112963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Přímá spojnice 208">
            <a:extLst>
              <a:ext uri="{FF2B5EF4-FFF2-40B4-BE49-F238E27FC236}">
                <a16:creationId xmlns:a16="http://schemas.microsoft.com/office/drawing/2014/main" id="{9A4B4E32-BF91-E1A5-F570-FBA1E4025AC7}"/>
              </a:ext>
            </a:extLst>
          </p:cNvPr>
          <p:cNvCxnSpPr>
            <a:cxnSpLocks/>
          </p:cNvCxnSpPr>
          <p:nvPr/>
        </p:nvCxnSpPr>
        <p:spPr>
          <a:xfrm flipH="1">
            <a:off x="7445375" y="2614613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Přímá spojnice 209">
            <a:extLst>
              <a:ext uri="{FF2B5EF4-FFF2-40B4-BE49-F238E27FC236}">
                <a16:creationId xmlns:a16="http://schemas.microsoft.com/office/drawing/2014/main" id="{17298958-94E4-36C2-2E25-F6E038952D9F}"/>
              </a:ext>
            </a:extLst>
          </p:cNvPr>
          <p:cNvCxnSpPr>
            <a:cxnSpLocks/>
          </p:cNvCxnSpPr>
          <p:nvPr/>
        </p:nvCxnSpPr>
        <p:spPr>
          <a:xfrm>
            <a:off x="7620000" y="2386013"/>
            <a:ext cx="0" cy="461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Přímá spojnice 210">
            <a:extLst>
              <a:ext uri="{FF2B5EF4-FFF2-40B4-BE49-F238E27FC236}">
                <a16:creationId xmlns:a16="http://schemas.microsoft.com/office/drawing/2014/main" id="{FB13D626-E88C-8A01-5EE8-ECDF940A3C49}"/>
              </a:ext>
            </a:extLst>
          </p:cNvPr>
          <p:cNvCxnSpPr>
            <a:cxnSpLocks/>
          </p:cNvCxnSpPr>
          <p:nvPr/>
        </p:nvCxnSpPr>
        <p:spPr>
          <a:xfrm>
            <a:off x="7607300" y="2386013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Přímá spojnice 211">
            <a:extLst>
              <a:ext uri="{FF2B5EF4-FFF2-40B4-BE49-F238E27FC236}">
                <a16:creationId xmlns:a16="http://schemas.microsoft.com/office/drawing/2014/main" id="{7686404A-7959-2753-A707-3B1462A8A7CC}"/>
              </a:ext>
            </a:extLst>
          </p:cNvPr>
          <p:cNvCxnSpPr>
            <a:cxnSpLocks/>
          </p:cNvCxnSpPr>
          <p:nvPr/>
        </p:nvCxnSpPr>
        <p:spPr>
          <a:xfrm>
            <a:off x="7607300" y="2830513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Přímá spojnice 212">
            <a:extLst>
              <a:ext uri="{FF2B5EF4-FFF2-40B4-BE49-F238E27FC236}">
                <a16:creationId xmlns:a16="http://schemas.microsoft.com/office/drawing/2014/main" id="{83B9BAAE-024C-111A-EFB6-B20E1751D409}"/>
              </a:ext>
            </a:extLst>
          </p:cNvPr>
          <p:cNvCxnSpPr>
            <a:cxnSpLocks/>
          </p:cNvCxnSpPr>
          <p:nvPr/>
        </p:nvCxnSpPr>
        <p:spPr>
          <a:xfrm>
            <a:off x="544513" y="1266825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Přímá spojnice 213">
            <a:extLst>
              <a:ext uri="{FF2B5EF4-FFF2-40B4-BE49-F238E27FC236}">
                <a16:creationId xmlns:a16="http://schemas.microsoft.com/office/drawing/2014/main" id="{293E0633-A9D0-83B3-E7F8-B9F2ED9C9F0D}"/>
              </a:ext>
            </a:extLst>
          </p:cNvPr>
          <p:cNvCxnSpPr>
            <a:cxnSpLocks/>
          </p:cNvCxnSpPr>
          <p:nvPr/>
        </p:nvCxnSpPr>
        <p:spPr>
          <a:xfrm flipV="1">
            <a:off x="544513" y="1258888"/>
            <a:ext cx="1028700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Přímá spojnice 214">
            <a:extLst>
              <a:ext uri="{FF2B5EF4-FFF2-40B4-BE49-F238E27FC236}">
                <a16:creationId xmlns:a16="http://schemas.microsoft.com/office/drawing/2014/main" id="{3D7B50E9-D209-288F-5C6A-461F5C848040}"/>
              </a:ext>
            </a:extLst>
          </p:cNvPr>
          <p:cNvCxnSpPr/>
          <p:nvPr/>
        </p:nvCxnSpPr>
        <p:spPr>
          <a:xfrm>
            <a:off x="544513" y="2063750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Přímá spojnice 215">
            <a:extLst>
              <a:ext uri="{FF2B5EF4-FFF2-40B4-BE49-F238E27FC236}">
                <a16:creationId xmlns:a16="http://schemas.microsoft.com/office/drawing/2014/main" id="{77CB792B-814D-DDC4-A2CD-175FC50444AB}"/>
              </a:ext>
            </a:extLst>
          </p:cNvPr>
          <p:cNvCxnSpPr>
            <a:cxnSpLocks/>
          </p:cNvCxnSpPr>
          <p:nvPr/>
        </p:nvCxnSpPr>
        <p:spPr>
          <a:xfrm>
            <a:off x="955675" y="1724025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Přímá spojnice 216">
            <a:extLst>
              <a:ext uri="{FF2B5EF4-FFF2-40B4-BE49-F238E27FC236}">
                <a16:creationId xmlns:a16="http://schemas.microsoft.com/office/drawing/2014/main" id="{3772EA13-F29C-FD30-0C6A-841938DC77C6}"/>
              </a:ext>
            </a:extLst>
          </p:cNvPr>
          <p:cNvCxnSpPr>
            <a:cxnSpLocks/>
          </p:cNvCxnSpPr>
          <p:nvPr/>
        </p:nvCxnSpPr>
        <p:spPr>
          <a:xfrm>
            <a:off x="1319213" y="2032000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Přímá spojnice 217">
            <a:extLst>
              <a:ext uri="{FF2B5EF4-FFF2-40B4-BE49-F238E27FC236}">
                <a16:creationId xmlns:a16="http://schemas.microsoft.com/office/drawing/2014/main" id="{92A29DDA-DBD2-9BBD-08B7-58E4EE996200}"/>
              </a:ext>
            </a:extLst>
          </p:cNvPr>
          <p:cNvCxnSpPr>
            <a:cxnSpLocks/>
          </p:cNvCxnSpPr>
          <p:nvPr/>
        </p:nvCxnSpPr>
        <p:spPr>
          <a:xfrm flipH="1">
            <a:off x="1120775" y="2219325"/>
            <a:ext cx="198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Přímá spojnice 218">
            <a:extLst>
              <a:ext uri="{FF2B5EF4-FFF2-40B4-BE49-F238E27FC236}">
                <a16:creationId xmlns:a16="http://schemas.microsoft.com/office/drawing/2014/main" id="{22487AF1-A998-6FA1-D0EC-91DD4F91FEA8}"/>
              </a:ext>
            </a:extLst>
          </p:cNvPr>
          <p:cNvCxnSpPr>
            <a:cxnSpLocks/>
          </p:cNvCxnSpPr>
          <p:nvPr/>
        </p:nvCxnSpPr>
        <p:spPr>
          <a:xfrm>
            <a:off x="1319213" y="2043113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42" name="TextovéPole 166">
            <a:extLst>
              <a:ext uri="{FF2B5EF4-FFF2-40B4-BE49-F238E27FC236}">
                <a16:creationId xmlns:a16="http://schemas.microsoft.com/office/drawing/2014/main" id="{E06795A2-2047-A1A4-C7CD-0C6361BAA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989013"/>
            <a:ext cx="34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9043" name="TextovéPole 167">
            <a:extLst>
              <a:ext uri="{FF2B5EF4-FFF2-40B4-BE49-F238E27FC236}">
                <a16:creationId xmlns:a16="http://schemas.microsoft.com/office/drawing/2014/main" id="{7E45129E-5145-EECB-3625-398FF897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1444625"/>
            <a:ext cx="32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9044" name="TextovéPole 168">
            <a:extLst>
              <a:ext uri="{FF2B5EF4-FFF2-40B4-BE49-F238E27FC236}">
                <a16:creationId xmlns:a16="http://schemas.microsoft.com/office/drawing/2014/main" id="{EE125841-3E96-79C1-0A1D-E3E7A238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597150"/>
            <a:ext cx="27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9045" name="TextovéPole 169">
            <a:extLst>
              <a:ext uri="{FF2B5EF4-FFF2-40B4-BE49-F238E27FC236}">
                <a16:creationId xmlns:a16="http://schemas.microsoft.com/office/drawing/2014/main" id="{AADEC343-BF6A-2512-F63D-C94305D7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830388"/>
            <a:ext cx="34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sp>
        <p:nvSpPr>
          <p:cNvPr id="39046" name="TextovéPole 170">
            <a:extLst>
              <a:ext uri="{FF2B5EF4-FFF2-40B4-BE49-F238E27FC236}">
                <a16:creationId xmlns:a16="http://schemas.microsoft.com/office/drawing/2014/main" id="{0EE944B7-5A40-BAAD-363C-B37287049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2233613"/>
            <a:ext cx="32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cxnSp>
        <p:nvCxnSpPr>
          <p:cNvPr id="225" name="Přímá spojnice 224">
            <a:extLst>
              <a:ext uri="{FF2B5EF4-FFF2-40B4-BE49-F238E27FC236}">
                <a16:creationId xmlns:a16="http://schemas.microsoft.com/office/drawing/2014/main" id="{826F9DC0-6089-E8F2-37E2-D1A345BC0B8A}"/>
              </a:ext>
            </a:extLst>
          </p:cNvPr>
          <p:cNvCxnSpPr>
            <a:cxnSpLocks/>
          </p:cNvCxnSpPr>
          <p:nvPr/>
        </p:nvCxnSpPr>
        <p:spPr>
          <a:xfrm>
            <a:off x="1316038" y="24288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Přímá spojnice 225">
            <a:extLst>
              <a:ext uri="{FF2B5EF4-FFF2-40B4-BE49-F238E27FC236}">
                <a16:creationId xmlns:a16="http://schemas.microsoft.com/office/drawing/2014/main" id="{AF932006-3617-3FFA-9240-023AC51B0068}"/>
              </a:ext>
            </a:extLst>
          </p:cNvPr>
          <p:cNvCxnSpPr>
            <a:cxnSpLocks/>
          </p:cNvCxnSpPr>
          <p:nvPr/>
        </p:nvCxnSpPr>
        <p:spPr>
          <a:xfrm flipH="1">
            <a:off x="946150" y="2455863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nice 226">
            <a:extLst>
              <a:ext uri="{FF2B5EF4-FFF2-40B4-BE49-F238E27FC236}">
                <a16:creationId xmlns:a16="http://schemas.microsoft.com/office/drawing/2014/main" id="{684FD781-F3DB-335D-FC2F-AA041F758DE5}"/>
              </a:ext>
            </a:extLst>
          </p:cNvPr>
          <p:cNvCxnSpPr>
            <a:cxnSpLocks/>
          </p:cNvCxnSpPr>
          <p:nvPr/>
        </p:nvCxnSpPr>
        <p:spPr>
          <a:xfrm>
            <a:off x="1133475" y="2225675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Přímá spojnice 227">
            <a:extLst>
              <a:ext uri="{FF2B5EF4-FFF2-40B4-BE49-F238E27FC236}">
                <a16:creationId xmlns:a16="http://schemas.microsoft.com/office/drawing/2014/main" id="{D31BE769-44BA-061B-CCCD-3729C5C4E173}"/>
              </a:ext>
            </a:extLst>
          </p:cNvPr>
          <p:cNvCxnSpPr>
            <a:cxnSpLocks/>
          </p:cNvCxnSpPr>
          <p:nvPr/>
        </p:nvCxnSpPr>
        <p:spPr>
          <a:xfrm>
            <a:off x="966788" y="1724025"/>
            <a:ext cx="606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Přímá spojnice 228">
            <a:extLst>
              <a:ext uri="{FF2B5EF4-FFF2-40B4-BE49-F238E27FC236}">
                <a16:creationId xmlns:a16="http://schemas.microsoft.com/office/drawing/2014/main" id="{20D75806-A724-ADEA-AB05-5425AC5F65FF}"/>
              </a:ext>
            </a:extLst>
          </p:cNvPr>
          <p:cNvCxnSpPr>
            <a:cxnSpLocks/>
          </p:cNvCxnSpPr>
          <p:nvPr/>
        </p:nvCxnSpPr>
        <p:spPr>
          <a:xfrm>
            <a:off x="1120775" y="2792413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Přímá spojnice 229">
            <a:extLst>
              <a:ext uri="{FF2B5EF4-FFF2-40B4-BE49-F238E27FC236}">
                <a16:creationId xmlns:a16="http://schemas.microsoft.com/office/drawing/2014/main" id="{1CD47525-B328-9055-E1C6-9513FB85065E}"/>
              </a:ext>
            </a:extLst>
          </p:cNvPr>
          <p:cNvCxnSpPr>
            <a:cxnSpLocks/>
          </p:cNvCxnSpPr>
          <p:nvPr/>
        </p:nvCxnSpPr>
        <p:spPr>
          <a:xfrm>
            <a:off x="4803775" y="1395413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Přímá spojnice 230">
            <a:extLst>
              <a:ext uri="{FF2B5EF4-FFF2-40B4-BE49-F238E27FC236}">
                <a16:creationId xmlns:a16="http://schemas.microsoft.com/office/drawing/2014/main" id="{7499CF20-C84E-9C66-A704-C11AD4F72E75}"/>
              </a:ext>
            </a:extLst>
          </p:cNvPr>
          <p:cNvCxnSpPr>
            <a:cxnSpLocks/>
          </p:cNvCxnSpPr>
          <p:nvPr/>
        </p:nvCxnSpPr>
        <p:spPr>
          <a:xfrm flipV="1">
            <a:off x="4803775" y="1387475"/>
            <a:ext cx="1030288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Přímá spojnice 231">
            <a:extLst>
              <a:ext uri="{FF2B5EF4-FFF2-40B4-BE49-F238E27FC236}">
                <a16:creationId xmlns:a16="http://schemas.microsoft.com/office/drawing/2014/main" id="{CF05CEDB-714A-2509-146A-1F8A56F2B6A8}"/>
              </a:ext>
            </a:extLst>
          </p:cNvPr>
          <p:cNvCxnSpPr/>
          <p:nvPr/>
        </p:nvCxnSpPr>
        <p:spPr>
          <a:xfrm>
            <a:off x="4803775" y="2192338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Přímá spojnice 232">
            <a:extLst>
              <a:ext uri="{FF2B5EF4-FFF2-40B4-BE49-F238E27FC236}">
                <a16:creationId xmlns:a16="http://schemas.microsoft.com/office/drawing/2014/main" id="{300FDF78-951F-182E-72A7-27E4D13A6790}"/>
              </a:ext>
            </a:extLst>
          </p:cNvPr>
          <p:cNvCxnSpPr>
            <a:cxnSpLocks/>
          </p:cNvCxnSpPr>
          <p:nvPr/>
        </p:nvCxnSpPr>
        <p:spPr>
          <a:xfrm>
            <a:off x="5226050" y="1865313"/>
            <a:ext cx="0" cy="725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Přímá spojnice 233">
            <a:extLst>
              <a:ext uri="{FF2B5EF4-FFF2-40B4-BE49-F238E27FC236}">
                <a16:creationId xmlns:a16="http://schemas.microsoft.com/office/drawing/2014/main" id="{07B5EC28-3A2A-C977-FD7E-BDA80286F325}"/>
              </a:ext>
            </a:extLst>
          </p:cNvPr>
          <p:cNvCxnSpPr>
            <a:cxnSpLocks/>
          </p:cNvCxnSpPr>
          <p:nvPr/>
        </p:nvCxnSpPr>
        <p:spPr>
          <a:xfrm>
            <a:off x="5541963" y="1692275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Přímá spojnice 234">
            <a:extLst>
              <a:ext uri="{FF2B5EF4-FFF2-40B4-BE49-F238E27FC236}">
                <a16:creationId xmlns:a16="http://schemas.microsoft.com/office/drawing/2014/main" id="{4640C738-EBE9-3598-1972-252E8D7DB85E}"/>
              </a:ext>
            </a:extLst>
          </p:cNvPr>
          <p:cNvCxnSpPr>
            <a:cxnSpLocks/>
          </p:cNvCxnSpPr>
          <p:nvPr/>
        </p:nvCxnSpPr>
        <p:spPr>
          <a:xfrm flipH="1">
            <a:off x="5226050" y="1878013"/>
            <a:ext cx="3159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Přímá spojnice 235">
            <a:extLst>
              <a:ext uri="{FF2B5EF4-FFF2-40B4-BE49-F238E27FC236}">
                <a16:creationId xmlns:a16="http://schemas.microsoft.com/office/drawing/2014/main" id="{9568727A-5486-AC6E-344F-828287936B63}"/>
              </a:ext>
            </a:extLst>
          </p:cNvPr>
          <p:cNvCxnSpPr>
            <a:cxnSpLocks/>
          </p:cNvCxnSpPr>
          <p:nvPr/>
        </p:nvCxnSpPr>
        <p:spPr>
          <a:xfrm>
            <a:off x="5541963" y="170338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59" name="TextovéPole 115">
            <a:extLst>
              <a:ext uri="{FF2B5EF4-FFF2-40B4-BE49-F238E27FC236}">
                <a16:creationId xmlns:a16="http://schemas.microsoft.com/office/drawing/2014/main" id="{953A9CD5-0B7F-60F9-7ECF-4FE12084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1477963"/>
            <a:ext cx="341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9060" name="TextovéPole 116">
            <a:extLst>
              <a:ext uri="{FF2B5EF4-FFF2-40B4-BE49-F238E27FC236}">
                <a16:creationId xmlns:a16="http://schemas.microsoft.com/office/drawing/2014/main" id="{84C62E4E-B7F8-8787-A7C0-425BFA1D6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1187450"/>
            <a:ext cx="32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9061" name="TextovéPole 117">
            <a:extLst>
              <a:ext uri="{FF2B5EF4-FFF2-40B4-BE49-F238E27FC236}">
                <a16:creationId xmlns:a16="http://schemas.microsoft.com/office/drawing/2014/main" id="{86C96317-CFAB-AF0D-15A9-2976362A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3" y="1839913"/>
            <a:ext cx="27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9062" name="TextovéPole 118">
            <a:extLst>
              <a:ext uri="{FF2B5EF4-FFF2-40B4-BE49-F238E27FC236}">
                <a16:creationId xmlns:a16="http://schemas.microsoft.com/office/drawing/2014/main" id="{E2EAA622-1001-FFBA-EF7C-B6566E5D6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2201863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9063" name="TextovéPole 119">
            <a:extLst>
              <a:ext uri="{FF2B5EF4-FFF2-40B4-BE49-F238E27FC236}">
                <a16:creationId xmlns:a16="http://schemas.microsoft.com/office/drawing/2014/main" id="{1F81FE4D-2994-8939-F587-78050235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3" y="2605088"/>
            <a:ext cx="325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242" name="Přímá spojnice 241">
            <a:extLst>
              <a:ext uri="{FF2B5EF4-FFF2-40B4-BE49-F238E27FC236}">
                <a16:creationId xmlns:a16="http://schemas.microsoft.com/office/drawing/2014/main" id="{0387C44F-9C09-DA4E-F547-2FCC4FA572BD}"/>
              </a:ext>
            </a:extLst>
          </p:cNvPr>
          <p:cNvCxnSpPr>
            <a:cxnSpLocks/>
          </p:cNvCxnSpPr>
          <p:nvPr/>
        </p:nvCxnSpPr>
        <p:spPr>
          <a:xfrm>
            <a:off x="5540375" y="2089150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Přímá spojnice 242">
            <a:extLst>
              <a:ext uri="{FF2B5EF4-FFF2-40B4-BE49-F238E27FC236}">
                <a16:creationId xmlns:a16="http://schemas.microsoft.com/office/drawing/2014/main" id="{CF066A24-F907-9033-97FB-D6511AF6A3E6}"/>
              </a:ext>
            </a:extLst>
          </p:cNvPr>
          <p:cNvCxnSpPr>
            <a:cxnSpLocks/>
          </p:cNvCxnSpPr>
          <p:nvPr/>
        </p:nvCxnSpPr>
        <p:spPr>
          <a:xfrm flipH="1">
            <a:off x="5208588" y="2590800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Přímá spojnice 243">
            <a:extLst>
              <a:ext uri="{FF2B5EF4-FFF2-40B4-BE49-F238E27FC236}">
                <a16:creationId xmlns:a16="http://schemas.microsoft.com/office/drawing/2014/main" id="{BDF493DB-6C45-EA43-854B-640133232BC0}"/>
              </a:ext>
            </a:extLst>
          </p:cNvPr>
          <p:cNvCxnSpPr>
            <a:cxnSpLocks/>
          </p:cNvCxnSpPr>
          <p:nvPr/>
        </p:nvCxnSpPr>
        <p:spPr>
          <a:xfrm>
            <a:off x="5383213" y="2363788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Přímá spojnice 244">
            <a:extLst>
              <a:ext uri="{FF2B5EF4-FFF2-40B4-BE49-F238E27FC236}">
                <a16:creationId xmlns:a16="http://schemas.microsoft.com/office/drawing/2014/main" id="{E44406BB-4B9C-DD38-21DE-5B0CEA9620DA}"/>
              </a:ext>
            </a:extLst>
          </p:cNvPr>
          <p:cNvCxnSpPr>
            <a:cxnSpLocks/>
          </p:cNvCxnSpPr>
          <p:nvPr/>
        </p:nvCxnSpPr>
        <p:spPr>
          <a:xfrm>
            <a:off x="5372100" y="2363788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Přímá spojnice 245">
            <a:extLst>
              <a:ext uri="{FF2B5EF4-FFF2-40B4-BE49-F238E27FC236}">
                <a16:creationId xmlns:a16="http://schemas.microsoft.com/office/drawing/2014/main" id="{C91D56E0-86CD-3D69-7365-E33933C7648C}"/>
              </a:ext>
            </a:extLst>
          </p:cNvPr>
          <p:cNvCxnSpPr>
            <a:cxnSpLocks/>
          </p:cNvCxnSpPr>
          <p:nvPr/>
        </p:nvCxnSpPr>
        <p:spPr>
          <a:xfrm>
            <a:off x="5372100" y="2806700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Přímá spojnice 246">
            <a:extLst>
              <a:ext uri="{FF2B5EF4-FFF2-40B4-BE49-F238E27FC236}">
                <a16:creationId xmlns:a16="http://schemas.microsoft.com/office/drawing/2014/main" id="{F8333D02-6AF9-DF43-ED7C-8A9B95C3544C}"/>
              </a:ext>
            </a:extLst>
          </p:cNvPr>
          <p:cNvCxnSpPr>
            <a:cxnSpLocks/>
          </p:cNvCxnSpPr>
          <p:nvPr/>
        </p:nvCxnSpPr>
        <p:spPr>
          <a:xfrm>
            <a:off x="2568575" y="1320800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Přímá spojnice 247">
            <a:extLst>
              <a:ext uri="{FF2B5EF4-FFF2-40B4-BE49-F238E27FC236}">
                <a16:creationId xmlns:a16="http://schemas.microsoft.com/office/drawing/2014/main" id="{B246F414-5CD0-8ED3-677A-131477719C2F}"/>
              </a:ext>
            </a:extLst>
          </p:cNvPr>
          <p:cNvCxnSpPr>
            <a:cxnSpLocks/>
          </p:cNvCxnSpPr>
          <p:nvPr/>
        </p:nvCxnSpPr>
        <p:spPr>
          <a:xfrm flipV="1">
            <a:off x="2568575" y="1312863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Přímá spojnice 248">
            <a:extLst>
              <a:ext uri="{FF2B5EF4-FFF2-40B4-BE49-F238E27FC236}">
                <a16:creationId xmlns:a16="http://schemas.microsoft.com/office/drawing/2014/main" id="{55E0DE0B-F30E-561D-350C-5B57E75C2664}"/>
              </a:ext>
            </a:extLst>
          </p:cNvPr>
          <p:cNvCxnSpPr/>
          <p:nvPr/>
        </p:nvCxnSpPr>
        <p:spPr>
          <a:xfrm>
            <a:off x="2568575" y="2117725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Přímá spojnice 249">
            <a:extLst>
              <a:ext uri="{FF2B5EF4-FFF2-40B4-BE49-F238E27FC236}">
                <a16:creationId xmlns:a16="http://schemas.microsoft.com/office/drawing/2014/main" id="{F3A70366-B6E9-33BD-4406-487219171356}"/>
              </a:ext>
            </a:extLst>
          </p:cNvPr>
          <p:cNvCxnSpPr>
            <a:cxnSpLocks/>
          </p:cNvCxnSpPr>
          <p:nvPr/>
        </p:nvCxnSpPr>
        <p:spPr>
          <a:xfrm>
            <a:off x="2979738" y="1778000"/>
            <a:ext cx="0" cy="72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Přímá spojnice 250">
            <a:extLst>
              <a:ext uri="{FF2B5EF4-FFF2-40B4-BE49-F238E27FC236}">
                <a16:creationId xmlns:a16="http://schemas.microsoft.com/office/drawing/2014/main" id="{FA13C633-2A95-0619-1ECE-D15AEC3DF9FF}"/>
              </a:ext>
            </a:extLst>
          </p:cNvPr>
          <p:cNvCxnSpPr>
            <a:cxnSpLocks/>
          </p:cNvCxnSpPr>
          <p:nvPr/>
        </p:nvCxnSpPr>
        <p:spPr>
          <a:xfrm>
            <a:off x="3343275" y="20875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Přímá spojnice 251">
            <a:extLst>
              <a:ext uri="{FF2B5EF4-FFF2-40B4-BE49-F238E27FC236}">
                <a16:creationId xmlns:a16="http://schemas.microsoft.com/office/drawing/2014/main" id="{9D6B76DC-E521-299D-D362-D577D8D1ED4C}"/>
              </a:ext>
            </a:extLst>
          </p:cNvPr>
          <p:cNvCxnSpPr>
            <a:cxnSpLocks/>
          </p:cNvCxnSpPr>
          <p:nvPr/>
        </p:nvCxnSpPr>
        <p:spPr>
          <a:xfrm flipH="1">
            <a:off x="3144838" y="2273300"/>
            <a:ext cx="198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Přímá spojnice 252">
            <a:extLst>
              <a:ext uri="{FF2B5EF4-FFF2-40B4-BE49-F238E27FC236}">
                <a16:creationId xmlns:a16="http://schemas.microsoft.com/office/drawing/2014/main" id="{35ACF63D-0FA4-D7C3-DBB1-55991EF25AA8}"/>
              </a:ext>
            </a:extLst>
          </p:cNvPr>
          <p:cNvCxnSpPr>
            <a:cxnSpLocks/>
          </p:cNvCxnSpPr>
          <p:nvPr/>
        </p:nvCxnSpPr>
        <p:spPr>
          <a:xfrm>
            <a:off x="3343275" y="2098675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76" name="TextovéPole 132">
            <a:extLst>
              <a:ext uri="{FF2B5EF4-FFF2-40B4-BE49-F238E27FC236}">
                <a16:creationId xmlns:a16="http://schemas.microsoft.com/office/drawing/2014/main" id="{C95A4D24-859A-5EA2-1DFA-1989D839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104298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</a:t>
            </a:r>
          </a:p>
        </p:txBody>
      </p:sp>
      <p:sp>
        <p:nvSpPr>
          <p:cNvPr id="39077" name="TextovéPole 133">
            <a:extLst>
              <a:ext uri="{FF2B5EF4-FFF2-40B4-BE49-F238E27FC236}">
                <a16:creationId xmlns:a16="http://schemas.microsoft.com/office/drawing/2014/main" id="{1D084F4D-7C96-CAFD-265F-0D3D487CA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1498600"/>
            <a:ext cx="32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39078" name="TextovéPole 134">
            <a:extLst>
              <a:ext uri="{FF2B5EF4-FFF2-40B4-BE49-F238E27FC236}">
                <a16:creationId xmlns:a16="http://schemas.microsoft.com/office/drawing/2014/main" id="{DEC02A34-FBCA-9400-6553-B4F1A90CB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51125"/>
            <a:ext cx="27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</a:t>
            </a:r>
          </a:p>
        </p:txBody>
      </p:sp>
      <p:sp>
        <p:nvSpPr>
          <p:cNvPr id="39079" name="TextovéPole 135">
            <a:extLst>
              <a:ext uri="{FF2B5EF4-FFF2-40B4-BE49-F238E27FC236}">
                <a16:creationId xmlns:a16="http://schemas.microsoft.com/office/drawing/2014/main" id="{2671DD27-0BE3-E188-5719-28C68010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1884363"/>
            <a:ext cx="341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</a:t>
            </a:r>
          </a:p>
        </p:txBody>
      </p:sp>
      <p:sp>
        <p:nvSpPr>
          <p:cNvPr id="39080" name="TextovéPole 136">
            <a:extLst>
              <a:ext uri="{FF2B5EF4-FFF2-40B4-BE49-F238E27FC236}">
                <a16:creationId xmlns:a16="http://schemas.microsoft.com/office/drawing/2014/main" id="{2C81CCF5-E360-0A71-09B7-7E9A5692F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2287588"/>
            <a:ext cx="325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</a:t>
            </a:r>
          </a:p>
        </p:txBody>
      </p:sp>
      <p:cxnSp>
        <p:nvCxnSpPr>
          <p:cNvPr id="259" name="Přímá spojnice 258">
            <a:extLst>
              <a:ext uri="{FF2B5EF4-FFF2-40B4-BE49-F238E27FC236}">
                <a16:creationId xmlns:a16="http://schemas.microsoft.com/office/drawing/2014/main" id="{79D890D3-DAB6-EE23-3FF9-AEEB75237926}"/>
              </a:ext>
            </a:extLst>
          </p:cNvPr>
          <p:cNvCxnSpPr>
            <a:cxnSpLocks/>
          </p:cNvCxnSpPr>
          <p:nvPr/>
        </p:nvCxnSpPr>
        <p:spPr>
          <a:xfrm>
            <a:off x="3340100" y="248443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Přímá spojnice 259">
            <a:extLst>
              <a:ext uri="{FF2B5EF4-FFF2-40B4-BE49-F238E27FC236}">
                <a16:creationId xmlns:a16="http://schemas.microsoft.com/office/drawing/2014/main" id="{E7933B05-2D0D-3442-501E-284711AA7A96}"/>
              </a:ext>
            </a:extLst>
          </p:cNvPr>
          <p:cNvCxnSpPr>
            <a:cxnSpLocks/>
          </p:cNvCxnSpPr>
          <p:nvPr/>
        </p:nvCxnSpPr>
        <p:spPr>
          <a:xfrm flipH="1">
            <a:off x="2970213" y="2509838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římá spojnice 260">
            <a:extLst>
              <a:ext uri="{FF2B5EF4-FFF2-40B4-BE49-F238E27FC236}">
                <a16:creationId xmlns:a16="http://schemas.microsoft.com/office/drawing/2014/main" id="{1E2AD1B5-EAF0-6D4A-07F2-54F9A967898F}"/>
              </a:ext>
            </a:extLst>
          </p:cNvPr>
          <p:cNvCxnSpPr>
            <a:cxnSpLocks/>
          </p:cNvCxnSpPr>
          <p:nvPr/>
        </p:nvCxnSpPr>
        <p:spPr>
          <a:xfrm>
            <a:off x="3157538" y="2279650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Přímá spojnice 261">
            <a:extLst>
              <a:ext uri="{FF2B5EF4-FFF2-40B4-BE49-F238E27FC236}">
                <a16:creationId xmlns:a16="http://schemas.microsoft.com/office/drawing/2014/main" id="{3C264215-A02A-00CC-643A-291BD80CFCA1}"/>
              </a:ext>
            </a:extLst>
          </p:cNvPr>
          <p:cNvCxnSpPr>
            <a:cxnSpLocks/>
          </p:cNvCxnSpPr>
          <p:nvPr/>
        </p:nvCxnSpPr>
        <p:spPr>
          <a:xfrm>
            <a:off x="2990850" y="1778000"/>
            <a:ext cx="606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Přímá spojnice 262">
            <a:extLst>
              <a:ext uri="{FF2B5EF4-FFF2-40B4-BE49-F238E27FC236}">
                <a16:creationId xmlns:a16="http://schemas.microsoft.com/office/drawing/2014/main" id="{CF5CE2FA-F165-DBB9-46B5-F77FA67EB5F7}"/>
              </a:ext>
            </a:extLst>
          </p:cNvPr>
          <p:cNvCxnSpPr>
            <a:cxnSpLocks/>
          </p:cNvCxnSpPr>
          <p:nvPr/>
        </p:nvCxnSpPr>
        <p:spPr>
          <a:xfrm>
            <a:off x="3144838" y="2846388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6">
            <a:extLst>
              <a:ext uri="{FF2B5EF4-FFF2-40B4-BE49-F238E27FC236}">
                <a16:creationId xmlns:a16="http://schemas.microsoft.com/office/drawing/2014/main" id="{A53215C0-70E4-4ADF-2844-E0C3D04B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610C3D42-D7E8-2B4A-B6C9-483BD89E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ovéPole 5">
            <a:extLst>
              <a:ext uri="{FF2B5EF4-FFF2-40B4-BE49-F238E27FC236}">
                <a16:creationId xmlns:a16="http://schemas.microsoft.com/office/drawing/2014/main" id="{99469874-69B3-5885-2BCC-6C75D72C8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68413"/>
            <a:ext cx="8785225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Bootstrap does not behave like the statistic p-value. 95</a:t>
            </a:r>
            <a:r>
              <a:rPr lang="en-US" altLang="cs-CZ" sz="2300">
                <a:latin typeface="Arial" panose="020B0604020202020204" pitchFamily="34" charset="0"/>
                <a:cs typeface="Arial" panose="020B0604020202020204" pitchFamily="34" charset="0"/>
              </a:rPr>
              <a:t>% bootstrap </a:t>
            </a:r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does not mean that we can reject alternative splits at the probability level 5</a:t>
            </a:r>
            <a:r>
              <a:rPr lang="en-US" altLang="cs-CZ" sz="230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There is a method how to transform BP to aBP (adjustedBP), which behave as p-value. Simulations showed that aBP are generally higher than BP. </a:t>
            </a:r>
            <a:r>
              <a:rPr lang="cs-CZ" altLang="cs-CZ" sz="2300" b="1">
                <a:latin typeface="Arial" panose="020B0604020202020204" pitchFamily="34" charset="0"/>
                <a:cs typeface="Arial" panose="020B0604020202020204" pitchFamily="34" charset="0"/>
              </a:rPr>
              <a:t>Bootstrap 80 corresponds approximately to 95</a:t>
            </a:r>
            <a:r>
              <a:rPr lang="en-US" altLang="cs-CZ" sz="2300" b="1">
                <a:latin typeface="Arial" panose="020B0604020202020204" pitchFamily="34" charset="0"/>
                <a:cs typeface="Arial" panose="020B0604020202020204" pitchFamily="34" charset="0"/>
              </a:rPr>
              <a:t>% a</a:t>
            </a:r>
            <a:r>
              <a:rPr lang="cs-CZ" altLang="cs-CZ" sz="2300" b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cs-CZ" sz="2300" b="1"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cs-CZ" altLang="cs-CZ" sz="2300" b="1">
                <a:latin typeface="Arial" panose="020B0604020202020204" pitchFamily="34" charset="0"/>
                <a:cs typeface="Arial" panose="020B0604020202020204" pitchFamily="34" charset="0"/>
              </a:rPr>
              <a:t>corresponds to approx. 98-99%.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Accelerated algorithms: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RELL, RAxML rapid BS, aLRT, UFboot (the latter provides values similar to p-value)</a:t>
            </a:r>
          </a:p>
        </p:txBody>
      </p:sp>
      <p:sp>
        <p:nvSpPr>
          <p:cNvPr id="39941" name="TextovéPole 6">
            <a:extLst>
              <a:ext uri="{FF2B5EF4-FFF2-40B4-BE49-F238E27FC236}">
                <a16:creationId xmlns:a16="http://schemas.microsoft.com/office/drawing/2014/main" id="{E68B070E-A57D-F702-D596-45B2CD31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329238"/>
            <a:ext cx="5832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Software:  http://www.mathstat.dal.ca/~tsusko/src/aBPn.exe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7B7FB5D4-4C14-712D-DC2A-AE3338EB69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207375" cy="4114800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Other resampling methods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Ressampling without replacement selects k</a:t>
            </a:r>
            <a:r>
              <a:rPr lang="en-GB" altLang="cs-CZ">
                <a:latin typeface="Arial" panose="020B0604020202020204" pitchFamily="34" charset="0"/>
                <a:cs typeface="Arial" panose="020B0604020202020204" pitchFamily="34" charset="0"/>
              </a:rPr>
              <a:t>% of sites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16">
            <a:extLst>
              <a:ext uri="{FF2B5EF4-FFF2-40B4-BE49-F238E27FC236}">
                <a16:creationId xmlns:a16="http://schemas.microsoft.com/office/drawing/2014/main" id="{A79F656F-CCE0-BC0A-59CB-0BB466716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JACKKNIFE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>
            <a:extLst>
              <a:ext uri="{FF2B5EF4-FFF2-40B4-BE49-F238E27FC236}">
                <a16:creationId xmlns:a16="http://schemas.microsoft.com/office/drawing/2014/main" id="{F3A30F4F-D8DB-EF89-BCE5-D97453A7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19325"/>
            <a:ext cx="2397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123456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A	catcga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B	ccgggt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C	gcggga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D	gaacgt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5E95AD2-AA66-C3F1-B45E-8CE2550767DF}"/>
              </a:ext>
            </a:extLst>
          </p:cNvPr>
          <p:cNvSpPr/>
          <p:nvPr/>
        </p:nvSpPr>
        <p:spPr>
          <a:xfrm>
            <a:off x="1371600" y="4886325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A3E1F1-2741-8F33-49B9-C035583E8DC7}"/>
              </a:ext>
            </a:extLst>
          </p:cNvPr>
          <p:cNvCxnSpPr/>
          <p:nvPr/>
        </p:nvCxnSpPr>
        <p:spPr>
          <a:xfrm rot="5400000" flipH="1" flipV="1">
            <a:off x="762000" y="5953125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A9BE6A-0604-F7A8-ACB4-9026B74D7AB0}"/>
              </a:ext>
            </a:extLst>
          </p:cNvPr>
          <p:cNvCxnSpPr/>
          <p:nvPr/>
        </p:nvCxnSpPr>
        <p:spPr>
          <a:xfrm>
            <a:off x="1143000" y="5953125"/>
            <a:ext cx="1066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7D645C-7510-F493-8EC4-A42F955C5F15}"/>
              </a:ext>
            </a:extLst>
          </p:cNvPr>
          <p:cNvCxnSpPr/>
          <p:nvPr/>
        </p:nvCxnSpPr>
        <p:spPr>
          <a:xfrm rot="5400000" flipH="1" flipV="1">
            <a:off x="2209800" y="5572125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994DE-66F1-5239-0EE6-953BF9ED9633}"/>
              </a:ext>
            </a:extLst>
          </p:cNvPr>
          <p:cNvCxnSpPr/>
          <p:nvPr/>
        </p:nvCxnSpPr>
        <p:spPr>
          <a:xfrm rot="16200000" flipH="1">
            <a:off x="2209800" y="5953125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A9E18-0EF8-EB11-E7E9-C1675620584B}"/>
              </a:ext>
            </a:extLst>
          </p:cNvPr>
          <p:cNvCxnSpPr/>
          <p:nvPr/>
        </p:nvCxnSpPr>
        <p:spPr>
          <a:xfrm rot="16200000" flipH="1">
            <a:off x="762000" y="5572125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TextBox 11">
            <a:extLst>
              <a:ext uri="{FF2B5EF4-FFF2-40B4-BE49-F238E27FC236}">
                <a16:creationId xmlns:a16="http://schemas.microsoft.com/office/drawing/2014/main" id="{6796BC5B-348C-80BF-4EFB-2C9D9BDC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643438"/>
            <a:ext cx="1984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>
                <a:latin typeface="Calibri" panose="020F0502020204030204" pitchFamily="34" charset="0"/>
              </a:rPr>
              <a:t>Reconstructed</a:t>
            </a:r>
            <a:br>
              <a:rPr lang="en-GB" altLang="cs-CZ" sz="2400">
                <a:latin typeface="Calibri" panose="020F0502020204030204" pitchFamily="34" charset="0"/>
              </a:rPr>
            </a:br>
            <a:r>
              <a:rPr lang="en-GB" altLang="cs-CZ" sz="2400">
                <a:latin typeface="Calibri" panose="020F0502020204030204" pitchFamily="34" charset="0"/>
              </a:rPr>
              <a:t>tree</a:t>
            </a:r>
            <a:endParaRPr lang="en-US" altLang="cs-CZ" sz="2400">
              <a:latin typeface="Calibri" panose="020F0502020204030204" pitchFamily="34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52D1F9C-D3DE-F60A-2FEF-FB2A379F2085}"/>
              </a:ext>
            </a:extLst>
          </p:cNvPr>
          <p:cNvSpPr/>
          <p:nvPr/>
        </p:nvSpPr>
        <p:spPr>
          <a:xfrm rot="20940160">
            <a:off x="3280213" y="2177580"/>
            <a:ext cx="19812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3C0A42A-7BBA-58AB-2BC7-58B9397A2541}"/>
              </a:ext>
            </a:extLst>
          </p:cNvPr>
          <p:cNvSpPr/>
          <p:nvPr/>
        </p:nvSpPr>
        <p:spPr>
          <a:xfrm rot="21408060">
            <a:off x="3347965" y="2863379"/>
            <a:ext cx="19812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EDA2C09-A6E1-275C-4330-05BE696E0132}"/>
              </a:ext>
            </a:extLst>
          </p:cNvPr>
          <p:cNvSpPr/>
          <p:nvPr/>
        </p:nvSpPr>
        <p:spPr>
          <a:xfrm rot="163750">
            <a:off x="3348481" y="3620070"/>
            <a:ext cx="19812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8FDB2B7-EAA8-8A51-C027-2E428D58FD13}"/>
              </a:ext>
            </a:extLst>
          </p:cNvPr>
          <p:cNvSpPr/>
          <p:nvPr/>
        </p:nvSpPr>
        <p:spPr>
          <a:xfrm rot="541518">
            <a:off x="3280213" y="4278289"/>
            <a:ext cx="19812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006" name="TextBox 16">
            <a:extLst>
              <a:ext uri="{FF2B5EF4-FFF2-40B4-BE49-F238E27FC236}">
                <a16:creationId xmlns:a16="http://schemas.microsoft.com/office/drawing/2014/main" id="{9BC67F86-7036-56A0-C0CB-03C2685E8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762125"/>
            <a:ext cx="82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342</a:t>
            </a:r>
          </a:p>
        </p:txBody>
      </p:sp>
      <p:sp>
        <p:nvSpPr>
          <p:cNvPr id="42007" name="TextBox 17">
            <a:extLst>
              <a:ext uri="{FF2B5EF4-FFF2-40B4-BE49-F238E27FC236}">
                <a16:creationId xmlns:a16="http://schemas.microsoft.com/office/drawing/2014/main" id="{E8BA883F-0A95-4B4A-2E2E-3A70686E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600325"/>
            <a:ext cx="82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42008" name="TextBox 18">
            <a:extLst>
              <a:ext uri="{FF2B5EF4-FFF2-40B4-BE49-F238E27FC236}">
                <a16:creationId xmlns:a16="http://schemas.microsoft.com/office/drawing/2014/main" id="{DAB40300-7010-0033-807D-1D5CBD63C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514725"/>
            <a:ext cx="82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514</a:t>
            </a:r>
          </a:p>
        </p:txBody>
      </p:sp>
      <p:sp>
        <p:nvSpPr>
          <p:cNvPr id="42009" name="TextBox 19">
            <a:extLst>
              <a:ext uri="{FF2B5EF4-FFF2-40B4-BE49-F238E27FC236}">
                <a16:creationId xmlns:a16="http://schemas.microsoft.com/office/drawing/2014/main" id="{BEDA9186-6728-A578-745B-7903DDC9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52925"/>
            <a:ext cx="82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latin typeface="Courier New" panose="02070309020205020404" pitchFamily="49" charset="0"/>
                <a:cs typeface="Courier New" panose="02070309020205020404" pitchFamily="49" charset="0"/>
              </a:rPr>
              <a:t>256</a:t>
            </a:r>
          </a:p>
        </p:txBody>
      </p:sp>
      <p:sp>
        <p:nvSpPr>
          <p:cNvPr id="42010" name="TextBox 20">
            <a:extLst>
              <a:ext uri="{FF2B5EF4-FFF2-40B4-BE49-F238E27FC236}">
                <a16:creationId xmlns:a16="http://schemas.microsoft.com/office/drawing/2014/main" id="{71F4DBDA-6E55-1E07-DD01-87DD72BAB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1381125"/>
            <a:ext cx="189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Calibri" panose="020F0502020204030204" pitchFamily="34" charset="0"/>
              </a:rPr>
              <a:t>Jackknife</a:t>
            </a:r>
            <a:r>
              <a:rPr lang="en-US" altLang="cs-CZ" sz="1600">
                <a:latin typeface="Calibri" panose="020F0502020204030204" pitchFamily="34" charset="0"/>
              </a:rPr>
              <a:t> alignment</a:t>
            </a:r>
            <a:r>
              <a:rPr lang="en-GB" altLang="cs-CZ" sz="1600">
                <a:latin typeface="Calibri" panose="020F0502020204030204" pitchFamily="34" charset="0"/>
              </a:rPr>
              <a:t>s</a:t>
            </a:r>
            <a:endParaRPr lang="en-US" altLang="cs-CZ" sz="16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Calibri" panose="020F0502020204030204" pitchFamily="34" charset="0"/>
              </a:rPr>
              <a:t>(</a:t>
            </a:r>
            <a:r>
              <a:rPr lang="en-US" altLang="cs-CZ" sz="1600" i="1">
                <a:latin typeface="Calibri" panose="020F0502020204030204" pitchFamily="34" charset="0"/>
              </a:rPr>
              <a:t>n </a:t>
            </a:r>
            <a:r>
              <a:rPr lang="en-GB" altLang="cs-CZ" sz="1600">
                <a:latin typeface="Calibri" panose="020F0502020204030204" pitchFamily="34" charset="0"/>
              </a:rPr>
              <a:t>repetitions</a:t>
            </a:r>
            <a:r>
              <a:rPr lang="en-US" altLang="cs-CZ" sz="160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2011" name="TextBox 21">
            <a:extLst>
              <a:ext uri="{FF2B5EF4-FFF2-40B4-BE49-F238E27FC236}">
                <a16:creationId xmlns:a16="http://schemas.microsoft.com/office/drawing/2014/main" id="{3C061E2E-F4D0-6E98-14F4-9A8E92F9A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1533525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Calibri" panose="020F0502020204030204" pitchFamily="34" charset="0"/>
              </a:rPr>
              <a:t>Alignment</a:t>
            </a:r>
          </a:p>
        </p:txBody>
      </p:sp>
      <p:sp>
        <p:nvSpPr>
          <p:cNvPr id="42012" name="TextBox 22">
            <a:extLst>
              <a:ext uri="{FF2B5EF4-FFF2-40B4-BE49-F238E27FC236}">
                <a16:creationId xmlns:a16="http://schemas.microsoft.com/office/drawing/2014/main" id="{AA4C6DC1-07B5-C998-31E4-91A5DB6B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1000125"/>
            <a:ext cx="111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Calibri" panose="020F0502020204030204" pitchFamily="34" charset="0"/>
              </a:rPr>
              <a:t>Jackknif</a:t>
            </a:r>
            <a:r>
              <a:rPr lang="en-GB" altLang="cs-CZ" sz="1600">
                <a:latin typeface="Calibri" panose="020F0502020204030204" pitchFamily="34" charset="0"/>
              </a:rPr>
              <a:t>e</a:t>
            </a:r>
            <a:endParaRPr lang="en-US" altLang="cs-CZ" sz="16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Calibri" panose="020F0502020204030204" pitchFamily="34" charset="0"/>
              </a:rPr>
              <a:t>alignment</a:t>
            </a:r>
            <a:r>
              <a:rPr lang="en-GB" altLang="cs-CZ" sz="1600">
                <a:latin typeface="Calibri" panose="020F0502020204030204" pitchFamily="34" charset="0"/>
              </a:rPr>
              <a:t>s</a:t>
            </a:r>
            <a:endParaRPr lang="en-US" altLang="cs-CZ" sz="1600">
              <a:latin typeface="Calibri" panose="020F0502020204030204" pitchFamily="34" charset="0"/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654C973A-C37C-9025-3644-0F0A389045F0}"/>
              </a:ext>
            </a:extLst>
          </p:cNvPr>
          <p:cNvSpPr/>
          <p:nvPr/>
        </p:nvSpPr>
        <p:spPr>
          <a:xfrm rot="16200000">
            <a:off x="7239000" y="4352925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FBB963EC-CF6D-2E35-F1B8-FE9B97F00222}"/>
              </a:ext>
            </a:extLst>
          </p:cNvPr>
          <p:cNvSpPr/>
          <p:nvPr/>
        </p:nvSpPr>
        <p:spPr>
          <a:xfrm rot="16200000">
            <a:off x="7239000" y="3514725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DA07822-7E15-894B-C341-3EC9EAC13337}"/>
              </a:ext>
            </a:extLst>
          </p:cNvPr>
          <p:cNvSpPr/>
          <p:nvPr/>
        </p:nvSpPr>
        <p:spPr>
          <a:xfrm rot="16200000">
            <a:off x="7239000" y="2600325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1CA639C1-6D1C-49AF-B3EF-9437AE684C56}"/>
              </a:ext>
            </a:extLst>
          </p:cNvPr>
          <p:cNvSpPr/>
          <p:nvPr/>
        </p:nvSpPr>
        <p:spPr>
          <a:xfrm rot="16200000">
            <a:off x="7239000" y="1762125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2017" name="Group 27">
            <a:extLst>
              <a:ext uri="{FF2B5EF4-FFF2-40B4-BE49-F238E27FC236}">
                <a16:creationId xmlns:a16="http://schemas.microsoft.com/office/drawing/2014/main" id="{81B163AA-088B-0DFB-AEB9-BCA445C1C806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1838325"/>
            <a:ext cx="731838" cy="304800"/>
            <a:chOff x="5486400" y="5334000"/>
            <a:chExt cx="1828800" cy="762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D3430D-8AE7-9B1D-2D1C-013BBDD9D163}"/>
                </a:ext>
              </a:extLst>
            </p:cNvPr>
            <p:cNvCxnSpPr/>
            <p:nvPr/>
          </p:nvCxnSpPr>
          <p:spPr>
            <a:xfrm rot="5400000" flipH="1" flipV="1">
              <a:off x="5486317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26E829-929D-834F-8928-DDD91C86BE8C}"/>
                </a:ext>
              </a:extLst>
            </p:cNvPr>
            <p:cNvCxnSpPr/>
            <p:nvPr/>
          </p:nvCxnSpPr>
          <p:spPr>
            <a:xfrm>
              <a:off x="5867234" y="5715000"/>
              <a:ext cx="10671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E0EFD4D-B3F4-C8DC-D816-6DED174593D1}"/>
                </a:ext>
              </a:extLst>
            </p:cNvPr>
            <p:cNvCxnSpPr/>
            <p:nvPr/>
          </p:nvCxnSpPr>
          <p:spPr>
            <a:xfrm rot="5400000" flipH="1" flipV="1">
              <a:off x="6934283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B64D76-3F13-A0E9-82C7-D0F6652E926D}"/>
                </a:ext>
              </a:extLst>
            </p:cNvPr>
            <p:cNvCxnSpPr/>
            <p:nvPr/>
          </p:nvCxnSpPr>
          <p:spPr>
            <a:xfrm rot="16200000" flipH="1">
              <a:off x="6934283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1529FC8-AEF2-73C8-C078-F71B11F19DB1}"/>
                </a:ext>
              </a:extLst>
            </p:cNvPr>
            <p:cNvCxnSpPr/>
            <p:nvPr/>
          </p:nvCxnSpPr>
          <p:spPr>
            <a:xfrm rot="16200000" flipH="1">
              <a:off x="5486317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18" name="Group 33">
            <a:extLst>
              <a:ext uri="{FF2B5EF4-FFF2-40B4-BE49-F238E27FC236}">
                <a16:creationId xmlns:a16="http://schemas.microsoft.com/office/drawing/2014/main" id="{44CCFD75-6FE2-3BDD-3025-F15BF71B7650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676525"/>
            <a:ext cx="731838" cy="304800"/>
            <a:chOff x="5486400" y="5334000"/>
            <a:chExt cx="1828800" cy="762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51AC71-D6A6-DF82-26C3-766085D6B995}"/>
                </a:ext>
              </a:extLst>
            </p:cNvPr>
            <p:cNvCxnSpPr/>
            <p:nvPr/>
          </p:nvCxnSpPr>
          <p:spPr>
            <a:xfrm rot="5400000" flipH="1" flipV="1">
              <a:off x="5486317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42B390-183F-0970-3E62-FA8294F29523}"/>
                </a:ext>
              </a:extLst>
            </p:cNvPr>
            <p:cNvCxnSpPr/>
            <p:nvPr/>
          </p:nvCxnSpPr>
          <p:spPr>
            <a:xfrm>
              <a:off x="5867234" y="5715000"/>
              <a:ext cx="10671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5D4D9C2-E579-B708-6429-A4D0C6395249}"/>
                </a:ext>
              </a:extLst>
            </p:cNvPr>
            <p:cNvCxnSpPr/>
            <p:nvPr/>
          </p:nvCxnSpPr>
          <p:spPr>
            <a:xfrm rot="5400000" flipH="1" flipV="1">
              <a:off x="6934283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A6723C3-C949-9583-986D-A480835115CB}"/>
                </a:ext>
              </a:extLst>
            </p:cNvPr>
            <p:cNvCxnSpPr/>
            <p:nvPr/>
          </p:nvCxnSpPr>
          <p:spPr>
            <a:xfrm rot="16200000" flipH="1">
              <a:off x="6934283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3DF157-41C1-401E-0B7E-8891281BD777}"/>
                </a:ext>
              </a:extLst>
            </p:cNvPr>
            <p:cNvCxnSpPr/>
            <p:nvPr/>
          </p:nvCxnSpPr>
          <p:spPr>
            <a:xfrm rot="16200000" flipH="1">
              <a:off x="5486317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19" name="Group 39">
            <a:extLst>
              <a:ext uri="{FF2B5EF4-FFF2-40B4-BE49-F238E27FC236}">
                <a16:creationId xmlns:a16="http://schemas.microsoft.com/office/drawing/2014/main" id="{70801C18-9B63-A647-34B8-1A88D50AAE28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3590925"/>
            <a:ext cx="731838" cy="304800"/>
            <a:chOff x="5486400" y="5334000"/>
            <a:chExt cx="1828800" cy="762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8CFBE0-32E3-3497-77CA-6AB9CCF22B94}"/>
                </a:ext>
              </a:extLst>
            </p:cNvPr>
            <p:cNvCxnSpPr/>
            <p:nvPr/>
          </p:nvCxnSpPr>
          <p:spPr>
            <a:xfrm rot="5400000" flipH="1" flipV="1">
              <a:off x="5486317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9FEB78-7696-6DFC-E92E-B8FBECA7E5F4}"/>
                </a:ext>
              </a:extLst>
            </p:cNvPr>
            <p:cNvCxnSpPr/>
            <p:nvPr/>
          </p:nvCxnSpPr>
          <p:spPr>
            <a:xfrm>
              <a:off x="5867234" y="5715000"/>
              <a:ext cx="10671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D62A086-33EA-BC54-477A-3AA8F955761B}"/>
                </a:ext>
              </a:extLst>
            </p:cNvPr>
            <p:cNvCxnSpPr/>
            <p:nvPr/>
          </p:nvCxnSpPr>
          <p:spPr>
            <a:xfrm rot="5400000" flipH="1" flipV="1">
              <a:off x="6934283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ECDC6AA-BCCD-9A71-D10D-CB2C6E5A4288}"/>
                </a:ext>
              </a:extLst>
            </p:cNvPr>
            <p:cNvCxnSpPr/>
            <p:nvPr/>
          </p:nvCxnSpPr>
          <p:spPr>
            <a:xfrm rot="16200000" flipH="1">
              <a:off x="6934283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97B7E9-EF1E-5AEE-0812-AD266F78658A}"/>
                </a:ext>
              </a:extLst>
            </p:cNvPr>
            <p:cNvCxnSpPr/>
            <p:nvPr/>
          </p:nvCxnSpPr>
          <p:spPr>
            <a:xfrm rot="16200000" flipH="1">
              <a:off x="5486317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20" name="Group 45">
            <a:extLst>
              <a:ext uri="{FF2B5EF4-FFF2-40B4-BE49-F238E27FC236}">
                <a16:creationId xmlns:a16="http://schemas.microsoft.com/office/drawing/2014/main" id="{6BE92889-1F5D-750E-F611-5568E22AEA1E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4429125"/>
            <a:ext cx="731838" cy="304800"/>
            <a:chOff x="5486400" y="5334000"/>
            <a:chExt cx="1828800" cy="762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74F3926-E11C-7678-0DAC-5034E8EFE51A}"/>
                </a:ext>
              </a:extLst>
            </p:cNvPr>
            <p:cNvCxnSpPr/>
            <p:nvPr/>
          </p:nvCxnSpPr>
          <p:spPr>
            <a:xfrm rot="5400000" flipH="1" flipV="1">
              <a:off x="5486317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27EF8C7-A353-5D1F-16DE-B59D58CDC43E}"/>
                </a:ext>
              </a:extLst>
            </p:cNvPr>
            <p:cNvCxnSpPr/>
            <p:nvPr/>
          </p:nvCxnSpPr>
          <p:spPr>
            <a:xfrm>
              <a:off x="5867234" y="5715000"/>
              <a:ext cx="10671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2021207-6C88-B445-803B-6DB0AFC59621}"/>
                </a:ext>
              </a:extLst>
            </p:cNvPr>
            <p:cNvCxnSpPr/>
            <p:nvPr/>
          </p:nvCxnSpPr>
          <p:spPr>
            <a:xfrm rot="5400000" flipH="1" flipV="1">
              <a:off x="6934283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4AA8B91-A301-2BFC-4D27-2CC6A94EEF76}"/>
                </a:ext>
              </a:extLst>
            </p:cNvPr>
            <p:cNvCxnSpPr/>
            <p:nvPr/>
          </p:nvCxnSpPr>
          <p:spPr>
            <a:xfrm rot="16200000" flipH="1">
              <a:off x="6934283" y="5715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560BF06-19F7-53A1-FA12-9470E7635827}"/>
                </a:ext>
              </a:extLst>
            </p:cNvPr>
            <p:cNvCxnSpPr/>
            <p:nvPr/>
          </p:nvCxnSpPr>
          <p:spPr>
            <a:xfrm rot="16200000" flipH="1">
              <a:off x="5486317" y="5334083"/>
              <a:ext cx="381000" cy="380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21" name="TextBox 51">
            <a:extLst>
              <a:ext uri="{FF2B5EF4-FFF2-40B4-BE49-F238E27FC236}">
                <a16:creationId xmlns:a16="http://schemas.microsoft.com/office/drawing/2014/main" id="{D31008A7-3993-BE97-1BB5-F86ADD588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1152525"/>
            <a:ext cx="627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>
                <a:latin typeface="Calibri" panose="020F0502020204030204" pitchFamily="34" charset="0"/>
              </a:rPr>
              <a:t>Trees</a:t>
            </a:r>
            <a:endParaRPr lang="en-US" altLang="cs-CZ" sz="1600">
              <a:latin typeface="Calibri" panose="020F0502020204030204" pitchFamily="34" charset="0"/>
            </a:endParaRPr>
          </a:p>
        </p:txBody>
      </p:sp>
      <p:sp>
        <p:nvSpPr>
          <p:cNvPr id="42022" name="TextBox 52">
            <a:extLst>
              <a:ext uri="{FF2B5EF4-FFF2-40B4-BE49-F238E27FC236}">
                <a16:creationId xmlns:a16="http://schemas.microsoft.com/office/drawing/2014/main" id="{5D833A3C-6D0D-C63F-DB73-E89B8E7F6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1012825"/>
            <a:ext cx="1887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50% jackknife</a:t>
            </a:r>
          </a:p>
        </p:txBody>
      </p:sp>
      <p:sp>
        <p:nvSpPr>
          <p:cNvPr id="42023" name="Text Box 16">
            <a:extLst>
              <a:ext uri="{FF2B5EF4-FFF2-40B4-BE49-F238E27FC236}">
                <a16:creationId xmlns:a16="http://schemas.microsoft.com/office/drawing/2014/main" id="{8EA9CD37-57E8-AF59-7E91-C29FD663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JACKKNIFE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24" name="TextovéPole 54">
            <a:extLst>
              <a:ext uri="{FF2B5EF4-FFF2-40B4-BE49-F238E27FC236}">
                <a16:creationId xmlns:a16="http://schemas.microsoft.com/office/drawing/2014/main" id="{CC251169-95E9-D117-7BFC-541077FC9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5530850"/>
            <a:ext cx="431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Marking the jackknife values on the original tree.</a:t>
            </a:r>
            <a:endParaRPr lang="en-US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Volný tvar 34">
            <a:extLst>
              <a:ext uri="{FF2B5EF4-FFF2-40B4-BE49-F238E27FC236}">
                <a16:creationId xmlns:a16="http://schemas.microsoft.com/office/drawing/2014/main" id="{FC647F92-31D0-B86E-1545-975869BE44C4}"/>
              </a:ext>
            </a:extLst>
          </p:cNvPr>
          <p:cNvSpPr/>
          <p:nvPr/>
        </p:nvSpPr>
        <p:spPr>
          <a:xfrm>
            <a:off x="4851400" y="1408113"/>
            <a:ext cx="1371600" cy="965200"/>
          </a:xfrm>
          <a:custGeom>
            <a:avLst/>
            <a:gdLst>
              <a:gd name="connsiteX0" fmla="*/ 12684 w 1371169"/>
              <a:gd name="connsiteY0" fmla="*/ 87783 h 966374"/>
              <a:gd name="connsiteX1" fmla="*/ 12684 w 1371169"/>
              <a:gd name="connsiteY1" fmla="*/ 460858 h 966374"/>
              <a:gd name="connsiteX2" fmla="*/ 41945 w 1371169"/>
              <a:gd name="connsiteY2" fmla="*/ 534010 h 966374"/>
              <a:gd name="connsiteX3" fmla="*/ 56576 w 1371169"/>
              <a:gd name="connsiteY3" fmla="*/ 570586 h 966374"/>
              <a:gd name="connsiteX4" fmla="*/ 71206 w 1371169"/>
              <a:gd name="connsiteY4" fmla="*/ 599847 h 966374"/>
              <a:gd name="connsiteX5" fmla="*/ 78521 w 1371169"/>
              <a:gd name="connsiteY5" fmla="*/ 621792 h 966374"/>
              <a:gd name="connsiteX6" fmla="*/ 100467 w 1371169"/>
              <a:gd name="connsiteY6" fmla="*/ 694944 h 966374"/>
              <a:gd name="connsiteX7" fmla="*/ 129728 w 1371169"/>
              <a:gd name="connsiteY7" fmla="*/ 746151 h 966374"/>
              <a:gd name="connsiteX8" fmla="*/ 144358 w 1371169"/>
              <a:gd name="connsiteY8" fmla="*/ 775411 h 966374"/>
              <a:gd name="connsiteX9" fmla="*/ 166304 w 1371169"/>
              <a:gd name="connsiteY9" fmla="*/ 826618 h 966374"/>
              <a:gd name="connsiteX10" fmla="*/ 210195 w 1371169"/>
              <a:gd name="connsiteY10" fmla="*/ 848563 h 966374"/>
              <a:gd name="connsiteX11" fmla="*/ 254086 w 1371169"/>
              <a:gd name="connsiteY11" fmla="*/ 877824 h 966374"/>
              <a:gd name="connsiteX12" fmla="*/ 297977 w 1371169"/>
              <a:gd name="connsiteY12" fmla="*/ 907085 h 966374"/>
              <a:gd name="connsiteX13" fmla="*/ 371129 w 1371169"/>
              <a:gd name="connsiteY13" fmla="*/ 943661 h 966374"/>
              <a:gd name="connsiteX14" fmla="*/ 539379 w 1371169"/>
              <a:gd name="connsiteY14" fmla="*/ 936346 h 966374"/>
              <a:gd name="connsiteX15" fmla="*/ 605216 w 1371169"/>
              <a:gd name="connsiteY15" fmla="*/ 885139 h 966374"/>
              <a:gd name="connsiteX16" fmla="*/ 627161 w 1371169"/>
              <a:gd name="connsiteY16" fmla="*/ 870509 h 966374"/>
              <a:gd name="connsiteX17" fmla="*/ 678368 w 1371169"/>
              <a:gd name="connsiteY17" fmla="*/ 826618 h 966374"/>
              <a:gd name="connsiteX18" fmla="*/ 700313 w 1371169"/>
              <a:gd name="connsiteY18" fmla="*/ 775411 h 966374"/>
              <a:gd name="connsiteX19" fmla="*/ 729574 w 1371169"/>
              <a:gd name="connsiteY19" fmla="*/ 753466 h 966374"/>
              <a:gd name="connsiteX20" fmla="*/ 751520 w 1371169"/>
              <a:gd name="connsiteY20" fmla="*/ 731520 h 966374"/>
              <a:gd name="connsiteX21" fmla="*/ 795411 w 1371169"/>
              <a:gd name="connsiteY21" fmla="*/ 694944 h 966374"/>
              <a:gd name="connsiteX22" fmla="*/ 839302 w 1371169"/>
              <a:gd name="connsiteY22" fmla="*/ 643738 h 966374"/>
              <a:gd name="connsiteX23" fmla="*/ 861248 w 1371169"/>
              <a:gd name="connsiteY23" fmla="*/ 621792 h 966374"/>
              <a:gd name="connsiteX24" fmla="*/ 890508 w 1371169"/>
              <a:gd name="connsiteY24" fmla="*/ 563271 h 966374"/>
              <a:gd name="connsiteX25" fmla="*/ 919769 w 1371169"/>
              <a:gd name="connsiteY25" fmla="*/ 519379 h 966374"/>
              <a:gd name="connsiteX26" fmla="*/ 949030 w 1371169"/>
              <a:gd name="connsiteY26" fmla="*/ 453543 h 966374"/>
              <a:gd name="connsiteX27" fmla="*/ 978291 w 1371169"/>
              <a:gd name="connsiteY27" fmla="*/ 424282 h 966374"/>
              <a:gd name="connsiteX28" fmla="*/ 1000236 w 1371169"/>
              <a:gd name="connsiteY28" fmla="*/ 416967 h 966374"/>
              <a:gd name="connsiteX29" fmla="*/ 1066073 w 1371169"/>
              <a:gd name="connsiteY29" fmla="*/ 431597 h 966374"/>
              <a:gd name="connsiteX30" fmla="*/ 1088019 w 1371169"/>
              <a:gd name="connsiteY30" fmla="*/ 453543 h 966374"/>
              <a:gd name="connsiteX31" fmla="*/ 1109964 w 1371169"/>
              <a:gd name="connsiteY31" fmla="*/ 490119 h 966374"/>
              <a:gd name="connsiteX32" fmla="*/ 1131910 w 1371169"/>
              <a:gd name="connsiteY32" fmla="*/ 519379 h 966374"/>
              <a:gd name="connsiteX33" fmla="*/ 1153856 w 1371169"/>
              <a:gd name="connsiteY33" fmla="*/ 592531 h 966374"/>
              <a:gd name="connsiteX34" fmla="*/ 1175801 w 1371169"/>
              <a:gd name="connsiteY34" fmla="*/ 599847 h 966374"/>
              <a:gd name="connsiteX35" fmla="*/ 1307475 w 1371169"/>
              <a:gd name="connsiteY35" fmla="*/ 585216 h 966374"/>
              <a:gd name="connsiteX36" fmla="*/ 1336736 w 1371169"/>
              <a:gd name="connsiteY36" fmla="*/ 541325 h 966374"/>
              <a:gd name="connsiteX37" fmla="*/ 1344051 w 1371169"/>
              <a:gd name="connsiteY37" fmla="*/ 519379 h 966374"/>
              <a:gd name="connsiteX38" fmla="*/ 1365996 w 1371169"/>
              <a:gd name="connsiteY38" fmla="*/ 468173 h 966374"/>
              <a:gd name="connsiteX39" fmla="*/ 1358681 w 1371169"/>
              <a:gd name="connsiteY39" fmla="*/ 256032 h 966374"/>
              <a:gd name="connsiteX40" fmla="*/ 1344051 w 1371169"/>
              <a:gd name="connsiteY40" fmla="*/ 204826 h 966374"/>
              <a:gd name="connsiteX41" fmla="*/ 1322105 w 1371169"/>
              <a:gd name="connsiteY41" fmla="*/ 146304 h 966374"/>
              <a:gd name="connsiteX42" fmla="*/ 1292844 w 1371169"/>
              <a:gd name="connsiteY42" fmla="*/ 109728 h 966374"/>
              <a:gd name="connsiteX43" fmla="*/ 1278214 w 1371169"/>
              <a:gd name="connsiteY43" fmla="*/ 87783 h 966374"/>
              <a:gd name="connsiteX44" fmla="*/ 1270899 w 1371169"/>
              <a:gd name="connsiteY44" fmla="*/ 65837 h 966374"/>
              <a:gd name="connsiteX45" fmla="*/ 1212377 w 1371169"/>
              <a:gd name="connsiteY45" fmla="*/ 21946 h 966374"/>
              <a:gd name="connsiteX46" fmla="*/ 1183116 w 1371169"/>
              <a:gd name="connsiteY46" fmla="*/ 7315 h 966374"/>
              <a:gd name="connsiteX47" fmla="*/ 1146540 w 1371169"/>
              <a:gd name="connsiteY47" fmla="*/ 0 h 966374"/>
              <a:gd name="connsiteX48" fmla="*/ 568640 w 1371169"/>
              <a:gd name="connsiteY48" fmla="*/ 7315 h 966374"/>
              <a:gd name="connsiteX49" fmla="*/ 517433 w 1371169"/>
              <a:gd name="connsiteY49" fmla="*/ 14631 h 966374"/>
              <a:gd name="connsiteX50" fmla="*/ 224825 w 1371169"/>
              <a:gd name="connsiteY50" fmla="*/ 21946 h 966374"/>
              <a:gd name="connsiteX51" fmla="*/ 144358 w 1371169"/>
              <a:gd name="connsiteY51" fmla="*/ 29261 h 966374"/>
              <a:gd name="connsiteX52" fmla="*/ 93152 w 1371169"/>
              <a:gd name="connsiteY52" fmla="*/ 43891 h 966374"/>
              <a:gd name="connsiteX53" fmla="*/ 27315 w 1371169"/>
              <a:gd name="connsiteY53" fmla="*/ 51207 h 966374"/>
              <a:gd name="connsiteX54" fmla="*/ 12684 w 1371169"/>
              <a:gd name="connsiteY54" fmla="*/ 65837 h 966374"/>
              <a:gd name="connsiteX55" fmla="*/ 12684 w 1371169"/>
              <a:gd name="connsiteY55" fmla="*/ 87783 h 96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1169" h="966374">
                <a:moveTo>
                  <a:pt x="12684" y="87783"/>
                </a:moveTo>
                <a:cubicBezTo>
                  <a:pt x="12684" y="153620"/>
                  <a:pt x="0" y="137424"/>
                  <a:pt x="12684" y="460858"/>
                </a:cubicBezTo>
                <a:cubicBezTo>
                  <a:pt x="14325" y="502710"/>
                  <a:pt x="23281" y="496683"/>
                  <a:pt x="41945" y="534010"/>
                </a:cubicBezTo>
                <a:cubicBezTo>
                  <a:pt x="47817" y="545755"/>
                  <a:pt x="51243" y="558587"/>
                  <a:pt x="56576" y="570586"/>
                </a:cubicBezTo>
                <a:cubicBezTo>
                  <a:pt x="61005" y="580551"/>
                  <a:pt x="66910" y="589824"/>
                  <a:pt x="71206" y="599847"/>
                </a:cubicBezTo>
                <a:cubicBezTo>
                  <a:pt x="74243" y="606934"/>
                  <a:pt x="76253" y="614422"/>
                  <a:pt x="78521" y="621792"/>
                </a:cubicBezTo>
                <a:cubicBezTo>
                  <a:pt x="86008" y="646124"/>
                  <a:pt x="90774" y="671404"/>
                  <a:pt x="100467" y="694944"/>
                </a:cubicBezTo>
                <a:cubicBezTo>
                  <a:pt x="107952" y="713122"/>
                  <a:pt x="120314" y="728892"/>
                  <a:pt x="129728" y="746151"/>
                </a:cubicBezTo>
                <a:cubicBezTo>
                  <a:pt x="134950" y="755724"/>
                  <a:pt x="139846" y="765484"/>
                  <a:pt x="144358" y="775411"/>
                </a:cubicBezTo>
                <a:cubicBezTo>
                  <a:pt x="152043" y="792317"/>
                  <a:pt x="153881" y="812815"/>
                  <a:pt x="166304" y="826618"/>
                </a:cubicBezTo>
                <a:cubicBezTo>
                  <a:pt x="177246" y="838776"/>
                  <a:pt x="195565" y="841248"/>
                  <a:pt x="210195" y="848563"/>
                </a:cubicBezTo>
                <a:cubicBezTo>
                  <a:pt x="258897" y="897267"/>
                  <a:pt x="206446" y="851358"/>
                  <a:pt x="254086" y="877824"/>
                </a:cubicBezTo>
                <a:cubicBezTo>
                  <a:pt x="269457" y="886363"/>
                  <a:pt x="282495" y="898749"/>
                  <a:pt x="297977" y="907085"/>
                </a:cubicBezTo>
                <a:cubicBezTo>
                  <a:pt x="408085" y="966374"/>
                  <a:pt x="309673" y="902691"/>
                  <a:pt x="371129" y="943661"/>
                </a:cubicBezTo>
                <a:cubicBezTo>
                  <a:pt x="427212" y="941223"/>
                  <a:pt x="483807" y="944285"/>
                  <a:pt x="539379" y="936346"/>
                </a:cubicBezTo>
                <a:cubicBezTo>
                  <a:pt x="564909" y="932699"/>
                  <a:pt x="588093" y="899816"/>
                  <a:pt x="605216" y="885139"/>
                </a:cubicBezTo>
                <a:cubicBezTo>
                  <a:pt x="611891" y="879418"/>
                  <a:pt x="620007" y="875619"/>
                  <a:pt x="627161" y="870509"/>
                </a:cubicBezTo>
                <a:cubicBezTo>
                  <a:pt x="660005" y="847049"/>
                  <a:pt x="651783" y="853202"/>
                  <a:pt x="678368" y="826618"/>
                </a:cubicBezTo>
                <a:cubicBezTo>
                  <a:pt x="683321" y="811760"/>
                  <a:pt x="690452" y="786915"/>
                  <a:pt x="700313" y="775411"/>
                </a:cubicBezTo>
                <a:cubicBezTo>
                  <a:pt x="708247" y="766154"/>
                  <a:pt x="720317" y="761400"/>
                  <a:pt x="729574" y="753466"/>
                </a:cubicBezTo>
                <a:cubicBezTo>
                  <a:pt x="737429" y="746733"/>
                  <a:pt x="743788" y="738393"/>
                  <a:pt x="751520" y="731520"/>
                </a:cubicBezTo>
                <a:cubicBezTo>
                  <a:pt x="765754" y="718868"/>
                  <a:pt x="781945" y="708410"/>
                  <a:pt x="795411" y="694944"/>
                </a:cubicBezTo>
                <a:cubicBezTo>
                  <a:pt x="811307" y="679048"/>
                  <a:pt x="824263" y="660448"/>
                  <a:pt x="839302" y="643738"/>
                </a:cubicBezTo>
                <a:cubicBezTo>
                  <a:pt x="846223" y="636048"/>
                  <a:pt x="853933" y="629107"/>
                  <a:pt x="861248" y="621792"/>
                </a:cubicBezTo>
                <a:cubicBezTo>
                  <a:pt x="872122" y="589170"/>
                  <a:pt x="866324" y="601275"/>
                  <a:pt x="890508" y="563271"/>
                </a:cubicBezTo>
                <a:cubicBezTo>
                  <a:pt x="899948" y="548436"/>
                  <a:pt x="914208" y="536060"/>
                  <a:pt x="919769" y="519379"/>
                </a:cubicBezTo>
                <a:cubicBezTo>
                  <a:pt x="929785" y="489332"/>
                  <a:pt x="930061" y="475673"/>
                  <a:pt x="949030" y="453543"/>
                </a:cubicBezTo>
                <a:cubicBezTo>
                  <a:pt x="958007" y="443070"/>
                  <a:pt x="965205" y="428644"/>
                  <a:pt x="978291" y="424282"/>
                </a:cubicBezTo>
                <a:lnTo>
                  <a:pt x="1000236" y="416967"/>
                </a:lnTo>
                <a:cubicBezTo>
                  <a:pt x="1022182" y="421844"/>
                  <a:pt x="1045321" y="422951"/>
                  <a:pt x="1066073" y="431597"/>
                </a:cubicBezTo>
                <a:cubicBezTo>
                  <a:pt x="1075623" y="435576"/>
                  <a:pt x="1081812" y="445267"/>
                  <a:pt x="1088019" y="453543"/>
                </a:cubicBezTo>
                <a:cubicBezTo>
                  <a:pt x="1096550" y="464918"/>
                  <a:pt x="1102077" y="478289"/>
                  <a:pt x="1109964" y="490119"/>
                </a:cubicBezTo>
                <a:cubicBezTo>
                  <a:pt x="1116727" y="500263"/>
                  <a:pt x="1124595" y="509626"/>
                  <a:pt x="1131910" y="519379"/>
                </a:cubicBezTo>
                <a:cubicBezTo>
                  <a:pt x="1134522" y="529826"/>
                  <a:pt x="1148997" y="590911"/>
                  <a:pt x="1153856" y="592531"/>
                </a:cubicBezTo>
                <a:lnTo>
                  <a:pt x="1175801" y="599847"/>
                </a:lnTo>
                <a:cubicBezTo>
                  <a:pt x="1219692" y="594970"/>
                  <a:pt x="1265972" y="600308"/>
                  <a:pt x="1307475" y="585216"/>
                </a:cubicBezTo>
                <a:cubicBezTo>
                  <a:pt x="1324000" y="579207"/>
                  <a:pt x="1328197" y="556696"/>
                  <a:pt x="1336736" y="541325"/>
                </a:cubicBezTo>
                <a:cubicBezTo>
                  <a:pt x="1340481" y="534584"/>
                  <a:pt x="1341014" y="526467"/>
                  <a:pt x="1344051" y="519379"/>
                </a:cubicBezTo>
                <a:cubicBezTo>
                  <a:pt x="1371169" y="456103"/>
                  <a:pt x="1348841" y="519641"/>
                  <a:pt x="1365996" y="468173"/>
                </a:cubicBezTo>
                <a:cubicBezTo>
                  <a:pt x="1363558" y="397459"/>
                  <a:pt x="1364557" y="326543"/>
                  <a:pt x="1358681" y="256032"/>
                </a:cubicBezTo>
                <a:cubicBezTo>
                  <a:pt x="1357207" y="238342"/>
                  <a:pt x="1348722" y="221952"/>
                  <a:pt x="1344051" y="204826"/>
                </a:cubicBezTo>
                <a:cubicBezTo>
                  <a:pt x="1334659" y="170386"/>
                  <a:pt x="1340617" y="178699"/>
                  <a:pt x="1322105" y="146304"/>
                </a:cubicBezTo>
                <a:cubicBezTo>
                  <a:pt x="1299590" y="106903"/>
                  <a:pt x="1316876" y="139768"/>
                  <a:pt x="1292844" y="109728"/>
                </a:cubicBezTo>
                <a:cubicBezTo>
                  <a:pt x="1287352" y="102863"/>
                  <a:pt x="1283091" y="95098"/>
                  <a:pt x="1278214" y="87783"/>
                </a:cubicBezTo>
                <a:cubicBezTo>
                  <a:pt x="1275776" y="80468"/>
                  <a:pt x="1275176" y="72253"/>
                  <a:pt x="1270899" y="65837"/>
                </a:cubicBezTo>
                <a:cubicBezTo>
                  <a:pt x="1257396" y="45583"/>
                  <a:pt x="1232403" y="33072"/>
                  <a:pt x="1212377" y="21946"/>
                </a:cubicBezTo>
                <a:cubicBezTo>
                  <a:pt x="1202844" y="16650"/>
                  <a:pt x="1193461" y="10764"/>
                  <a:pt x="1183116" y="7315"/>
                </a:cubicBezTo>
                <a:cubicBezTo>
                  <a:pt x="1171321" y="3383"/>
                  <a:pt x="1158732" y="2438"/>
                  <a:pt x="1146540" y="0"/>
                </a:cubicBezTo>
                <a:lnTo>
                  <a:pt x="568640" y="7315"/>
                </a:lnTo>
                <a:cubicBezTo>
                  <a:pt x="551402" y="7716"/>
                  <a:pt x="534660" y="13898"/>
                  <a:pt x="517433" y="14631"/>
                </a:cubicBezTo>
                <a:cubicBezTo>
                  <a:pt x="419955" y="18779"/>
                  <a:pt x="322361" y="19508"/>
                  <a:pt x="224825" y="21946"/>
                </a:cubicBezTo>
                <a:cubicBezTo>
                  <a:pt x="198003" y="24384"/>
                  <a:pt x="171055" y="25702"/>
                  <a:pt x="144358" y="29261"/>
                </a:cubicBezTo>
                <a:cubicBezTo>
                  <a:pt x="30991" y="44376"/>
                  <a:pt x="183402" y="28849"/>
                  <a:pt x="93152" y="43891"/>
                </a:cubicBezTo>
                <a:cubicBezTo>
                  <a:pt x="71372" y="47521"/>
                  <a:pt x="49261" y="48768"/>
                  <a:pt x="27315" y="51207"/>
                </a:cubicBezTo>
                <a:cubicBezTo>
                  <a:pt x="22438" y="56084"/>
                  <a:pt x="15768" y="59668"/>
                  <a:pt x="12684" y="65837"/>
                </a:cubicBezTo>
                <a:cubicBezTo>
                  <a:pt x="5787" y="79631"/>
                  <a:pt x="12684" y="21946"/>
                  <a:pt x="12684" y="877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3011" name="Text Box 16">
            <a:extLst>
              <a:ext uri="{FF2B5EF4-FFF2-40B4-BE49-F238E27FC236}">
                <a16:creationId xmlns:a16="http://schemas.microsoft.com/office/drawing/2014/main" id="{63C57DD5-0C9A-847A-9B7E-1C3EAE3DC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HYPOT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HESES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Volný tvar 4">
            <a:extLst>
              <a:ext uri="{FF2B5EF4-FFF2-40B4-BE49-F238E27FC236}">
                <a16:creationId xmlns:a16="http://schemas.microsoft.com/office/drawing/2014/main" id="{10F6D681-329D-E093-634E-2F549F005199}"/>
              </a:ext>
            </a:extLst>
          </p:cNvPr>
          <p:cNvSpPr/>
          <p:nvPr/>
        </p:nvSpPr>
        <p:spPr>
          <a:xfrm>
            <a:off x="1262063" y="1357313"/>
            <a:ext cx="2278062" cy="968375"/>
          </a:xfrm>
          <a:custGeom>
            <a:avLst/>
            <a:gdLst>
              <a:gd name="connsiteX0" fmla="*/ 90348 w 2278139"/>
              <a:gd name="connsiteY0" fmla="*/ 242048 h 968189"/>
              <a:gd name="connsiteX1" fmla="*/ 90348 w 2278139"/>
              <a:gd name="connsiteY1" fmla="*/ 242048 h 968189"/>
              <a:gd name="connsiteX2" fmla="*/ 188960 w 2278139"/>
              <a:gd name="connsiteY2" fmla="*/ 125506 h 968189"/>
              <a:gd name="connsiteX3" fmla="*/ 242748 w 2278139"/>
              <a:gd name="connsiteY3" fmla="*/ 89648 h 968189"/>
              <a:gd name="connsiteX4" fmla="*/ 278607 w 2278139"/>
              <a:gd name="connsiteY4" fmla="*/ 80683 h 968189"/>
              <a:gd name="connsiteX5" fmla="*/ 377219 w 2278139"/>
              <a:gd name="connsiteY5" fmla="*/ 44824 h 968189"/>
              <a:gd name="connsiteX6" fmla="*/ 404113 w 2278139"/>
              <a:gd name="connsiteY6" fmla="*/ 26895 h 968189"/>
              <a:gd name="connsiteX7" fmla="*/ 466866 w 2278139"/>
              <a:gd name="connsiteY7" fmla="*/ 17930 h 968189"/>
              <a:gd name="connsiteX8" fmla="*/ 502725 w 2278139"/>
              <a:gd name="connsiteY8" fmla="*/ 8965 h 968189"/>
              <a:gd name="connsiteX9" fmla="*/ 565478 w 2278139"/>
              <a:gd name="connsiteY9" fmla="*/ 0 h 968189"/>
              <a:gd name="connsiteX10" fmla="*/ 2214983 w 2278139"/>
              <a:gd name="connsiteY10" fmla="*/ 8965 h 968189"/>
              <a:gd name="connsiteX11" fmla="*/ 2232913 w 2278139"/>
              <a:gd name="connsiteY11" fmla="*/ 35859 h 968189"/>
              <a:gd name="connsiteX12" fmla="*/ 2250842 w 2278139"/>
              <a:gd name="connsiteY12" fmla="*/ 53789 h 968189"/>
              <a:gd name="connsiteX13" fmla="*/ 2259807 w 2278139"/>
              <a:gd name="connsiteY13" fmla="*/ 215153 h 968189"/>
              <a:gd name="connsiteX14" fmla="*/ 2250842 w 2278139"/>
              <a:gd name="connsiteY14" fmla="*/ 251012 h 968189"/>
              <a:gd name="connsiteX15" fmla="*/ 2232913 w 2278139"/>
              <a:gd name="connsiteY15" fmla="*/ 268942 h 968189"/>
              <a:gd name="connsiteX16" fmla="*/ 2214983 w 2278139"/>
              <a:gd name="connsiteY16" fmla="*/ 295836 h 968189"/>
              <a:gd name="connsiteX17" fmla="*/ 2206019 w 2278139"/>
              <a:gd name="connsiteY17" fmla="*/ 322730 h 968189"/>
              <a:gd name="connsiteX18" fmla="*/ 2161195 w 2278139"/>
              <a:gd name="connsiteY18" fmla="*/ 367553 h 968189"/>
              <a:gd name="connsiteX19" fmla="*/ 2143266 w 2278139"/>
              <a:gd name="connsiteY19" fmla="*/ 385483 h 968189"/>
              <a:gd name="connsiteX20" fmla="*/ 2125336 w 2278139"/>
              <a:gd name="connsiteY20" fmla="*/ 403412 h 968189"/>
              <a:gd name="connsiteX21" fmla="*/ 2107407 w 2278139"/>
              <a:gd name="connsiteY21" fmla="*/ 430306 h 968189"/>
              <a:gd name="connsiteX22" fmla="*/ 2071548 w 2278139"/>
              <a:gd name="connsiteY22" fmla="*/ 466165 h 968189"/>
              <a:gd name="connsiteX23" fmla="*/ 2053619 w 2278139"/>
              <a:gd name="connsiteY23" fmla="*/ 484095 h 968189"/>
              <a:gd name="connsiteX24" fmla="*/ 1955007 w 2278139"/>
              <a:gd name="connsiteY24" fmla="*/ 457200 h 968189"/>
              <a:gd name="connsiteX25" fmla="*/ 1937078 w 2278139"/>
              <a:gd name="connsiteY25" fmla="*/ 421342 h 968189"/>
              <a:gd name="connsiteX26" fmla="*/ 1919148 w 2278139"/>
              <a:gd name="connsiteY26" fmla="*/ 367553 h 968189"/>
              <a:gd name="connsiteX27" fmla="*/ 1901219 w 2278139"/>
              <a:gd name="connsiteY27" fmla="*/ 268942 h 968189"/>
              <a:gd name="connsiteX28" fmla="*/ 1865360 w 2278139"/>
              <a:gd name="connsiteY28" fmla="*/ 215153 h 968189"/>
              <a:gd name="connsiteX29" fmla="*/ 1847431 w 2278139"/>
              <a:gd name="connsiteY29" fmla="*/ 188259 h 968189"/>
              <a:gd name="connsiteX30" fmla="*/ 1784678 w 2278139"/>
              <a:gd name="connsiteY30" fmla="*/ 152400 h 968189"/>
              <a:gd name="connsiteX31" fmla="*/ 1748819 w 2278139"/>
              <a:gd name="connsiteY31" fmla="*/ 143436 h 968189"/>
              <a:gd name="connsiteX32" fmla="*/ 1721925 w 2278139"/>
              <a:gd name="connsiteY32" fmla="*/ 134471 h 968189"/>
              <a:gd name="connsiteX33" fmla="*/ 1668136 w 2278139"/>
              <a:gd name="connsiteY33" fmla="*/ 125506 h 968189"/>
              <a:gd name="connsiteX34" fmla="*/ 1641242 w 2278139"/>
              <a:gd name="connsiteY34" fmla="*/ 116542 h 968189"/>
              <a:gd name="connsiteX35" fmla="*/ 1596419 w 2278139"/>
              <a:gd name="connsiteY35" fmla="*/ 107577 h 968189"/>
              <a:gd name="connsiteX36" fmla="*/ 1148183 w 2278139"/>
              <a:gd name="connsiteY36" fmla="*/ 134471 h 968189"/>
              <a:gd name="connsiteX37" fmla="*/ 1103360 w 2278139"/>
              <a:gd name="connsiteY37" fmla="*/ 170330 h 968189"/>
              <a:gd name="connsiteX38" fmla="*/ 1058536 w 2278139"/>
              <a:gd name="connsiteY38" fmla="*/ 206189 h 968189"/>
              <a:gd name="connsiteX39" fmla="*/ 1040607 w 2278139"/>
              <a:gd name="connsiteY39" fmla="*/ 412377 h 968189"/>
              <a:gd name="connsiteX40" fmla="*/ 1013713 w 2278139"/>
              <a:gd name="connsiteY40" fmla="*/ 484095 h 968189"/>
              <a:gd name="connsiteX41" fmla="*/ 995783 w 2278139"/>
              <a:gd name="connsiteY41" fmla="*/ 510989 h 968189"/>
              <a:gd name="connsiteX42" fmla="*/ 968889 w 2278139"/>
              <a:gd name="connsiteY42" fmla="*/ 564777 h 968189"/>
              <a:gd name="connsiteX43" fmla="*/ 959925 w 2278139"/>
              <a:gd name="connsiteY43" fmla="*/ 600636 h 968189"/>
              <a:gd name="connsiteX44" fmla="*/ 941995 w 2278139"/>
              <a:gd name="connsiteY44" fmla="*/ 618565 h 968189"/>
              <a:gd name="connsiteX45" fmla="*/ 915101 w 2278139"/>
              <a:gd name="connsiteY45" fmla="*/ 654424 h 968189"/>
              <a:gd name="connsiteX46" fmla="*/ 897172 w 2278139"/>
              <a:gd name="connsiteY46" fmla="*/ 699248 h 968189"/>
              <a:gd name="connsiteX47" fmla="*/ 852348 w 2278139"/>
              <a:gd name="connsiteY47" fmla="*/ 762000 h 968189"/>
              <a:gd name="connsiteX48" fmla="*/ 843383 w 2278139"/>
              <a:gd name="connsiteY48" fmla="*/ 788895 h 968189"/>
              <a:gd name="connsiteX49" fmla="*/ 816489 w 2278139"/>
              <a:gd name="connsiteY49" fmla="*/ 806824 h 968189"/>
              <a:gd name="connsiteX50" fmla="*/ 789595 w 2278139"/>
              <a:gd name="connsiteY50" fmla="*/ 833718 h 968189"/>
              <a:gd name="connsiteX51" fmla="*/ 780631 w 2278139"/>
              <a:gd name="connsiteY51" fmla="*/ 869577 h 968189"/>
              <a:gd name="connsiteX52" fmla="*/ 708913 w 2278139"/>
              <a:gd name="connsiteY52" fmla="*/ 914400 h 968189"/>
              <a:gd name="connsiteX53" fmla="*/ 628231 w 2278139"/>
              <a:gd name="connsiteY53" fmla="*/ 950259 h 968189"/>
              <a:gd name="connsiteX54" fmla="*/ 556513 w 2278139"/>
              <a:gd name="connsiteY54" fmla="*/ 968189 h 968189"/>
              <a:gd name="connsiteX55" fmla="*/ 242748 w 2278139"/>
              <a:gd name="connsiteY55" fmla="*/ 950259 h 968189"/>
              <a:gd name="connsiteX56" fmla="*/ 197925 w 2278139"/>
              <a:gd name="connsiteY56" fmla="*/ 941295 h 968189"/>
              <a:gd name="connsiteX57" fmla="*/ 126207 w 2278139"/>
              <a:gd name="connsiteY57" fmla="*/ 887506 h 968189"/>
              <a:gd name="connsiteX58" fmla="*/ 90348 w 2278139"/>
              <a:gd name="connsiteY58" fmla="*/ 842683 h 968189"/>
              <a:gd name="connsiteX59" fmla="*/ 54489 w 2278139"/>
              <a:gd name="connsiteY59" fmla="*/ 762000 h 968189"/>
              <a:gd name="connsiteX60" fmla="*/ 45525 w 2278139"/>
              <a:gd name="connsiteY60" fmla="*/ 699248 h 968189"/>
              <a:gd name="connsiteX61" fmla="*/ 18631 w 2278139"/>
              <a:gd name="connsiteY61" fmla="*/ 627530 h 968189"/>
              <a:gd name="connsiteX62" fmla="*/ 701 w 2278139"/>
              <a:gd name="connsiteY62" fmla="*/ 564777 h 968189"/>
              <a:gd name="connsiteX63" fmla="*/ 18631 w 2278139"/>
              <a:gd name="connsiteY63" fmla="*/ 304800 h 968189"/>
              <a:gd name="connsiteX64" fmla="*/ 54489 w 2278139"/>
              <a:gd name="connsiteY64" fmla="*/ 259977 h 968189"/>
              <a:gd name="connsiteX65" fmla="*/ 72419 w 2278139"/>
              <a:gd name="connsiteY65" fmla="*/ 242048 h 968189"/>
              <a:gd name="connsiteX66" fmla="*/ 90348 w 2278139"/>
              <a:gd name="connsiteY66" fmla="*/ 242048 h 9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278139" h="968189">
                <a:moveTo>
                  <a:pt x="90348" y="242048"/>
                </a:moveTo>
                <a:lnTo>
                  <a:pt x="90348" y="242048"/>
                </a:lnTo>
                <a:cubicBezTo>
                  <a:pt x="98414" y="231678"/>
                  <a:pt x="161290" y="143952"/>
                  <a:pt x="188960" y="125506"/>
                </a:cubicBezTo>
                <a:cubicBezTo>
                  <a:pt x="206889" y="113553"/>
                  <a:pt x="221843" y="94874"/>
                  <a:pt x="242748" y="89648"/>
                </a:cubicBezTo>
                <a:lnTo>
                  <a:pt x="278607" y="80683"/>
                </a:lnTo>
                <a:cubicBezTo>
                  <a:pt x="381541" y="18924"/>
                  <a:pt x="261884" y="83269"/>
                  <a:pt x="377219" y="44824"/>
                </a:cubicBezTo>
                <a:cubicBezTo>
                  <a:pt x="387440" y="41417"/>
                  <a:pt x="393793" y="29991"/>
                  <a:pt x="404113" y="26895"/>
                </a:cubicBezTo>
                <a:cubicBezTo>
                  <a:pt x="424352" y="20823"/>
                  <a:pt x="446077" y="21710"/>
                  <a:pt x="466866" y="17930"/>
                </a:cubicBezTo>
                <a:cubicBezTo>
                  <a:pt x="478988" y="15726"/>
                  <a:pt x="490603" y="11169"/>
                  <a:pt x="502725" y="8965"/>
                </a:cubicBezTo>
                <a:cubicBezTo>
                  <a:pt x="523514" y="5185"/>
                  <a:pt x="544560" y="2988"/>
                  <a:pt x="565478" y="0"/>
                </a:cubicBezTo>
                <a:lnTo>
                  <a:pt x="2214983" y="8965"/>
                </a:lnTo>
                <a:cubicBezTo>
                  <a:pt x="2225755" y="9197"/>
                  <a:pt x="2226182" y="27446"/>
                  <a:pt x="2232913" y="35859"/>
                </a:cubicBezTo>
                <a:cubicBezTo>
                  <a:pt x="2238193" y="42459"/>
                  <a:pt x="2244866" y="47812"/>
                  <a:pt x="2250842" y="53789"/>
                </a:cubicBezTo>
                <a:cubicBezTo>
                  <a:pt x="2278139" y="135678"/>
                  <a:pt x="2274172" y="100235"/>
                  <a:pt x="2259807" y="215153"/>
                </a:cubicBezTo>
                <a:cubicBezTo>
                  <a:pt x="2258279" y="227379"/>
                  <a:pt x="2256352" y="239992"/>
                  <a:pt x="2250842" y="251012"/>
                </a:cubicBezTo>
                <a:cubicBezTo>
                  <a:pt x="2247062" y="258572"/>
                  <a:pt x="2238193" y="262342"/>
                  <a:pt x="2232913" y="268942"/>
                </a:cubicBezTo>
                <a:cubicBezTo>
                  <a:pt x="2226182" y="277355"/>
                  <a:pt x="2220960" y="286871"/>
                  <a:pt x="2214983" y="295836"/>
                </a:cubicBezTo>
                <a:cubicBezTo>
                  <a:pt x="2211995" y="304801"/>
                  <a:pt x="2211689" y="315170"/>
                  <a:pt x="2206019" y="322730"/>
                </a:cubicBezTo>
                <a:cubicBezTo>
                  <a:pt x="2193341" y="339634"/>
                  <a:pt x="2176136" y="352612"/>
                  <a:pt x="2161195" y="367553"/>
                </a:cubicBezTo>
                <a:lnTo>
                  <a:pt x="2143266" y="385483"/>
                </a:lnTo>
                <a:cubicBezTo>
                  <a:pt x="2137289" y="391460"/>
                  <a:pt x="2130024" y="396379"/>
                  <a:pt x="2125336" y="403412"/>
                </a:cubicBezTo>
                <a:cubicBezTo>
                  <a:pt x="2119360" y="412377"/>
                  <a:pt x="2114419" y="422126"/>
                  <a:pt x="2107407" y="430306"/>
                </a:cubicBezTo>
                <a:cubicBezTo>
                  <a:pt x="2096406" y="443141"/>
                  <a:pt x="2083501" y="454212"/>
                  <a:pt x="2071548" y="466165"/>
                </a:cubicBezTo>
                <a:lnTo>
                  <a:pt x="2053619" y="484095"/>
                </a:lnTo>
                <a:cubicBezTo>
                  <a:pt x="2007250" y="478943"/>
                  <a:pt x="1978728" y="492782"/>
                  <a:pt x="1955007" y="457200"/>
                </a:cubicBezTo>
                <a:cubicBezTo>
                  <a:pt x="1947594" y="446081"/>
                  <a:pt x="1942041" y="433750"/>
                  <a:pt x="1937078" y="421342"/>
                </a:cubicBezTo>
                <a:cubicBezTo>
                  <a:pt x="1930059" y="403794"/>
                  <a:pt x="1919148" y="367553"/>
                  <a:pt x="1919148" y="367553"/>
                </a:cubicBezTo>
                <a:cubicBezTo>
                  <a:pt x="1917195" y="351930"/>
                  <a:pt x="1914591" y="293012"/>
                  <a:pt x="1901219" y="268942"/>
                </a:cubicBezTo>
                <a:cubicBezTo>
                  <a:pt x="1890754" y="250105"/>
                  <a:pt x="1877313" y="233083"/>
                  <a:pt x="1865360" y="215153"/>
                </a:cubicBezTo>
                <a:cubicBezTo>
                  <a:pt x="1859384" y="206188"/>
                  <a:pt x="1856396" y="194235"/>
                  <a:pt x="1847431" y="188259"/>
                </a:cubicBezTo>
                <a:cubicBezTo>
                  <a:pt x="1825142" y="173401"/>
                  <a:pt x="1810668" y="162146"/>
                  <a:pt x="1784678" y="152400"/>
                </a:cubicBezTo>
                <a:cubicBezTo>
                  <a:pt x="1773142" y="148074"/>
                  <a:pt x="1760666" y="146821"/>
                  <a:pt x="1748819" y="143436"/>
                </a:cubicBezTo>
                <a:cubicBezTo>
                  <a:pt x="1739733" y="140840"/>
                  <a:pt x="1731150" y="136521"/>
                  <a:pt x="1721925" y="134471"/>
                </a:cubicBezTo>
                <a:cubicBezTo>
                  <a:pt x="1704181" y="130528"/>
                  <a:pt x="1685880" y="129449"/>
                  <a:pt x="1668136" y="125506"/>
                </a:cubicBezTo>
                <a:cubicBezTo>
                  <a:pt x="1658911" y="123456"/>
                  <a:pt x="1650409" y="118834"/>
                  <a:pt x="1641242" y="116542"/>
                </a:cubicBezTo>
                <a:cubicBezTo>
                  <a:pt x="1626460" y="112847"/>
                  <a:pt x="1611360" y="110565"/>
                  <a:pt x="1596419" y="107577"/>
                </a:cubicBezTo>
                <a:cubicBezTo>
                  <a:pt x="1171733" y="126041"/>
                  <a:pt x="1317523" y="92135"/>
                  <a:pt x="1148183" y="134471"/>
                </a:cubicBezTo>
                <a:cubicBezTo>
                  <a:pt x="1065407" y="189654"/>
                  <a:pt x="1167229" y="119234"/>
                  <a:pt x="1103360" y="170330"/>
                </a:cubicBezTo>
                <a:cubicBezTo>
                  <a:pt x="1046810" y="215571"/>
                  <a:pt x="1101833" y="162892"/>
                  <a:pt x="1058536" y="206189"/>
                </a:cubicBezTo>
                <a:cubicBezTo>
                  <a:pt x="1033701" y="305539"/>
                  <a:pt x="1059833" y="191288"/>
                  <a:pt x="1040607" y="412377"/>
                </a:cubicBezTo>
                <a:cubicBezTo>
                  <a:pt x="1038344" y="438396"/>
                  <a:pt x="1026367" y="461951"/>
                  <a:pt x="1013713" y="484095"/>
                </a:cubicBezTo>
                <a:cubicBezTo>
                  <a:pt x="1008367" y="493450"/>
                  <a:pt x="1001016" y="501571"/>
                  <a:pt x="995783" y="510989"/>
                </a:cubicBezTo>
                <a:cubicBezTo>
                  <a:pt x="986048" y="528512"/>
                  <a:pt x="977854" y="546848"/>
                  <a:pt x="968889" y="564777"/>
                </a:cubicBezTo>
                <a:cubicBezTo>
                  <a:pt x="965901" y="576730"/>
                  <a:pt x="965435" y="589616"/>
                  <a:pt x="959925" y="600636"/>
                </a:cubicBezTo>
                <a:cubicBezTo>
                  <a:pt x="956145" y="608196"/>
                  <a:pt x="947406" y="612072"/>
                  <a:pt x="941995" y="618565"/>
                </a:cubicBezTo>
                <a:cubicBezTo>
                  <a:pt x="932430" y="630043"/>
                  <a:pt x="922357" y="641363"/>
                  <a:pt x="915101" y="654424"/>
                </a:cubicBezTo>
                <a:cubicBezTo>
                  <a:pt x="907286" y="668491"/>
                  <a:pt x="904369" y="684855"/>
                  <a:pt x="897172" y="699248"/>
                </a:cubicBezTo>
                <a:cubicBezTo>
                  <a:pt x="890619" y="712354"/>
                  <a:pt x="858437" y="753882"/>
                  <a:pt x="852348" y="762000"/>
                </a:cubicBezTo>
                <a:cubicBezTo>
                  <a:pt x="849360" y="770965"/>
                  <a:pt x="849286" y="781516"/>
                  <a:pt x="843383" y="788895"/>
                </a:cubicBezTo>
                <a:cubicBezTo>
                  <a:pt x="836652" y="797308"/>
                  <a:pt x="824766" y="799927"/>
                  <a:pt x="816489" y="806824"/>
                </a:cubicBezTo>
                <a:cubicBezTo>
                  <a:pt x="806749" y="814940"/>
                  <a:pt x="798560" y="824753"/>
                  <a:pt x="789595" y="833718"/>
                </a:cubicBezTo>
                <a:cubicBezTo>
                  <a:pt x="786607" y="845671"/>
                  <a:pt x="787161" y="859129"/>
                  <a:pt x="780631" y="869577"/>
                </a:cubicBezTo>
                <a:cubicBezTo>
                  <a:pt x="755869" y="909196"/>
                  <a:pt x="746733" y="904946"/>
                  <a:pt x="708913" y="914400"/>
                </a:cubicBezTo>
                <a:cubicBezTo>
                  <a:pt x="681472" y="928121"/>
                  <a:pt x="657995" y="941101"/>
                  <a:pt x="628231" y="950259"/>
                </a:cubicBezTo>
                <a:cubicBezTo>
                  <a:pt x="604679" y="957506"/>
                  <a:pt x="580419" y="962212"/>
                  <a:pt x="556513" y="968189"/>
                </a:cubicBezTo>
                <a:lnTo>
                  <a:pt x="242748" y="950259"/>
                </a:lnTo>
                <a:cubicBezTo>
                  <a:pt x="227554" y="949119"/>
                  <a:pt x="211796" y="947600"/>
                  <a:pt x="197925" y="941295"/>
                </a:cubicBezTo>
                <a:cubicBezTo>
                  <a:pt x="175004" y="930876"/>
                  <a:pt x="144507" y="908856"/>
                  <a:pt x="126207" y="887506"/>
                </a:cubicBezTo>
                <a:cubicBezTo>
                  <a:pt x="113755" y="872978"/>
                  <a:pt x="100962" y="858603"/>
                  <a:pt x="90348" y="842683"/>
                </a:cubicBezTo>
                <a:cubicBezTo>
                  <a:pt x="77787" y="823842"/>
                  <a:pt x="62252" y="781407"/>
                  <a:pt x="54489" y="762000"/>
                </a:cubicBezTo>
                <a:cubicBezTo>
                  <a:pt x="51501" y="741083"/>
                  <a:pt x="49669" y="719967"/>
                  <a:pt x="45525" y="699248"/>
                </a:cubicBezTo>
                <a:cubicBezTo>
                  <a:pt x="42618" y="684714"/>
                  <a:pt x="21088" y="634081"/>
                  <a:pt x="18631" y="627530"/>
                </a:cubicBezTo>
                <a:cubicBezTo>
                  <a:pt x="8984" y="601806"/>
                  <a:pt x="7767" y="593038"/>
                  <a:pt x="701" y="564777"/>
                </a:cubicBezTo>
                <a:cubicBezTo>
                  <a:pt x="4235" y="483506"/>
                  <a:pt x="0" y="388643"/>
                  <a:pt x="18631" y="304800"/>
                </a:cubicBezTo>
                <a:cubicBezTo>
                  <a:pt x="27085" y="266754"/>
                  <a:pt x="24198" y="284209"/>
                  <a:pt x="54489" y="259977"/>
                </a:cubicBezTo>
                <a:cubicBezTo>
                  <a:pt x="61089" y="254697"/>
                  <a:pt x="65819" y="247328"/>
                  <a:pt x="72419" y="242048"/>
                </a:cubicBezTo>
                <a:cubicBezTo>
                  <a:pt x="80832" y="235317"/>
                  <a:pt x="87360" y="242048"/>
                  <a:pt x="90348" y="242048"/>
                </a:cubicBezTo>
                <a:close/>
              </a:path>
            </a:pathLst>
          </a:custGeom>
          <a:solidFill>
            <a:srgbClr val="2D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43013" name="Skupina 5">
            <a:extLst>
              <a:ext uri="{FF2B5EF4-FFF2-40B4-BE49-F238E27FC236}">
                <a16:creationId xmlns:a16="http://schemas.microsoft.com/office/drawing/2014/main" id="{24A382A7-7371-D291-4831-E3E667ABC8AA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1531938"/>
            <a:ext cx="2098675" cy="1960562"/>
            <a:chOff x="688307" y="2110891"/>
            <a:chExt cx="3455903" cy="3071256"/>
          </a:xfrm>
        </p:grpSpPr>
        <p:cxnSp>
          <p:nvCxnSpPr>
            <p:cNvPr id="7" name="Přímá spojovací čára 6">
              <a:extLst>
                <a:ext uri="{FF2B5EF4-FFF2-40B4-BE49-F238E27FC236}">
                  <a16:creationId xmlns:a16="http://schemas.microsoft.com/office/drawing/2014/main" id="{777BADFE-B1BF-BD1F-7933-90EB869CF639}"/>
                </a:ext>
              </a:extLst>
            </p:cNvPr>
            <p:cNvCxnSpPr/>
            <p:nvPr/>
          </p:nvCxnSpPr>
          <p:spPr>
            <a:xfrm rot="16200000" flipH="1">
              <a:off x="46177" y="2790322"/>
              <a:ext cx="2999138" cy="171488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>
              <a:extLst>
                <a:ext uri="{FF2B5EF4-FFF2-40B4-BE49-F238E27FC236}">
                  <a16:creationId xmlns:a16="http://schemas.microsoft.com/office/drawing/2014/main" id="{D573B896-EFB6-D946-2AC7-6639BDDD6CCD}"/>
                </a:ext>
              </a:extLst>
            </p:cNvPr>
            <p:cNvCxnSpPr/>
            <p:nvPr/>
          </p:nvCxnSpPr>
          <p:spPr>
            <a:xfrm rot="5400000">
              <a:off x="1736635" y="2774574"/>
              <a:ext cx="3066282" cy="174886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>
              <a:extLst>
                <a:ext uri="{FF2B5EF4-FFF2-40B4-BE49-F238E27FC236}">
                  <a16:creationId xmlns:a16="http://schemas.microsoft.com/office/drawing/2014/main" id="{0040F18F-DB94-5004-54A8-273507DB316D}"/>
                </a:ext>
              </a:extLst>
            </p:cNvPr>
            <p:cNvCxnSpPr/>
            <p:nvPr/>
          </p:nvCxnSpPr>
          <p:spPr>
            <a:xfrm rot="5400000">
              <a:off x="1661193" y="2751002"/>
              <a:ext cx="2723097" cy="154234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9">
              <a:extLst>
                <a:ext uri="{FF2B5EF4-FFF2-40B4-BE49-F238E27FC236}">
                  <a16:creationId xmlns:a16="http://schemas.microsoft.com/office/drawing/2014/main" id="{23F871F6-780F-D2D1-07D8-C6BC9C8874B2}"/>
                </a:ext>
              </a:extLst>
            </p:cNvPr>
            <p:cNvCxnSpPr/>
            <p:nvPr/>
          </p:nvCxnSpPr>
          <p:spPr>
            <a:xfrm rot="5400000">
              <a:off x="1472711" y="2600535"/>
              <a:ext cx="2151124" cy="123649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>
              <a:extLst>
                <a:ext uri="{FF2B5EF4-FFF2-40B4-BE49-F238E27FC236}">
                  <a16:creationId xmlns:a16="http://schemas.microsoft.com/office/drawing/2014/main" id="{A121655D-BF5F-DC8F-C6CF-A77DFF84E3BB}"/>
                </a:ext>
              </a:extLst>
            </p:cNvPr>
            <p:cNvCxnSpPr/>
            <p:nvPr/>
          </p:nvCxnSpPr>
          <p:spPr>
            <a:xfrm rot="5400000">
              <a:off x="1065399" y="2390398"/>
              <a:ext cx="1046964" cy="57249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>
              <a:extLst>
                <a:ext uri="{FF2B5EF4-FFF2-40B4-BE49-F238E27FC236}">
                  <a16:creationId xmlns:a16="http://schemas.microsoft.com/office/drawing/2014/main" id="{5C60A7E5-671E-19BC-33C6-5D1173496519}"/>
                </a:ext>
              </a:extLst>
            </p:cNvPr>
            <p:cNvCxnSpPr/>
            <p:nvPr/>
          </p:nvCxnSpPr>
          <p:spPr>
            <a:xfrm rot="16200000" flipH="1">
              <a:off x="922624" y="2283363"/>
              <a:ext cx="728646" cy="42349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>
              <a:extLst>
                <a:ext uri="{FF2B5EF4-FFF2-40B4-BE49-F238E27FC236}">
                  <a16:creationId xmlns:a16="http://schemas.microsoft.com/office/drawing/2014/main" id="{B0D3A448-341F-D1E6-5DF1-7EC7608DA768}"/>
                </a:ext>
              </a:extLst>
            </p:cNvPr>
            <p:cNvCxnSpPr/>
            <p:nvPr/>
          </p:nvCxnSpPr>
          <p:spPr>
            <a:xfrm rot="16200000" flipH="1">
              <a:off x="1379093" y="2193892"/>
              <a:ext cx="382975" cy="21697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>
              <a:extLst>
                <a:ext uri="{FF2B5EF4-FFF2-40B4-BE49-F238E27FC236}">
                  <a16:creationId xmlns:a16="http://schemas.microsoft.com/office/drawing/2014/main" id="{A4347D76-A230-D3A5-F484-0EC4F3C8086C}"/>
                </a:ext>
              </a:extLst>
            </p:cNvPr>
            <p:cNvCxnSpPr/>
            <p:nvPr/>
          </p:nvCxnSpPr>
          <p:spPr>
            <a:xfrm rot="16200000" flipH="1">
              <a:off x="1939199" y="2349170"/>
              <a:ext cx="920134" cy="47839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>
              <a:extLst>
                <a:ext uri="{FF2B5EF4-FFF2-40B4-BE49-F238E27FC236}">
                  <a16:creationId xmlns:a16="http://schemas.microsoft.com/office/drawing/2014/main" id="{CB6FC444-8B3C-BA42-B507-DF67220EC39A}"/>
                </a:ext>
              </a:extLst>
            </p:cNvPr>
            <p:cNvCxnSpPr/>
            <p:nvPr/>
          </p:nvCxnSpPr>
          <p:spPr>
            <a:xfrm rot="16200000" flipH="1">
              <a:off x="2715467" y="2211138"/>
              <a:ext cx="353132" cy="17253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>
              <a:extLst>
                <a:ext uri="{FF2B5EF4-FFF2-40B4-BE49-F238E27FC236}">
                  <a16:creationId xmlns:a16="http://schemas.microsoft.com/office/drawing/2014/main" id="{49AF843A-38CD-40B9-A74A-E44F46D45A47}"/>
                </a:ext>
              </a:extLst>
            </p:cNvPr>
            <p:cNvCxnSpPr/>
            <p:nvPr/>
          </p:nvCxnSpPr>
          <p:spPr>
            <a:xfrm rot="16200000" flipH="1">
              <a:off x="3391641" y="2178553"/>
              <a:ext cx="318316" cy="18299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>
              <a:extLst>
                <a:ext uri="{FF2B5EF4-FFF2-40B4-BE49-F238E27FC236}">
                  <a16:creationId xmlns:a16="http://schemas.microsoft.com/office/drawing/2014/main" id="{BCD5E337-4C4C-CF4C-45F2-648546BCDB6D}"/>
                </a:ext>
              </a:extLst>
            </p:cNvPr>
            <p:cNvCxnSpPr/>
            <p:nvPr/>
          </p:nvCxnSpPr>
          <p:spPr>
            <a:xfrm rot="5400000">
              <a:off x="2279158" y="2210883"/>
              <a:ext cx="363080" cy="18299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4" name="Skupina 18">
            <a:extLst>
              <a:ext uri="{FF2B5EF4-FFF2-40B4-BE49-F238E27FC236}">
                <a16:creationId xmlns:a16="http://schemas.microsoft.com/office/drawing/2014/main" id="{8875DB67-6554-A8B4-83D9-5803F63CCF45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1611313"/>
            <a:ext cx="2097087" cy="1960562"/>
            <a:chOff x="688307" y="2110892"/>
            <a:chExt cx="3455903" cy="3071255"/>
          </a:xfrm>
        </p:grpSpPr>
        <p:cxnSp>
          <p:nvCxnSpPr>
            <p:cNvPr id="20" name="Přímá spojovací čára 19">
              <a:extLst>
                <a:ext uri="{FF2B5EF4-FFF2-40B4-BE49-F238E27FC236}">
                  <a16:creationId xmlns:a16="http://schemas.microsoft.com/office/drawing/2014/main" id="{426A14EA-7942-F9F0-C497-243469068EA7}"/>
                </a:ext>
              </a:extLst>
            </p:cNvPr>
            <p:cNvCxnSpPr/>
            <p:nvPr/>
          </p:nvCxnSpPr>
          <p:spPr>
            <a:xfrm rot="16200000" flipH="1">
              <a:off x="45519" y="2790982"/>
              <a:ext cx="2999137" cy="171356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>
              <a:extLst>
                <a:ext uri="{FF2B5EF4-FFF2-40B4-BE49-F238E27FC236}">
                  <a16:creationId xmlns:a16="http://schemas.microsoft.com/office/drawing/2014/main" id="{0D911C87-3491-2168-DBB5-190782CE1D0C}"/>
                </a:ext>
              </a:extLst>
            </p:cNvPr>
            <p:cNvCxnSpPr/>
            <p:nvPr/>
          </p:nvCxnSpPr>
          <p:spPr>
            <a:xfrm rot="5400000">
              <a:off x="1737282" y="2775221"/>
              <a:ext cx="3066281" cy="174757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ovací čára 21">
              <a:extLst>
                <a:ext uri="{FF2B5EF4-FFF2-40B4-BE49-F238E27FC236}">
                  <a16:creationId xmlns:a16="http://schemas.microsoft.com/office/drawing/2014/main" id="{59AEAD77-D73C-A9ED-7D41-B4A2BDC8668F}"/>
                </a:ext>
              </a:extLst>
            </p:cNvPr>
            <p:cNvCxnSpPr/>
            <p:nvPr/>
          </p:nvCxnSpPr>
          <p:spPr>
            <a:xfrm rot="5400000">
              <a:off x="1282341" y="2531945"/>
              <a:ext cx="1566713" cy="82408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ovací čára 22">
              <a:extLst>
                <a:ext uri="{FF2B5EF4-FFF2-40B4-BE49-F238E27FC236}">
                  <a16:creationId xmlns:a16="http://schemas.microsoft.com/office/drawing/2014/main" id="{597584C0-D1E6-94D1-0038-46B57EEA8B25}"/>
                </a:ext>
              </a:extLst>
            </p:cNvPr>
            <p:cNvCxnSpPr/>
            <p:nvPr/>
          </p:nvCxnSpPr>
          <p:spPr>
            <a:xfrm rot="5400000">
              <a:off x="1630304" y="2709824"/>
              <a:ext cx="2573886" cy="147549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ovací čára 23">
              <a:extLst>
                <a:ext uri="{FF2B5EF4-FFF2-40B4-BE49-F238E27FC236}">
                  <a16:creationId xmlns:a16="http://schemas.microsoft.com/office/drawing/2014/main" id="{32E17D3E-A7BC-35F4-F3AA-D14489377512}"/>
                </a:ext>
              </a:extLst>
            </p:cNvPr>
            <p:cNvCxnSpPr/>
            <p:nvPr/>
          </p:nvCxnSpPr>
          <p:spPr>
            <a:xfrm rot="5400000">
              <a:off x="1066082" y="2390182"/>
              <a:ext cx="1046963" cy="57293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čára 24">
              <a:extLst>
                <a:ext uri="{FF2B5EF4-FFF2-40B4-BE49-F238E27FC236}">
                  <a16:creationId xmlns:a16="http://schemas.microsoft.com/office/drawing/2014/main" id="{2D3D7B81-0863-3F50-FF45-28F24FE95E1D}"/>
                </a:ext>
              </a:extLst>
            </p:cNvPr>
            <p:cNvCxnSpPr/>
            <p:nvPr/>
          </p:nvCxnSpPr>
          <p:spPr>
            <a:xfrm rot="16200000" flipH="1">
              <a:off x="923077" y="2283203"/>
              <a:ext cx="728645" cy="42381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čára 25">
              <a:extLst>
                <a:ext uri="{FF2B5EF4-FFF2-40B4-BE49-F238E27FC236}">
                  <a16:creationId xmlns:a16="http://schemas.microsoft.com/office/drawing/2014/main" id="{F54C6FD2-944C-4497-38D4-B76CD42BD052}"/>
                </a:ext>
              </a:extLst>
            </p:cNvPr>
            <p:cNvCxnSpPr/>
            <p:nvPr/>
          </p:nvCxnSpPr>
          <p:spPr>
            <a:xfrm rot="16200000" flipH="1">
              <a:off x="1378453" y="2192503"/>
              <a:ext cx="382974" cy="21975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čára 26">
              <a:extLst>
                <a:ext uri="{FF2B5EF4-FFF2-40B4-BE49-F238E27FC236}">
                  <a16:creationId xmlns:a16="http://schemas.microsoft.com/office/drawing/2014/main" id="{1525B946-54D4-3485-2919-1440DD60FFBA}"/>
                </a:ext>
              </a:extLst>
            </p:cNvPr>
            <p:cNvCxnSpPr/>
            <p:nvPr/>
          </p:nvCxnSpPr>
          <p:spPr>
            <a:xfrm rot="16200000" flipH="1">
              <a:off x="2540604" y="2412404"/>
              <a:ext cx="808226" cy="47875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ovací čára 27">
              <a:extLst>
                <a:ext uri="{FF2B5EF4-FFF2-40B4-BE49-F238E27FC236}">
                  <a16:creationId xmlns:a16="http://schemas.microsoft.com/office/drawing/2014/main" id="{E47DDF0C-E439-401A-F2B1-641FB7683329}"/>
                </a:ext>
              </a:extLst>
            </p:cNvPr>
            <p:cNvCxnSpPr/>
            <p:nvPr/>
          </p:nvCxnSpPr>
          <p:spPr>
            <a:xfrm rot="16200000" flipH="1">
              <a:off x="3092614" y="2364014"/>
              <a:ext cx="355620" cy="1726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ovací čára 28">
              <a:extLst>
                <a:ext uri="{FF2B5EF4-FFF2-40B4-BE49-F238E27FC236}">
                  <a16:creationId xmlns:a16="http://schemas.microsoft.com/office/drawing/2014/main" id="{F9A07601-8E0B-F57D-3E03-022AF8D9EEFE}"/>
                </a:ext>
              </a:extLst>
            </p:cNvPr>
            <p:cNvCxnSpPr/>
            <p:nvPr/>
          </p:nvCxnSpPr>
          <p:spPr>
            <a:xfrm rot="16200000" flipH="1">
              <a:off x="2109290" y="2245629"/>
              <a:ext cx="318316" cy="18312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čára 29">
              <a:extLst>
                <a:ext uri="{FF2B5EF4-FFF2-40B4-BE49-F238E27FC236}">
                  <a16:creationId xmlns:a16="http://schemas.microsoft.com/office/drawing/2014/main" id="{0D4CA619-DE87-4195-298B-D6F7C0F26755}"/>
                </a:ext>
              </a:extLst>
            </p:cNvPr>
            <p:cNvCxnSpPr/>
            <p:nvPr/>
          </p:nvCxnSpPr>
          <p:spPr>
            <a:xfrm rot="5400000">
              <a:off x="2793261" y="2362512"/>
              <a:ext cx="363080" cy="18312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5" name="TextovéPole 35">
            <a:extLst>
              <a:ext uri="{FF2B5EF4-FFF2-40B4-BE49-F238E27FC236}">
                <a16:creationId xmlns:a16="http://schemas.microsoft.com/office/drawing/2014/main" id="{58DA3C75-A2E2-83A6-0E66-C34422C39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3714750"/>
            <a:ext cx="696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43016" name="TextovéPole 36">
            <a:extLst>
              <a:ext uri="{FF2B5EF4-FFF2-40B4-BE49-F238E27FC236}">
                <a16:creationId xmlns:a16="http://schemas.microsoft.com/office/drawing/2014/main" id="{AF230B5C-8592-0F95-B778-A0B51DAA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3714750"/>
            <a:ext cx="696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L0</a:t>
            </a:r>
          </a:p>
        </p:txBody>
      </p:sp>
      <p:sp>
        <p:nvSpPr>
          <p:cNvPr id="43017" name="Obdélník 37">
            <a:extLst>
              <a:ext uri="{FF2B5EF4-FFF2-40B4-BE49-F238E27FC236}">
                <a16:creationId xmlns:a16="http://schemas.microsoft.com/office/drawing/2014/main" id="{1BE5B663-213D-6904-0312-99CDD365E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4572000"/>
            <a:ext cx="286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3600">
                <a:latin typeface="Arial" panose="020B0604020202020204" pitchFamily="34" charset="0"/>
                <a:cs typeface="Arial" panose="020B0604020202020204" pitchFamily="34" charset="0"/>
              </a:rPr>
              <a:t>δ= </a:t>
            </a: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ln L1-lnL0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E07825D-3168-3300-8B41-BB4EC89A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786438"/>
            <a:ext cx="9072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80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L1 signifi</a:t>
            </a:r>
            <a:r>
              <a:rPr lang="en-GB" altLang="cs-CZ" sz="2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ant</a:t>
            </a:r>
            <a:r>
              <a:rPr lang="en-GB" altLang="cs-CZ" sz="2800">
                <a:latin typeface="Arial" panose="020B0604020202020204" pitchFamily="34" charset="0"/>
                <a:cs typeface="Arial" panose="020B0604020202020204" pitchFamily="34" charset="0"/>
              </a:rPr>
              <a:t>ly higher than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L0</a:t>
            </a:r>
            <a:r>
              <a:rPr lang="en-US" altLang="cs-CZ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alt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cs-CZ" sz="2800">
                <a:latin typeface="Arial" panose="020B0604020202020204" pitchFamily="34" charset="0"/>
                <a:cs typeface="Arial" panose="020B0604020202020204" pitchFamily="34" charset="0"/>
              </a:rPr>
              <a:t>We need to know the distribution of </a:t>
            </a:r>
            <a:r>
              <a:rPr lang="el-GR" altLang="cs-CZ" sz="280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altLang="cs-CZ" sz="2800">
                <a:latin typeface="Arial" panose="020B0604020202020204" pitchFamily="34" charset="0"/>
                <a:cs typeface="Arial" panose="020B0604020202020204" pitchFamily="34" charset="0"/>
              </a:rPr>
              <a:t> statistic.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E91C19F-BE79-5AA2-40A9-A772B43EF7B5}"/>
              </a:ext>
            </a:extLst>
          </p:cNvPr>
          <p:cNvSpPr txBox="1"/>
          <p:nvPr/>
        </p:nvSpPr>
        <p:spPr>
          <a:xfrm>
            <a:off x="179388" y="1311275"/>
            <a:ext cx="12636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 test</a:t>
            </a:r>
          </a:p>
        </p:txBody>
      </p:sp>
      <p:grpSp>
        <p:nvGrpSpPr>
          <p:cNvPr id="44035" name="Skupina 31">
            <a:extLst>
              <a:ext uri="{FF2B5EF4-FFF2-40B4-BE49-F238E27FC236}">
                <a16:creationId xmlns:a16="http://schemas.microsoft.com/office/drawing/2014/main" id="{51D1B9BC-C3DA-1D5C-9B89-FBC027DBDDD0}"/>
              </a:ext>
            </a:extLst>
          </p:cNvPr>
          <p:cNvGrpSpPr>
            <a:grpSpLocks/>
          </p:cNvGrpSpPr>
          <p:nvPr/>
        </p:nvGrpSpPr>
        <p:grpSpPr bwMode="auto">
          <a:xfrm>
            <a:off x="2214563" y="1285875"/>
            <a:ext cx="3810000" cy="1143000"/>
            <a:chOff x="1262014" y="1357298"/>
            <a:chExt cx="5881754" cy="2214579"/>
          </a:xfrm>
        </p:grpSpPr>
        <p:sp>
          <p:nvSpPr>
            <p:cNvPr id="6" name="Volný tvar 5">
              <a:extLst>
                <a:ext uri="{FF2B5EF4-FFF2-40B4-BE49-F238E27FC236}">
                  <a16:creationId xmlns:a16="http://schemas.microsoft.com/office/drawing/2014/main" id="{2DE6A6B8-7876-E316-6F34-BAB48B51C678}"/>
                </a:ext>
              </a:extLst>
            </p:cNvPr>
            <p:cNvSpPr/>
            <p:nvPr/>
          </p:nvSpPr>
          <p:spPr>
            <a:xfrm>
              <a:off x="4852334" y="1406511"/>
              <a:ext cx="1369959" cy="968879"/>
            </a:xfrm>
            <a:custGeom>
              <a:avLst/>
              <a:gdLst>
                <a:gd name="connsiteX0" fmla="*/ 12684 w 1371169"/>
                <a:gd name="connsiteY0" fmla="*/ 87783 h 966374"/>
                <a:gd name="connsiteX1" fmla="*/ 12684 w 1371169"/>
                <a:gd name="connsiteY1" fmla="*/ 460858 h 966374"/>
                <a:gd name="connsiteX2" fmla="*/ 41945 w 1371169"/>
                <a:gd name="connsiteY2" fmla="*/ 534010 h 966374"/>
                <a:gd name="connsiteX3" fmla="*/ 56576 w 1371169"/>
                <a:gd name="connsiteY3" fmla="*/ 570586 h 966374"/>
                <a:gd name="connsiteX4" fmla="*/ 71206 w 1371169"/>
                <a:gd name="connsiteY4" fmla="*/ 599847 h 966374"/>
                <a:gd name="connsiteX5" fmla="*/ 78521 w 1371169"/>
                <a:gd name="connsiteY5" fmla="*/ 621792 h 966374"/>
                <a:gd name="connsiteX6" fmla="*/ 100467 w 1371169"/>
                <a:gd name="connsiteY6" fmla="*/ 694944 h 966374"/>
                <a:gd name="connsiteX7" fmla="*/ 129728 w 1371169"/>
                <a:gd name="connsiteY7" fmla="*/ 746151 h 966374"/>
                <a:gd name="connsiteX8" fmla="*/ 144358 w 1371169"/>
                <a:gd name="connsiteY8" fmla="*/ 775411 h 966374"/>
                <a:gd name="connsiteX9" fmla="*/ 166304 w 1371169"/>
                <a:gd name="connsiteY9" fmla="*/ 826618 h 966374"/>
                <a:gd name="connsiteX10" fmla="*/ 210195 w 1371169"/>
                <a:gd name="connsiteY10" fmla="*/ 848563 h 966374"/>
                <a:gd name="connsiteX11" fmla="*/ 254086 w 1371169"/>
                <a:gd name="connsiteY11" fmla="*/ 877824 h 966374"/>
                <a:gd name="connsiteX12" fmla="*/ 297977 w 1371169"/>
                <a:gd name="connsiteY12" fmla="*/ 907085 h 966374"/>
                <a:gd name="connsiteX13" fmla="*/ 371129 w 1371169"/>
                <a:gd name="connsiteY13" fmla="*/ 943661 h 966374"/>
                <a:gd name="connsiteX14" fmla="*/ 539379 w 1371169"/>
                <a:gd name="connsiteY14" fmla="*/ 936346 h 966374"/>
                <a:gd name="connsiteX15" fmla="*/ 605216 w 1371169"/>
                <a:gd name="connsiteY15" fmla="*/ 885139 h 966374"/>
                <a:gd name="connsiteX16" fmla="*/ 627161 w 1371169"/>
                <a:gd name="connsiteY16" fmla="*/ 870509 h 966374"/>
                <a:gd name="connsiteX17" fmla="*/ 678368 w 1371169"/>
                <a:gd name="connsiteY17" fmla="*/ 826618 h 966374"/>
                <a:gd name="connsiteX18" fmla="*/ 700313 w 1371169"/>
                <a:gd name="connsiteY18" fmla="*/ 775411 h 966374"/>
                <a:gd name="connsiteX19" fmla="*/ 729574 w 1371169"/>
                <a:gd name="connsiteY19" fmla="*/ 753466 h 966374"/>
                <a:gd name="connsiteX20" fmla="*/ 751520 w 1371169"/>
                <a:gd name="connsiteY20" fmla="*/ 731520 h 966374"/>
                <a:gd name="connsiteX21" fmla="*/ 795411 w 1371169"/>
                <a:gd name="connsiteY21" fmla="*/ 694944 h 966374"/>
                <a:gd name="connsiteX22" fmla="*/ 839302 w 1371169"/>
                <a:gd name="connsiteY22" fmla="*/ 643738 h 966374"/>
                <a:gd name="connsiteX23" fmla="*/ 861248 w 1371169"/>
                <a:gd name="connsiteY23" fmla="*/ 621792 h 966374"/>
                <a:gd name="connsiteX24" fmla="*/ 890508 w 1371169"/>
                <a:gd name="connsiteY24" fmla="*/ 563271 h 966374"/>
                <a:gd name="connsiteX25" fmla="*/ 919769 w 1371169"/>
                <a:gd name="connsiteY25" fmla="*/ 519379 h 966374"/>
                <a:gd name="connsiteX26" fmla="*/ 949030 w 1371169"/>
                <a:gd name="connsiteY26" fmla="*/ 453543 h 966374"/>
                <a:gd name="connsiteX27" fmla="*/ 978291 w 1371169"/>
                <a:gd name="connsiteY27" fmla="*/ 424282 h 966374"/>
                <a:gd name="connsiteX28" fmla="*/ 1000236 w 1371169"/>
                <a:gd name="connsiteY28" fmla="*/ 416967 h 966374"/>
                <a:gd name="connsiteX29" fmla="*/ 1066073 w 1371169"/>
                <a:gd name="connsiteY29" fmla="*/ 431597 h 966374"/>
                <a:gd name="connsiteX30" fmla="*/ 1088019 w 1371169"/>
                <a:gd name="connsiteY30" fmla="*/ 453543 h 966374"/>
                <a:gd name="connsiteX31" fmla="*/ 1109964 w 1371169"/>
                <a:gd name="connsiteY31" fmla="*/ 490119 h 966374"/>
                <a:gd name="connsiteX32" fmla="*/ 1131910 w 1371169"/>
                <a:gd name="connsiteY32" fmla="*/ 519379 h 966374"/>
                <a:gd name="connsiteX33" fmla="*/ 1153856 w 1371169"/>
                <a:gd name="connsiteY33" fmla="*/ 592531 h 966374"/>
                <a:gd name="connsiteX34" fmla="*/ 1175801 w 1371169"/>
                <a:gd name="connsiteY34" fmla="*/ 599847 h 966374"/>
                <a:gd name="connsiteX35" fmla="*/ 1307475 w 1371169"/>
                <a:gd name="connsiteY35" fmla="*/ 585216 h 966374"/>
                <a:gd name="connsiteX36" fmla="*/ 1336736 w 1371169"/>
                <a:gd name="connsiteY36" fmla="*/ 541325 h 966374"/>
                <a:gd name="connsiteX37" fmla="*/ 1344051 w 1371169"/>
                <a:gd name="connsiteY37" fmla="*/ 519379 h 966374"/>
                <a:gd name="connsiteX38" fmla="*/ 1365996 w 1371169"/>
                <a:gd name="connsiteY38" fmla="*/ 468173 h 966374"/>
                <a:gd name="connsiteX39" fmla="*/ 1358681 w 1371169"/>
                <a:gd name="connsiteY39" fmla="*/ 256032 h 966374"/>
                <a:gd name="connsiteX40" fmla="*/ 1344051 w 1371169"/>
                <a:gd name="connsiteY40" fmla="*/ 204826 h 966374"/>
                <a:gd name="connsiteX41" fmla="*/ 1322105 w 1371169"/>
                <a:gd name="connsiteY41" fmla="*/ 146304 h 966374"/>
                <a:gd name="connsiteX42" fmla="*/ 1292844 w 1371169"/>
                <a:gd name="connsiteY42" fmla="*/ 109728 h 966374"/>
                <a:gd name="connsiteX43" fmla="*/ 1278214 w 1371169"/>
                <a:gd name="connsiteY43" fmla="*/ 87783 h 966374"/>
                <a:gd name="connsiteX44" fmla="*/ 1270899 w 1371169"/>
                <a:gd name="connsiteY44" fmla="*/ 65837 h 966374"/>
                <a:gd name="connsiteX45" fmla="*/ 1212377 w 1371169"/>
                <a:gd name="connsiteY45" fmla="*/ 21946 h 966374"/>
                <a:gd name="connsiteX46" fmla="*/ 1183116 w 1371169"/>
                <a:gd name="connsiteY46" fmla="*/ 7315 h 966374"/>
                <a:gd name="connsiteX47" fmla="*/ 1146540 w 1371169"/>
                <a:gd name="connsiteY47" fmla="*/ 0 h 966374"/>
                <a:gd name="connsiteX48" fmla="*/ 568640 w 1371169"/>
                <a:gd name="connsiteY48" fmla="*/ 7315 h 966374"/>
                <a:gd name="connsiteX49" fmla="*/ 517433 w 1371169"/>
                <a:gd name="connsiteY49" fmla="*/ 14631 h 966374"/>
                <a:gd name="connsiteX50" fmla="*/ 224825 w 1371169"/>
                <a:gd name="connsiteY50" fmla="*/ 21946 h 966374"/>
                <a:gd name="connsiteX51" fmla="*/ 144358 w 1371169"/>
                <a:gd name="connsiteY51" fmla="*/ 29261 h 966374"/>
                <a:gd name="connsiteX52" fmla="*/ 93152 w 1371169"/>
                <a:gd name="connsiteY52" fmla="*/ 43891 h 966374"/>
                <a:gd name="connsiteX53" fmla="*/ 27315 w 1371169"/>
                <a:gd name="connsiteY53" fmla="*/ 51207 h 966374"/>
                <a:gd name="connsiteX54" fmla="*/ 12684 w 1371169"/>
                <a:gd name="connsiteY54" fmla="*/ 65837 h 966374"/>
                <a:gd name="connsiteX55" fmla="*/ 12684 w 1371169"/>
                <a:gd name="connsiteY55" fmla="*/ 87783 h 96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71169" h="966374">
                  <a:moveTo>
                    <a:pt x="12684" y="87783"/>
                  </a:moveTo>
                  <a:cubicBezTo>
                    <a:pt x="12684" y="153620"/>
                    <a:pt x="0" y="137424"/>
                    <a:pt x="12684" y="460858"/>
                  </a:cubicBezTo>
                  <a:cubicBezTo>
                    <a:pt x="14325" y="502710"/>
                    <a:pt x="23281" y="496683"/>
                    <a:pt x="41945" y="534010"/>
                  </a:cubicBezTo>
                  <a:cubicBezTo>
                    <a:pt x="47817" y="545755"/>
                    <a:pt x="51243" y="558587"/>
                    <a:pt x="56576" y="570586"/>
                  </a:cubicBezTo>
                  <a:cubicBezTo>
                    <a:pt x="61005" y="580551"/>
                    <a:pt x="66910" y="589824"/>
                    <a:pt x="71206" y="599847"/>
                  </a:cubicBezTo>
                  <a:cubicBezTo>
                    <a:pt x="74243" y="606934"/>
                    <a:pt x="76253" y="614422"/>
                    <a:pt x="78521" y="621792"/>
                  </a:cubicBezTo>
                  <a:cubicBezTo>
                    <a:pt x="86008" y="646124"/>
                    <a:pt x="90774" y="671404"/>
                    <a:pt x="100467" y="694944"/>
                  </a:cubicBezTo>
                  <a:cubicBezTo>
                    <a:pt x="107952" y="713122"/>
                    <a:pt x="120314" y="728892"/>
                    <a:pt x="129728" y="746151"/>
                  </a:cubicBezTo>
                  <a:cubicBezTo>
                    <a:pt x="134950" y="755724"/>
                    <a:pt x="139846" y="765484"/>
                    <a:pt x="144358" y="775411"/>
                  </a:cubicBezTo>
                  <a:cubicBezTo>
                    <a:pt x="152043" y="792317"/>
                    <a:pt x="153881" y="812815"/>
                    <a:pt x="166304" y="826618"/>
                  </a:cubicBezTo>
                  <a:cubicBezTo>
                    <a:pt x="177246" y="838776"/>
                    <a:pt x="195565" y="841248"/>
                    <a:pt x="210195" y="848563"/>
                  </a:cubicBezTo>
                  <a:cubicBezTo>
                    <a:pt x="258897" y="897267"/>
                    <a:pt x="206446" y="851358"/>
                    <a:pt x="254086" y="877824"/>
                  </a:cubicBezTo>
                  <a:cubicBezTo>
                    <a:pt x="269457" y="886363"/>
                    <a:pt x="282495" y="898749"/>
                    <a:pt x="297977" y="907085"/>
                  </a:cubicBezTo>
                  <a:cubicBezTo>
                    <a:pt x="408085" y="966374"/>
                    <a:pt x="309673" y="902691"/>
                    <a:pt x="371129" y="943661"/>
                  </a:cubicBezTo>
                  <a:cubicBezTo>
                    <a:pt x="427212" y="941223"/>
                    <a:pt x="483807" y="944285"/>
                    <a:pt x="539379" y="936346"/>
                  </a:cubicBezTo>
                  <a:cubicBezTo>
                    <a:pt x="564909" y="932699"/>
                    <a:pt x="588093" y="899816"/>
                    <a:pt x="605216" y="885139"/>
                  </a:cubicBezTo>
                  <a:cubicBezTo>
                    <a:pt x="611891" y="879418"/>
                    <a:pt x="620007" y="875619"/>
                    <a:pt x="627161" y="870509"/>
                  </a:cubicBezTo>
                  <a:cubicBezTo>
                    <a:pt x="660005" y="847049"/>
                    <a:pt x="651783" y="853202"/>
                    <a:pt x="678368" y="826618"/>
                  </a:cubicBezTo>
                  <a:cubicBezTo>
                    <a:pt x="683321" y="811760"/>
                    <a:pt x="690452" y="786915"/>
                    <a:pt x="700313" y="775411"/>
                  </a:cubicBezTo>
                  <a:cubicBezTo>
                    <a:pt x="708247" y="766154"/>
                    <a:pt x="720317" y="761400"/>
                    <a:pt x="729574" y="753466"/>
                  </a:cubicBezTo>
                  <a:cubicBezTo>
                    <a:pt x="737429" y="746733"/>
                    <a:pt x="743788" y="738393"/>
                    <a:pt x="751520" y="731520"/>
                  </a:cubicBezTo>
                  <a:cubicBezTo>
                    <a:pt x="765754" y="718868"/>
                    <a:pt x="781945" y="708410"/>
                    <a:pt x="795411" y="694944"/>
                  </a:cubicBezTo>
                  <a:cubicBezTo>
                    <a:pt x="811307" y="679048"/>
                    <a:pt x="824263" y="660448"/>
                    <a:pt x="839302" y="643738"/>
                  </a:cubicBezTo>
                  <a:cubicBezTo>
                    <a:pt x="846223" y="636048"/>
                    <a:pt x="853933" y="629107"/>
                    <a:pt x="861248" y="621792"/>
                  </a:cubicBezTo>
                  <a:cubicBezTo>
                    <a:pt x="872122" y="589170"/>
                    <a:pt x="866324" y="601275"/>
                    <a:pt x="890508" y="563271"/>
                  </a:cubicBezTo>
                  <a:cubicBezTo>
                    <a:pt x="899948" y="548436"/>
                    <a:pt x="914208" y="536060"/>
                    <a:pt x="919769" y="519379"/>
                  </a:cubicBezTo>
                  <a:cubicBezTo>
                    <a:pt x="929785" y="489332"/>
                    <a:pt x="930061" y="475673"/>
                    <a:pt x="949030" y="453543"/>
                  </a:cubicBezTo>
                  <a:cubicBezTo>
                    <a:pt x="958007" y="443070"/>
                    <a:pt x="965205" y="428644"/>
                    <a:pt x="978291" y="424282"/>
                  </a:cubicBezTo>
                  <a:lnTo>
                    <a:pt x="1000236" y="416967"/>
                  </a:lnTo>
                  <a:cubicBezTo>
                    <a:pt x="1022182" y="421844"/>
                    <a:pt x="1045321" y="422951"/>
                    <a:pt x="1066073" y="431597"/>
                  </a:cubicBezTo>
                  <a:cubicBezTo>
                    <a:pt x="1075623" y="435576"/>
                    <a:pt x="1081812" y="445267"/>
                    <a:pt x="1088019" y="453543"/>
                  </a:cubicBezTo>
                  <a:cubicBezTo>
                    <a:pt x="1096550" y="464918"/>
                    <a:pt x="1102077" y="478289"/>
                    <a:pt x="1109964" y="490119"/>
                  </a:cubicBezTo>
                  <a:cubicBezTo>
                    <a:pt x="1116727" y="500263"/>
                    <a:pt x="1124595" y="509626"/>
                    <a:pt x="1131910" y="519379"/>
                  </a:cubicBezTo>
                  <a:cubicBezTo>
                    <a:pt x="1134522" y="529826"/>
                    <a:pt x="1148997" y="590911"/>
                    <a:pt x="1153856" y="592531"/>
                  </a:cubicBezTo>
                  <a:lnTo>
                    <a:pt x="1175801" y="599847"/>
                  </a:lnTo>
                  <a:cubicBezTo>
                    <a:pt x="1219692" y="594970"/>
                    <a:pt x="1265972" y="600308"/>
                    <a:pt x="1307475" y="585216"/>
                  </a:cubicBezTo>
                  <a:cubicBezTo>
                    <a:pt x="1324000" y="579207"/>
                    <a:pt x="1328197" y="556696"/>
                    <a:pt x="1336736" y="541325"/>
                  </a:cubicBezTo>
                  <a:cubicBezTo>
                    <a:pt x="1340481" y="534584"/>
                    <a:pt x="1341014" y="526467"/>
                    <a:pt x="1344051" y="519379"/>
                  </a:cubicBezTo>
                  <a:cubicBezTo>
                    <a:pt x="1371169" y="456103"/>
                    <a:pt x="1348841" y="519641"/>
                    <a:pt x="1365996" y="468173"/>
                  </a:cubicBezTo>
                  <a:cubicBezTo>
                    <a:pt x="1363558" y="397459"/>
                    <a:pt x="1364557" y="326543"/>
                    <a:pt x="1358681" y="256032"/>
                  </a:cubicBezTo>
                  <a:cubicBezTo>
                    <a:pt x="1357207" y="238342"/>
                    <a:pt x="1348722" y="221952"/>
                    <a:pt x="1344051" y="204826"/>
                  </a:cubicBezTo>
                  <a:cubicBezTo>
                    <a:pt x="1334659" y="170386"/>
                    <a:pt x="1340617" y="178699"/>
                    <a:pt x="1322105" y="146304"/>
                  </a:cubicBezTo>
                  <a:cubicBezTo>
                    <a:pt x="1299590" y="106903"/>
                    <a:pt x="1316876" y="139768"/>
                    <a:pt x="1292844" y="109728"/>
                  </a:cubicBezTo>
                  <a:cubicBezTo>
                    <a:pt x="1287352" y="102863"/>
                    <a:pt x="1283091" y="95098"/>
                    <a:pt x="1278214" y="87783"/>
                  </a:cubicBezTo>
                  <a:cubicBezTo>
                    <a:pt x="1275776" y="80468"/>
                    <a:pt x="1275176" y="72253"/>
                    <a:pt x="1270899" y="65837"/>
                  </a:cubicBezTo>
                  <a:cubicBezTo>
                    <a:pt x="1257396" y="45583"/>
                    <a:pt x="1232403" y="33072"/>
                    <a:pt x="1212377" y="21946"/>
                  </a:cubicBezTo>
                  <a:cubicBezTo>
                    <a:pt x="1202844" y="16650"/>
                    <a:pt x="1193461" y="10764"/>
                    <a:pt x="1183116" y="7315"/>
                  </a:cubicBezTo>
                  <a:cubicBezTo>
                    <a:pt x="1171321" y="3383"/>
                    <a:pt x="1158732" y="2438"/>
                    <a:pt x="1146540" y="0"/>
                  </a:cubicBezTo>
                  <a:lnTo>
                    <a:pt x="568640" y="7315"/>
                  </a:lnTo>
                  <a:cubicBezTo>
                    <a:pt x="551402" y="7716"/>
                    <a:pt x="534660" y="13898"/>
                    <a:pt x="517433" y="14631"/>
                  </a:cubicBezTo>
                  <a:cubicBezTo>
                    <a:pt x="419955" y="18779"/>
                    <a:pt x="322361" y="19508"/>
                    <a:pt x="224825" y="21946"/>
                  </a:cubicBezTo>
                  <a:cubicBezTo>
                    <a:pt x="198003" y="24384"/>
                    <a:pt x="171055" y="25702"/>
                    <a:pt x="144358" y="29261"/>
                  </a:cubicBezTo>
                  <a:cubicBezTo>
                    <a:pt x="30991" y="44376"/>
                    <a:pt x="183402" y="28849"/>
                    <a:pt x="93152" y="43891"/>
                  </a:cubicBezTo>
                  <a:cubicBezTo>
                    <a:pt x="71372" y="47521"/>
                    <a:pt x="49261" y="48768"/>
                    <a:pt x="27315" y="51207"/>
                  </a:cubicBezTo>
                  <a:cubicBezTo>
                    <a:pt x="22438" y="56084"/>
                    <a:pt x="15768" y="59668"/>
                    <a:pt x="12684" y="65837"/>
                  </a:cubicBezTo>
                  <a:cubicBezTo>
                    <a:pt x="5787" y="79631"/>
                    <a:pt x="12684" y="21946"/>
                    <a:pt x="12684" y="877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" name="Volný tvar 6">
              <a:extLst>
                <a:ext uri="{FF2B5EF4-FFF2-40B4-BE49-F238E27FC236}">
                  <a16:creationId xmlns:a16="http://schemas.microsoft.com/office/drawing/2014/main" id="{6DA6617F-9317-DF1D-C2F1-DFC347BDDFF2}"/>
                </a:ext>
              </a:extLst>
            </p:cNvPr>
            <p:cNvSpPr/>
            <p:nvPr/>
          </p:nvSpPr>
          <p:spPr>
            <a:xfrm>
              <a:off x="1262014" y="1357298"/>
              <a:ext cx="2279180" cy="968879"/>
            </a:xfrm>
            <a:custGeom>
              <a:avLst/>
              <a:gdLst>
                <a:gd name="connsiteX0" fmla="*/ 90348 w 2278139"/>
                <a:gd name="connsiteY0" fmla="*/ 242048 h 968189"/>
                <a:gd name="connsiteX1" fmla="*/ 90348 w 2278139"/>
                <a:gd name="connsiteY1" fmla="*/ 242048 h 968189"/>
                <a:gd name="connsiteX2" fmla="*/ 188960 w 2278139"/>
                <a:gd name="connsiteY2" fmla="*/ 125506 h 968189"/>
                <a:gd name="connsiteX3" fmla="*/ 242748 w 2278139"/>
                <a:gd name="connsiteY3" fmla="*/ 89648 h 968189"/>
                <a:gd name="connsiteX4" fmla="*/ 278607 w 2278139"/>
                <a:gd name="connsiteY4" fmla="*/ 80683 h 968189"/>
                <a:gd name="connsiteX5" fmla="*/ 377219 w 2278139"/>
                <a:gd name="connsiteY5" fmla="*/ 44824 h 968189"/>
                <a:gd name="connsiteX6" fmla="*/ 404113 w 2278139"/>
                <a:gd name="connsiteY6" fmla="*/ 26895 h 968189"/>
                <a:gd name="connsiteX7" fmla="*/ 466866 w 2278139"/>
                <a:gd name="connsiteY7" fmla="*/ 17930 h 968189"/>
                <a:gd name="connsiteX8" fmla="*/ 502725 w 2278139"/>
                <a:gd name="connsiteY8" fmla="*/ 8965 h 968189"/>
                <a:gd name="connsiteX9" fmla="*/ 565478 w 2278139"/>
                <a:gd name="connsiteY9" fmla="*/ 0 h 968189"/>
                <a:gd name="connsiteX10" fmla="*/ 2214983 w 2278139"/>
                <a:gd name="connsiteY10" fmla="*/ 8965 h 968189"/>
                <a:gd name="connsiteX11" fmla="*/ 2232913 w 2278139"/>
                <a:gd name="connsiteY11" fmla="*/ 35859 h 968189"/>
                <a:gd name="connsiteX12" fmla="*/ 2250842 w 2278139"/>
                <a:gd name="connsiteY12" fmla="*/ 53789 h 968189"/>
                <a:gd name="connsiteX13" fmla="*/ 2259807 w 2278139"/>
                <a:gd name="connsiteY13" fmla="*/ 215153 h 968189"/>
                <a:gd name="connsiteX14" fmla="*/ 2250842 w 2278139"/>
                <a:gd name="connsiteY14" fmla="*/ 251012 h 968189"/>
                <a:gd name="connsiteX15" fmla="*/ 2232913 w 2278139"/>
                <a:gd name="connsiteY15" fmla="*/ 268942 h 968189"/>
                <a:gd name="connsiteX16" fmla="*/ 2214983 w 2278139"/>
                <a:gd name="connsiteY16" fmla="*/ 295836 h 968189"/>
                <a:gd name="connsiteX17" fmla="*/ 2206019 w 2278139"/>
                <a:gd name="connsiteY17" fmla="*/ 322730 h 968189"/>
                <a:gd name="connsiteX18" fmla="*/ 2161195 w 2278139"/>
                <a:gd name="connsiteY18" fmla="*/ 367553 h 968189"/>
                <a:gd name="connsiteX19" fmla="*/ 2143266 w 2278139"/>
                <a:gd name="connsiteY19" fmla="*/ 385483 h 968189"/>
                <a:gd name="connsiteX20" fmla="*/ 2125336 w 2278139"/>
                <a:gd name="connsiteY20" fmla="*/ 403412 h 968189"/>
                <a:gd name="connsiteX21" fmla="*/ 2107407 w 2278139"/>
                <a:gd name="connsiteY21" fmla="*/ 430306 h 968189"/>
                <a:gd name="connsiteX22" fmla="*/ 2071548 w 2278139"/>
                <a:gd name="connsiteY22" fmla="*/ 466165 h 968189"/>
                <a:gd name="connsiteX23" fmla="*/ 2053619 w 2278139"/>
                <a:gd name="connsiteY23" fmla="*/ 484095 h 968189"/>
                <a:gd name="connsiteX24" fmla="*/ 1955007 w 2278139"/>
                <a:gd name="connsiteY24" fmla="*/ 457200 h 968189"/>
                <a:gd name="connsiteX25" fmla="*/ 1937078 w 2278139"/>
                <a:gd name="connsiteY25" fmla="*/ 421342 h 968189"/>
                <a:gd name="connsiteX26" fmla="*/ 1919148 w 2278139"/>
                <a:gd name="connsiteY26" fmla="*/ 367553 h 968189"/>
                <a:gd name="connsiteX27" fmla="*/ 1901219 w 2278139"/>
                <a:gd name="connsiteY27" fmla="*/ 268942 h 968189"/>
                <a:gd name="connsiteX28" fmla="*/ 1865360 w 2278139"/>
                <a:gd name="connsiteY28" fmla="*/ 215153 h 968189"/>
                <a:gd name="connsiteX29" fmla="*/ 1847431 w 2278139"/>
                <a:gd name="connsiteY29" fmla="*/ 188259 h 968189"/>
                <a:gd name="connsiteX30" fmla="*/ 1784678 w 2278139"/>
                <a:gd name="connsiteY30" fmla="*/ 152400 h 968189"/>
                <a:gd name="connsiteX31" fmla="*/ 1748819 w 2278139"/>
                <a:gd name="connsiteY31" fmla="*/ 143436 h 968189"/>
                <a:gd name="connsiteX32" fmla="*/ 1721925 w 2278139"/>
                <a:gd name="connsiteY32" fmla="*/ 134471 h 968189"/>
                <a:gd name="connsiteX33" fmla="*/ 1668136 w 2278139"/>
                <a:gd name="connsiteY33" fmla="*/ 125506 h 968189"/>
                <a:gd name="connsiteX34" fmla="*/ 1641242 w 2278139"/>
                <a:gd name="connsiteY34" fmla="*/ 116542 h 968189"/>
                <a:gd name="connsiteX35" fmla="*/ 1596419 w 2278139"/>
                <a:gd name="connsiteY35" fmla="*/ 107577 h 968189"/>
                <a:gd name="connsiteX36" fmla="*/ 1148183 w 2278139"/>
                <a:gd name="connsiteY36" fmla="*/ 134471 h 968189"/>
                <a:gd name="connsiteX37" fmla="*/ 1103360 w 2278139"/>
                <a:gd name="connsiteY37" fmla="*/ 170330 h 968189"/>
                <a:gd name="connsiteX38" fmla="*/ 1058536 w 2278139"/>
                <a:gd name="connsiteY38" fmla="*/ 206189 h 968189"/>
                <a:gd name="connsiteX39" fmla="*/ 1040607 w 2278139"/>
                <a:gd name="connsiteY39" fmla="*/ 412377 h 968189"/>
                <a:gd name="connsiteX40" fmla="*/ 1013713 w 2278139"/>
                <a:gd name="connsiteY40" fmla="*/ 484095 h 968189"/>
                <a:gd name="connsiteX41" fmla="*/ 995783 w 2278139"/>
                <a:gd name="connsiteY41" fmla="*/ 510989 h 968189"/>
                <a:gd name="connsiteX42" fmla="*/ 968889 w 2278139"/>
                <a:gd name="connsiteY42" fmla="*/ 564777 h 968189"/>
                <a:gd name="connsiteX43" fmla="*/ 959925 w 2278139"/>
                <a:gd name="connsiteY43" fmla="*/ 600636 h 968189"/>
                <a:gd name="connsiteX44" fmla="*/ 941995 w 2278139"/>
                <a:gd name="connsiteY44" fmla="*/ 618565 h 968189"/>
                <a:gd name="connsiteX45" fmla="*/ 915101 w 2278139"/>
                <a:gd name="connsiteY45" fmla="*/ 654424 h 968189"/>
                <a:gd name="connsiteX46" fmla="*/ 897172 w 2278139"/>
                <a:gd name="connsiteY46" fmla="*/ 699248 h 968189"/>
                <a:gd name="connsiteX47" fmla="*/ 852348 w 2278139"/>
                <a:gd name="connsiteY47" fmla="*/ 762000 h 968189"/>
                <a:gd name="connsiteX48" fmla="*/ 843383 w 2278139"/>
                <a:gd name="connsiteY48" fmla="*/ 788895 h 968189"/>
                <a:gd name="connsiteX49" fmla="*/ 816489 w 2278139"/>
                <a:gd name="connsiteY49" fmla="*/ 806824 h 968189"/>
                <a:gd name="connsiteX50" fmla="*/ 789595 w 2278139"/>
                <a:gd name="connsiteY50" fmla="*/ 833718 h 968189"/>
                <a:gd name="connsiteX51" fmla="*/ 780631 w 2278139"/>
                <a:gd name="connsiteY51" fmla="*/ 869577 h 968189"/>
                <a:gd name="connsiteX52" fmla="*/ 708913 w 2278139"/>
                <a:gd name="connsiteY52" fmla="*/ 914400 h 968189"/>
                <a:gd name="connsiteX53" fmla="*/ 628231 w 2278139"/>
                <a:gd name="connsiteY53" fmla="*/ 950259 h 968189"/>
                <a:gd name="connsiteX54" fmla="*/ 556513 w 2278139"/>
                <a:gd name="connsiteY54" fmla="*/ 968189 h 968189"/>
                <a:gd name="connsiteX55" fmla="*/ 242748 w 2278139"/>
                <a:gd name="connsiteY55" fmla="*/ 950259 h 968189"/>
                <a:gd name="connsiteX56" fmla="*/ 197925 w 2278139"/>
                <a:gd name="connsiteY56" fmla="*/ 941295 h 968189"/>
                <a:gd name="connsiteX57" fmla="*/ 126207 w 2278139"/>
                <a:gd name="connsiteY57" fmla="*/ 887506 h 968189"/>
                <a:gd name="connsiteX58" fmla="*/ 90348 w 2278139"/>
                <a:gd name="connsiteY58" fmla="*/ 842683 h 968189"/>
                <a:gd name="connsiteX59" fmla="*/ 54489 w 2278139"/>
                <a:gd name="connsiteY59" fmla="*/ 762000 h 968189"/>
                <a:gd name="connsiteX60" fmla="*/ 45525 w 2278139"/>
                <a:gd name="connsiteY60" fmla="*/ 699248 h 968189"/>
                <a:gd name="connsiteX61" fmla="*/ 18631 w 2278139"/>
                <a:gd name="connsiteY61" fmla="*/ 627530 h 968189"/>
                <a:gd name="connsiteX62" fmla="*/ 701 w 2278139"/>
                <a:gd name="connsiteY62" fmla="*/ 564777 h 968189"/>
                <a:gd name="connsiteX63" fmla="*/ 18631 w 2278139"/>
                <a:gd name="connsiteY63" fmla="*/ 304800 h 968189"/>
                <a:gd name="connsiteX64" fmla="*/ 54489 w 2278139"/>
                <a:gd name="connsiteY64" fmla="*/ 259977 h 968189"/>
                <a:gd name="connsiteX65" fmla="*/ 72419 w 2278139"/>
                <a:gd name="connsiteY65" fmla="*/ 242048 h 968189"/>
                <a:gd name="connsiteX66" fmla="*/ 90348 w 2278139"/>
                <a:gd name="connsiteY66" fmla="*/ 242048 h 96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278139" h="968189">
                  <a:moveTo>
                    <a:pt x="90348" y="242048"/>
                  </a:moveTo>
                  <a:lnTo>
                    <a:pt x="90348" y="242048"/>
                  </a:lnTo>
                  <a:cubicBezTo>
                    <a:pt x="98414" y="231678"/>
                    <a:pt x="161290" y="143952"/>
                    <a:pt x="188960" y="125506"/>
                  </a:cubicBezTo>
                  <a:cubicBezTo>
                    <a:pt x="206889" y="113553"/>
                    <a:pt x="221843" y="94874"/>
                    <a:pt x="242748" y="89648"/>
                  </a:cubicBezTo>
                  <a:lnTo>
                    <a:pt x="278607" y="80683"/>
                  </a:lnTo>
                  <a:cubicBezTo>
                    <a:pt x="381541" y="18924"/>
                    <a:pt x="261884" y="83269"/>
                    <a:pt x="377219" y="44824"/>
                  </a:cubicBezTo>
                  <a:cubicBezTo>
                    <a:pt x="387440" y="41417"/>
                    <a:pt x="393793" y="29991"/>
                    <a:pt x="404113" y="26895"/>
                  </a:cubicBezTo>
                  <a:cubicBezTo>
                    <a:pt x="424352" y="20823"/>
                    <a:pt x="446077" y="21710"/>
                    <a:pt x="466866" y="17930"/>
                  </a:cubicBezTo>
                  <a:cubicBezTo>
                    <a:pt x="478988" y="15726"/>
                    <a:pt x="490603" y="11169"/>
                    <a:pt x="502725" y="8965"/>
                  </a:cubicBezTo>
                  <a:cubicBezTo>
                    <a:pt x="523514" y="5185"/>
                    <a:pt x="544560" y="2988"/>
                    <a:pt x="565478" y="0"/>
                  </a:cubicBezTo>
                  <a:lnTo>
                    <a:pt x="2214983" y="8965"/>
                  </a:lnTo>
                  <a:cubicBezTo>
                    <a:pt x="2225755" y="9197"/>
                    <a:pt x="2226182" y="27446"/>
                    <a:pt x="2232913" y="35859"/>
                  </a:cubicBezTo>
                  <a:cubicBezTo>
                    <a:pt x="2238193" y="42459"/>
                    <a:pt x="2244866" y="47812"/>
                    <a:pt x="2250842" y="53789"/>
                  </a:cubicBezTo>
                  <a:cubicBezTo>
                    <a:pt x="2278139" y="135678"/>
                    <a:pt x="2274172" y="100235"/>
                    <a:pt x="2259807" y="215153"/>
                  </a:cubicBezTo>
                  <a:cubicBezTo>
                    <a:pt x="2258279" y="227379"/>
                    <a:pt x="2256352" y="239992"/>
                    <a:pt x="2250842" y="251012"/>
                  </a:cubicBezTo>
                  <a:cubicBezTo>
                    <a:pt x="2247062" y="258572"/>
                    <a:pt x="2238193" y="262342"/>
                    <a:pt x="2232913" y="268942"/>
                  </a:cubicBezTo>
                  <a:cubicBezTo>
                    <a:pt x="2226182" y="277355"/>
                    <a:pt x="2220960" y="286871"/>
                    <a:pt x="2214983" y="295836"/>
                  </a:cubicBezTo>
                  <a:cubicBezTo>
                    <a:pt x="2211995" y="304801"/>
                    <a:pt x="2211689" y="315170"/>
                    <a:pt x="2206019" y="322730"/>
                  </a:cubicBezTo>
                  <a:cubicBezTo>
                    <a:pt x="2193341" y="339634"/>
                    <a:pt x="2176136" y="352612"/>
                    <a:pt x="2161195" y="367553"/>
                  </a:cubicBezTo>
                  <a:lnTo>
                    <a:pt x="2143266" y="385483"/>
                  </a:lnTo>
                  <a:cubicBezTo>
                    <a:pt x="2137289" y="391460"/>
                    <a:pt x="2130024" y="396379"/>
                    <a:pt x="2125336" y="403412"/>
                  </a:cubicBezTo>
                  <a:cubicBezTo>
                    <a:pt x="2119360" y="412377"/>
                    <a:pt x="2114419" y="422126"/>
                    <a:pt x="2107407" y="430306"/>
                  </a:cubicBezTo>
                  <a:cubicBezTo>
                    <a:pt x="2096406" y="443141"/>
                    <a:pt x="2083501" y="454212"/>
                    <a:pt x="2071548" y="466165"/>
                  </a:cubicBezTo>
                  <a:lnTo>
                    <a:pt x="2053619" y="484095"/>
                  </a:lnTo>
                  <a:cubicBezTo>
                    <a:pt x="2007250" y="478943"/>
                    <a:pt x="1978728" y="492782"/>
                    <a:pt x="1955007" y="457200"/>
                  </a:cubicBezTo>
                  <a:cubicBezTo>
                    <a:pt x="1947594" y="446081"/>
                    <a:pt x="1942041" y="433750"/>
                    <a:pt x="1937078" y="421342"/>
                  </a:cubicBezTo>
                  <a:cubicBezTo>
                    <a:pt x="1930059" y="403794"/>
                    <a:pt x="1919148" y="367553"/>
                    <a:pt x="1919148" y="367553"/>
                  </a:cubicBezTo>
                  <a:cubicBezTo>
                    <a:pt x="1917195" y="351930"/>
                    <a:pt x="1914591" y="293012"/>
                    <a:pt x="1901219" y="268942"/>
                  </a:cubicBezTo>
                  <a:cubicBezTo>
                    <a:pt x="1890754" y="250105"/>
                    <a:pt x="1877313" y="233083"/>
                    <a:pt x="1865360" y="215153"/>
                  </a:cubicBezTo>
                  <a:cubicBezTo>
                    <a:pt x="1859384" y="206188"/>
                    <a:pt x="1856396" y="194235"/>
                    <a:pt x="1847431" y="188259"/>
                  </a:cubicBezTo>
                  <a:cubicBezTo>
                    <a:pt x="1825142" y="173401"/>
                    <a:pt x="1810668" y="162146"/>
                    <a:pt x="1784678" y="152400"/>
                  </a:cubicBezTo>
                  <a:cubicBezTo>
                    <a:pt x="1773142" y="148074"/>
                    <a:pt x="1760666" y="146821"/>
                    <a:pt x="1748819" y="143436"/>
                  </a:cubicBezTo>
                  <a:cubicBezTo>
                    <a:pt x="1739733" y="140840"/>
                    <a:pt x="1731150" y="136521"/>
                    <a:pt x="1721925" y="134471"/>
                  </a:cubicBezTo>
                  <a:cubicBezTo>
                    <a:pt x="1704181" y="130528"/>
                    <a:pt x="1685880" y="129449"/>
                    <a:pt x="1668136" y="125506"/>
                  </a:cubicBezTo>
                  <a:cubicBezTo>
                    <a:pt x="1658911" y="123456"/>
                    <a:pt x="1650409" y="118834"/>
                    <a:pt x="1641242" y="116542"/>
                  </a:cubicBezTo>
                  <a:cubicBezTo>
                    <a:pt x="1626460" y="112847"/>
                    <a:pt x="1611360" y="110565"/>
                    <a:pt x="1596419" y="107577"/>
                  </a:cubicBezTo>
                  <a:cubicBezTo>
                    <a:pt x="1171733" y="126041"/>
                    <a:pt x="1317523" y="92135"/>
                    <a:pt x="1148183" y="134471"/>
                  </a:cubicBezTo>
                  <a:cubicBezTo>
                    <a:pt x="1065407" y="189654"/>
                    <a:pt x="1167229" y="119234"/>
                    <a:pt x="1103360" y="170330"/>
                  </a:cubicBezTo>
                  <a:cubicBezTo>
                    <a:pt x="1046810" y="215571"/>
                    <a:pt x="1101833" y="162892"/>
                    <a:pt x="1058536" y="206189"/>
                  </a:cubicBezTo>
                  <a:cubicBezTo>
                    <a:pt x="1033701" y="305539"/>
                    <a:pt x="1059833" y="191288"/>
                    <a:pt x="1040607" y="412377"/>
                  </a:cubicBezTo>
                  <a:cubicBezTo>
                    <a:pt x="1038344" y="438396"/>
                    <a:pt x="1026367" y="461951"/>
                    <a:pt x="1013713" y="484095"/>
                  </a:cubicBezTo>
                  <a:cubicBezTo>
                    <a:pt x="1008367" y="493450"/>
                    <a:pt x="1001016" y="501571"/>
                    <a:pt x="995783" y="510989"/>
                  </a:cubicBezTo>
                  <a:cubicBezTo>
                    <a:pt x="986048" y="528512"/>
                    <a:pt x="977854" y="546848"/>
                    <a:pt x="968889" y="564777"/>
                  </a:cubicBezTo>
                  <a:cubicBezTo>
                    <a:pt x="965901" y="576730"/>
                    <a:pt x="965435" y="589616"/>
                    <a:pt x="959925" y="600636"/>
                  </a:cubicBezTo>
                  <a:cubicBezTo>
                    <a:pt x="956145" y="608196"/>
                    <a:pt x="947406" y="612072"/>
                    <a:pt x="941995" y="618565"/>
                  </a:cubicBezTo>
                  <a:cubicBezTo>
                    <a:pt x="932430" y="630043"/>
                    <a:pt x="922357" y="641363"/>
                    <a:pt x="915101" y="654424"/>
                  </a:cubicBezTo>
                  <a:cubicBezTo>
                    <a:pt x="907286" y="668491"/>
                    <a:pt x="904369" y="684855"/>
                    <a:pt x="897172" y="699248"/>
                  </a:cubicBezTo>
                  <a:cubicBezTo>
                    <a:pt x="890619" y="712354"/>
                    <a:pt x="858437" y="753882"/>
                    <a:pt x="852348" y="762000"/>
                  </a:cubicBezTo>
                  <a:cubicBezTo>
                    <a:pt x="849360" y="770965"/>
                    <a:pt x="849286" y="781516"/>
                    <a:pt x="843383" y="788895"/>
                  </a:cubicBezTo>
                  <a:cubicBezTo>
                    <a:pt x="836652" y="797308"/>
                    <a:pt x="824766" y="799927"/>
                    <a:pt x="816489" y="806824"/>
                  </a:cubicBezTo>
                  <a:cubicBezTo>
                    <a:pt x="806749" y="814940"/>
                    <a:pt x="798560" y="824753"/>
                    <a:pt x="789595" y="833718"/>
                  </a:cubicBezTo>
                  <a:cubicBezTo>
                    <a:pt x="786607" y="845671"/>
                    <a:pt x="787161" y="859129"/>
                    <a:pt x="780631" y="869577"/>
                  </a:cubicBezTo>
                  <a:cubicBezTo>
                    <a:pt x="755869" y="909196"/>
                    <a:pt x="746733" y="904946"/>
                    <a:pt x="708913" y="914400"/>
                  </a:cubicBezTo>
                  <a:cubicBezTo>
                    <a:pt x="681472" y="928121"/>
                    <a:pt x="657995" y="941101"/>
                    <a:pt x="628231" y="950259"/>
                  </a:cubicBezTo>
                  <a:cubicBezTo>
                    <a:pt x="604679" y="957506"/>
                    <a:pt x="580419" y="962212"/>
                    <a:pt x="556513" y="968189"/>
                  </a:cubicBezTo>
                  <a:lnTo>
                    <a:pt x="242748" y="950259"/>
                  </a:lnTo>
                  <a:cubicBezTo>
                    <a:pt x="227554" y="949119"/>
                    <a:pt x="211796" y="947600"/>
                    <a:pt x="197925" y="941295"/>
                  </a:cubicBezTo>
                  <a:cubicBezTo>
                    <a:pt x="175004" y="930876"/>
                    <a:pt x="144507" y="908856"/>
                    <a:pt x="126207" y="887506"/>
                  </a:cubicBezTo>
                  <a:cubicBezTo>
                    <a:pt x="113755" y="872978"/>
                    <a:pt x="100962" y="858603"/>
                    <a:pt x="90348" y="842683"/>
                  </a:cubicBezTo>
                  <a:cubicBezTo>
                    <a:pt x="77787" y="823842"/>
                    <a:pt x="62252" y="781407"/>
                    <a:pt x="54489" y="762000"/>
                  </a:cubicBezTo>
                  <a:cubicBezTo>
                    <a:pt x="51501" y="741083"/>
                    <a:pt x="49669" y="719967"/>
                    <a:pt x="45525" y="699248"/>
                  </a:cubicBezTo>
                  <a:cubicBezTo>
                    <a:pt x="42618" y="684714"/>
                    <a:pt x="21088" y="634081"/>
                    <a:pt x="18631" y="627530"/>
                  </a:cubicBezTo>
                  <a:cubicBezTo>
                    <a:pt x="8984" y="601806"/>
                    <a:pt x="7767" y="593038"/>
                    <a:pt x="701" y="564777"/>
                  </a:cubicBezTo>
                  <a:cubicBezTo>
                    <a:pt x="4235" y="483506"/>
                    <a:pt x="0" y="388643"/>
                    <a:pt x="18631" y="304800"/>
                  </a:cubicBezTo>
                  <a:cubicBezTo>
                    <a:pt x="27085" y="266754"/>
                    <a:pt x="24198" y="284209"/>
                    <a:pt x="54489" y="259977"/>
                  </a:cubicBezTo>
                  <a:cubicBezTo>
                    <a:pt x="61089" y="254697"/>
                    <a:pt x="65819" y="247328"/>
                    <a:pt x="72419" y="242048"/>
                  </a:cubicBezTo>
                  <a:cubicBezTo>
                    <a:pt x="80832" y="235317"/>
                    <a:pt x="87360" y="242048"/>
                    <a:pt x="90348" y="242048"/>
                  </a:cubicBezTo>
                  <a:close/>
                </a:path>
              </a:pathLst>
            </a:custGeom>
            <a:solidFill>
              <a:srgbClr val="2DA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grpSp>
          <p:nvGrpSpPr>
            <p:cNvPr id="44043" name="Skupina 7">
              <a:extLst>
                <a:ext uri="{FF2B5EF4-FFF2-40B4-BE49-F238E27FC236}">
                  <a16:creationId xmlns:a16="http://schemas.microsoft.com/office/drawing/2014/main" id="{2AFE6AC2-0593-A7E7-DA27-3656408FB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247" y="1531829"/>
              <a:ext cx="2097743" cy="1961051"/>
              <a:chOff x="688307" y="2110891"/>
              <a:chExt cx="3455903" cy="3071256"/>
            </a:xfrm>
          </p:grpSpPr>
          <p:cxnSp>
            <p:nvCxnSpPr>
              <p:cNvPr id="9" name="Přímá spojovací čára 8">
                <a:extLst>
                  <a:ext uri="{FF2B5EF4-FFF2-40B4-BE49-F238E27FC236}">
                    <a16:creationId xmlns:a16="http://schemas.microsoft.com/office/drawing/2014/main" id="{D76A3A55-5064-6D62-2695-9F78C46A62A9}"/>
                  </a:ext>
                </a:extLst>
              </p:cNvPr>
              <p:cNvCxnSpPr/>
              <p:nvPr/>
            </p:nvCxnSpPr>
            <p:spPr>
              <a:xfrm rot="16200000" flipH="1">
                <a:off x="46881" y="2790831"/>
                <a:ext cx="2996237" cy="171590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ovací čára 9">
                <a:extLst>
                  <a:ext uri="{FF2B5EF4-FFF2-40B4-BE49-F238E27FC236}">
                    <a16:creationId xmlns:a16="http://schemas.microsoft.com/office/drawing/2014/main" id="{D20C3EBC-151F-FD86-17F1-D0F5AD3C7205}"/>
                  </a:ext>
                </a:extLst>
              </p:cNvPr>
              <p:cNvCxnSpPr/>
              <p:nvPr/>
            </p:nvCxnSpPr>
            <p:spPr>
              <a:xfrm rot="5400000">
                <a:off x="1737144" y="2774678"/>
                <a:ext cx="3063676" cy="1748209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ovací čára 10">
                <a:extLst>
                  <a:ext uri="{FF2B5EF4-FFF2-40B4-BE49-F238E27FC236}">
                    <a16:creationId xmlns:a16="http://schemas.microsoft.com/office/drawing/2014/main" id="{3042EAD0-093F-0497-F7C1-0909F11E7D76}"/>
                  </a:ext>
                </a:extLst>
              </p:cNvPr>
              <p:cNvCxnSpPr/>
              <p:nvPr/>
            </p:nvCxnSpPr>
            <p:spPr>
              <a:xfrm rot="5400000">
                <a:off x="1659849" y="2749981"/>
                <a:ext cx="2721660" cy="154229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ovací čára 11">
                <a:extLst>
                  <a:ext uri="{FF2B5EF4-FFF2-40B4-BE49-F238E27FC236}">
                    <a16:creationId xmlns:a16="http://schemas.microsoft.com/office/drawing/2014/main" id="{AF1858A3-F911-1C2C-7CCE-3EF8ABF0D5E4}"/>
                  </a:ext>
                </a:extLst>
              </p:cNvPr>
              <p:cNvCxnSpPr/>
              <p:nvPr/>
            </p:nvCxnSpPr>
            <p:spPr>
              <a:xfrm rot="5400000">
                <a:off x="1472068" y="2600315"/>
                <a:ext cx="2148427" cy="1239492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ovací čára 12">
                <a:extLst>
                  <a:ext uri="{FF2B5EF4-FFF2-40B4-BE49-F238E27FC236}">
                    <a16:creationId xmlns:a16="http://schemas.microsoft.com/office/drawing/2014/main" id="{05495647-CA88-1C38-7531-955E237B7AE5}"/>
                  </a:ext>
                </a:extLst>
              </p:cNvPr>
              <p:cNvCxnSpPr/>
              <p:nvPr/>
            </p:nvCxnSpPr>
            <p:spPr>
              <a:xfrm rot="5400000">
                <a:off x="1064738" y="2391479"/>
                <a:ext cx="1045312" cy="57331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>
                <a:extLst>
                  <a:ext uri="{FF2B5EF4-FFF2-40B4-BE49-F238E27FC236}">
                    <a16:creationId xmlns:a16="http://schemas.microsoft.com/office/drawing/2014/main" id="{FCE62991-BE3B-C046-2812-14EDC1EAAC89}"/>
                  </a:ext>
                </a:extLst>
              </p:cNvPr>
              <p:cNvCxnSpPr/>
              <p:nvPr/>
            </p:nvCxnSpPr>
            <p:spPr>
              <a:xfrm rot="16200000" flipH="1">
                <a:off x="922914" y="2283122"/>
                <a:ext cx="727381" cy="423929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>
                <a:extLst>
                  <a:ext uri="{FF2B5EF4-FFF2-40B4-BE49-F238E27FC236}">
                    <a16:creationId xmlns:a16="http://schemas.microsoft.com/office/drawing/2014/main" id="{9871BF21-252E-CF8E-A926-723846262E59}"/>
                  </a:ext>
                </a:extLst>
              </p:cNvPr>
              <p:cNvCxnSpPr/>
              <p:nvPr/>
            </p:nvCxnSpPr>
            <p:spPr>
              <a:xfrm rot="16200000" flipH="1">
                <a:off x="1376931" y="2193392"/>
                <a:ext cx="380549" cy="21802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čára 15">
                <a:extLst>
                  <a:ext uri="{FF2B5EF4-FFF2-40B4-BE49-F238E27FC236}">
                    <a16:creationId xmlns:a16="http://schemas.microsoft.com/office/drawing/2014/main" id="{ED0C9E64-9BAB-4B1A-42E4-D4025FAC26E8}"/>
                  </a:ext>
                </a:extLst>
              </p:cNvPr>
              <p:cNvCxnSpPr/>
              <p:nvPr/>
            </p:nvCxnSpPr>
            <p:spPr>
              <a:xfrm rot="16200000" flipH="1">
                <a:off x="1941290" y="2350814"/>
                <a:ext cx="915249" cy="47641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ovací čára 16">
                <a:extLst>
                  <a:ext uri="{FF2B5EF4-FFF2-40B4-BE49-F238E27FC236}">
                    <a16:creationId xmlns:a16="http://schemas.microsoft.com/office/drawing/2014/main" id="{154FD97C-F79E-5629-761C-BA2103D62BDB}"/>
                  </a:ext>
                </a:extLst>
              </p:cNvPr>
              <p:cNvCxnSpPr/>
              <p:nvPr/>
            </p:nvCxnSpPr>
            <p:spPr>
              <a:xfrm rot="16200000" flipH="1">
                <a:off x="2713638" y="2210784"/>
                <a:ext cx="351647" cy="17360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ovací čára 17">
                <a:extLst>
                  <a:ext uri="{FF2B5EF4-FFF2-40B4-BE49-F238E27FC236}">
                    <a16:creationId xmlns:a16="http://schemas.microsoft.com/office/drawing/2014/main" id="{A61D9B6B-C055-33E6-B0B0-BE7F2BA8B350}"/>
                  </a:ext>
                </a:extLst>
              </p:cNvPr>
              <p:cNvCxnSpPr/>
              <p:nvPr/>
            </p:nvCxnSpPr>
            <p:spPr>
              <a:xfrm rot="16200000" flipH="1">
                <a:off x="3392636" y="2180252"/>
                <a:ext cx="317929" cy="181686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18">
                <a:extLst>
                  <a:ext uri="{FF2B5EF4-FFF2-40B4-BE49-F238E27FC236}">
                    <a16:creationId xmlns:a16="http://schemas.microsoft.com/office/drawing/2014/main" id="{C266362C-DFA3-F71F-FBF6-DB531040EFE7}"/>
                  </a:ext>
                </a:extLst>
              </p:cNvPr>
              <p:cNvCxnSpPr/>
              <p:nvPr/>
            </p:nvCxnSpPr>
            <p:spPr>
              <a:xfrm rot="5400000">
                <a:off x="2276819" y="2211561"/>
                <a:ext cx="361281" cy="181683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44" name="Skupina 19">
              <a:extLst>
                <a:ext uri="{FF2B5EF4-FFF2-40B4-BE49-F238E27FC236}">
                  <a16:creationId xmlns:a16="http://schemas.microsoft.com/office/drawing/2014/main" id="{41C4D266-D05C-255E-4FFD-EB2E22CF82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6025" y="1610826"/>
              <a:ext cx="2097743" cy="1961051"/>
              <a:chOff x="688307" y="2110892"/>
              <a:chExt cx="3455903" cy="3071255"/>
            </a:xfrm>
          </p:grpSpPr>
          <p:cxnSp>
            <p:nvCxnSpPr>
              <p:cNvPr id="21" name="Přímá spojovací čára 20">
                <a:extLst>
                  <a:ext uri="{FF2B5EF4-FFF2-40B4-BE49-F238E27FC236}">
                    <a16:creationId xmlns:a16="http://schemas.microsoft.com/office/drawing/2014/main" id="{1B0004BC-122C-40D5-93A5-DD0DFE193A70}"/>
                  </a:ext>
                </a:extLst>
              </p:cNvPr>
              <p:cNvCxnSpPr/>
              <p:nvPr/>
            </p:nvCxnSpPr>
            <p:spPr>
              <a:xfrm rot="16200000" flipH="1">
                <a:off x="45596" y="2789948"/>
                <a:ext cx="3001054" cy="171590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1">
                <a:extLst>
                  <a:ext uri="{FF2B5EF4-FFF2-40B4-BE49-F238E27FC236}">
                    <a16:creationId xmlns:a16="http://schemas.microsoft.com/office/drawing/2014/main" id="{56FCBFE4-19C7-A9AD-E650-50837C7BFB79}"/>
                  </a:ext>
                </a:extLst>
              </p:cNvPr>
              <p:cNvCxnSpPr/>
              <p:nvPr/>
            </p:nvCxnSpPr>
            <p:spPr>
              <a:xfrm rot="5400000">
                <a:off x="1735859" y="2773799"/>
                <a:ext cx="3068491" cy="1748209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22">
                <a:extLst>
                  <a:ext uri="{FF2B5EF4-FFF2-40B4-BE49-F238E27FC236}">
                    <a16:creationId xmlns:a16="http://schemas.microsoft.com/office/drawing/2014/main" id="{D6BFC19A-5F67-080C-B775-78A506EC2F6B}"/>
                  </a:ext>
                </a:extLst>
              </p:cNvPr>
              <p:cNvCxnSpPr/>
              <p:nvPr/>
            </p:nvCxnSpPr>
            <p:spPr>
              <a:xfrm rot="5400000">
                <a:off x="1279744" y="2530380"/>
                <a:ext cx="1570374" cy="823636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23">
                <a:extLst>
                  <a:ext uri="{FF2B5EF4-FFF2-40B4-BE49-F238E27FC236}">
                    <a16:creationId xmlns:a16="http://schemas.microsoft.com/office/drawing/2014/main" id="{29EA3A01-D684-1F9C-D5DE-47182CC66C53}"/>
                  </a:ext>
                </a:extLst>
              </p:cNvPr>
              <p:cNvCxnSpPr/>
              <p:nvPr/>
            </p:nvCxnSpPr>
            <p:spPr>
              <a:xfrm rot="5400000">
                <a:off x="1630274" y="2708753"/>
                <a:ext cx="2577150" cy="147366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čára 24">
                <a:extLst>
                  <a:ext uri="{FF2B5EF4-FFF2-40B4-BE49-F238E27FC236}">
                    <a16:creationId xmlns:a16="http://schemas.microsoft.com/office/drawing/2014/main" id="{04356406-DB37-7CE8-7B3F-93A28FC60B90}"/>
                  </a:ext>
                </a:extLst>
              </p:cNvPr>
              <p:cNvCxnSpPr/>
              <p:nvPr/>
            </p:nvCxnSpPr>
            <p:spPr>
              <a:xfrm rot="5400000">
                <a:off x="1065862" y="2388190"/>
                <a:ext cx="1045309" cy="57331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ovací čára 25">
                <a:extLst>
                  <a:ext uri="{FF2B5EF4-FFF2-40B4-BE49-F238E27FC236}">
                    <a16:creationId xmlns:a16="http://schemas.microsoft.com/office/drawing/2014/main" id="{CFC8519C-D859-F8FB-2DB3-6FCA76CE279D}"/>
                  </a:ext>
                </a:extLst>
              </p:cNvPr>
              <p:cNvCxnSpPr/>
              <p:nvPr/>
            </p:nvCxnSpPr>
            <p:spPr>
              <a:xfrm rot="16200000" flipH="1">
                <a:off x="921629" y="2282240"/>
                <a:ext cx="732199" cy="423929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26">
                <a:extLst>
                  <a:ext uri="{FF2B5EF4-FFF2-40B4-BE49-F238E27FC236}">
                    <a16:creationId xmlns:a16="http://schemas.microsoft.com/office/drawing/2014/main" id="{3CFE9046-6652-528F-ACC9-AE9F021571FC}"/>
                  </a:ext>
                </a:extLst>
              </p:cNvPr>
              <p:cNvCxnSpPr/>
              <p:nvPr/>
            </p:nvCxnSpPr>
            <p:spPr>
              <a:xfrm rot="16200000" flipH="1">
                <a:off x="1378052" y="2190103"/>
                <a:ext cx="380552" cy="21802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ovací čára 27">
                <a:extLst>
                  <a:ext uri="{FF2B5EF4-FFF2-40B4-BE49-F238E27FC236}">
                    <a16:creationId xmlns:a16="http://schemas.microsoft.com/office/drawing/2014/main" id="{89131B3E-614D-A2AF-43FA-898AB0AA56C6}"/>
                  </a:ext>
                </a:extLst>
              </p:cNvPr>
              <p:cNvCxnSpPr/>
              <p:nvPr/>
            </p:nvCxnSpPr>
            <p:spPr>
              <a:xfrm rot="16200000" flipH="1">
                <a:off x="2542867" y="2412552"/>
                <a:ext cx="804454" cy="47641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28">
                <a:extLst>
                  <a:ext uri="{FF2B5EF4-FFF2-40B4-BE49-F238E27FC236}">
                    <a16:creationId xmlns:a16="http://schemas.microsoft.com/office/drawing/2014/main" id="{A388D1AA-3E2B-9A4F-1B11-1429B9B8819A}"/>
                  </a:ext>
                </a:extLst>
              </p:cNvPr>
              <p:cNvCxnSpPr/>
              <p:nvPr/>
            </p:nvCxnSpPr>
            <p:spPr>
              <a:xfrm rot="16200000" flipH="1">
                <a:off x="3094281" y="2361640"/>
                <a:ext cx="351650" cy="17360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29">
                <a:extLst>
                  <a:ext uri="{FF2B5EF4-FFF2-40B4-BE49-F238E27FC236}">
                    <a16:creationId xmlns:a16="http://schemas.microsoft.com/office/drawing/2014/main" id="{74DFC9CE-2869-2F6D-112B-07B32EF5180B}"/>
                  </a:ext>
                </a:extLst>
              </p:cNvPr>
              <p:cNvCxnSpPr/>
              <p:nvPr/>
            </p:nvCxnSpPr>
            <p:spPr>
              <a:xfrm rot="16200000" flipH="1">
                <a:off x="2109857" y="2244400"/>
                <a:ext cx="317929" cy="181686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30">
                <a:extLst>
                  <a:ext uri="{FF2B5EF4-FFF2-40B4-BE49-F238E27FC236}">
                    <a16:creationId xmlns:a16="http://schemas.microsoft.com/office/drawing/2014/main" id="{26701B1F-1F10-588E-1E08-E81A990548D5}"/>
                  </a:ext>
                </a:extLst>
              </p:cNvPr>
              <p:cNvCxnSpPr/>
              <p:nvPr/>
            </p:nvCxnSpPr>
            <p:spPr>
              <a:xfrm rot="5400000">
                <a:off x="2794731" y="2362420"/>
                <a:ext cx="361284" cy="181683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36" name="TextBox 4">
            <a:extLst>
              <a:ext uri="{FF2B5EF4-FFF2-40B4-BE49-F238E27FC236}">
                <a16:creationId xmlns:a16="http://schemas.microsoft.com/office/drawing/2014/main" id="{9FA6A4E4-EBD0-F664-7475-2F4BA3A8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1071563"/>
            <a:ext cx="2428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cs-CZ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cs-CZ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cs-CZ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altLang="cs-CZ" sz="1800" b="1" i="1" baseline="-25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A	catcga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B	ccgggt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C	gcggga</a:t>
            </a:r>
          </a:p>
        </p:txBody>
      </p:sp>
      <p:sp>
        <p:nvSpPr>
          <p:cNvPr id="44037" name="TextovéPole 33">
            <a:extLst>
              <a:ext uri="{FF2B5EF4-FFF2-40B4-BE49-F238E27FC236}">
                <a16:creationId xmlns:a16="http://schemas.microsoft.com/office/drawing/2014/main" id="{549299AA-3417-44C4-BD37-B3E8BF07D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4625"/>
            <a:ext cx="6669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„site likelihoods“        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6      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8" name="TextovéPole 34">
            <a:extLst>
              <a:ext uri="{FF2B5EF4-FFF2-40B4-BE49-F238E27FC236}">
                <a16:creationId xmlns:a16="http://schemas.microsoft.com/office/drawing/2014/main" id="{723D74DA-6F13-B811-9193-D986769E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0138"/>
            <a:ext cx="7499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>
                <a:latin typeface="Arial" panose="020B0604020202020204" pitchFamily="34" charset="0"/>
                <a:cs typeface="Arial" panose="020B0604020202020204" pitchFamily="34" charset="0"/>
              </a:rPr>
              <a:t>Perform permutation of</a:t>
            </a:r>
            <a:endParaRPr lang="cs-CZ" alt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„site likelihoods“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cs-CZ" sz="160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Likelihood                    </a:t>
            </a: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=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=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9" name="Obdélník 35">
            <a:extLst>
              <a:ext uri="{FF2B5EF4-FFF2-40B4-BE49-F238E27FC236}">
                <a16:creationId xmlns:a16="http://schemas.microsoft.com/office/drawing/2014/main" id="{7A972919-6A95-16A9-0986-D29CF4E9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67288"/>
            <a:ext cx="88582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l-GR" altLang="cs-CZ" sz="160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l-GR" altLang="cs-CZ" b="1">
                <a:latin typeface="Arial" panose="020B0604020202020204" pitchFamily="34" charset="0"/>
                <a:cs typeface="Arial" panose="020B0604020202020204" pitchFamily="34" charset="0"/>
              </a:rPr>
              <a:t>δ= 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lnL</a:t>
            </a:r>
            <a:r>
              <a:rPr lang="cs-CZ" altLang="cs-CZ" b="1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-lnL</a:t>
            </a:r>
            <a:r>
              <a:rPr lang="cs-CZ" altLang="cs-CZ" b="1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Repeat many times       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Percent of cases, in which </a:t>
            </a:r>
            <a:r>
              <a:rPr lang="el-GR" altLang="cs-CZ" sz="240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≤ 0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is the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endParaRPr lang="en-US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          for H0 rejection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400"/>
          </a:p>
        </p:txBody>
      </p:sp>
      <p:sp>
        <p:nvSpPr>
          <p:cNvPr id="44040" name="Text Box 16">
            <a:extLst>
              <a:ext uri="{FF2B5EF4-FFF2-40B4-BE49-F238E27FC236}">
                <a16:creationId xmlns:a16="http://schemas.microsoft.com/office/drawing/2014/main" id="{7C598526-6914-0038-0F6D-28C7ECE8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038"/>
            <a:ext cx="9144000" cy="646112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HYPOT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HESES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Skupina 15">
            <a:extLst>
              <a:ext uri="{FF2B5EF4-FFF2-40B4-BE49-F238E27FC236}">
                <a16:creationId xmlns:a16="http://schemas.microsoft.com/office/drawing/2014/main" id="{98324F7C-D83A-05F1-F576-970E6E025CF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4438"/>
            <a:ext cx="8915400" cy="1643062"/>
            <a:chOff x="228600" y="1314593"/>
            <a:chExt cx="8915400" cy="1643074"/>
          </a:xfrm>
        </p:grpSpPr>
        <p:sp>
          <p:nvSpPr>
            <p:cNvPr id="7190" name="Text Box 6">
              <a:extLst>
                <a:ext uri="{FF2B5EF4-FFF2-40B4-BE49-F238E27FC236}">
                  <a16:creationId xmlns:a16="http://schemas.microsoft.com/office/drawing/2014/main" id="{4269D91A-C70C-6EBC-B79B-89B54BBDE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14593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7191" name="Text Box 7">
              <a:extLst>
                <a:ext uri="{FF2B5EF4-FFF2-40B4-BE49-F238E27FC236}">
                  <a16:creationId xmlns:a16="http://schemas.microsoft.com/office/drawing/2014/main" id="{6B381380-2CF7-56E5-73E0-CB6A8C780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757338"/>
              <a:ext cx="8839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cs-CZ" sz="2400">
                  <a:latin typeface="Arial" panose="020B0604020202020204" pitchFamily="34" charset="0"/>
                </a:rPr>
                <a:t>Taxon A       </a:t>
              </a:r>
              <a:r>
                <a:rPr lang="cs-CZ" altLang="cs-CZ" sz="2400">
                  <a:solidFill>
                    <a:srgbClr val="CC3300"/>
                  </a:solidFill>
                </a:rPr>
                <a:t>CCC</a:t>
              </a:r>
              <a:r>
                <a:rPr lang="cs-CZ" altLang="cs-CZ" sz="2400">
                  <a:solidFill>
                    <a:srgbClr val="00CC00"/>
                  </a:solidFill>
                </a:rPr>
                <a:t>T</a:t>
              </a:r>
              <a:r>
                <a:rPr lang="cs-CZ" altLang="cs-CZ" sz="2400">
                  <a:solidFill>
                    <a:srgbClr val="0066FF"/>
                  </a:solidFill>
                </a:rPr>
                <a:t>GG</a:t>
              </a:r>
              <a:br>
                <a:rPr lang="cs-CZ" altLang="cs-CZ" sz="2400">
                  <a:latin typeface="Arial" panose="020B0604020202020204" pitchFamily="34" charset="0"/>
                </a:rPr>
              </a:br>
              <a:r>
                <a:rPr lang="en-US" altLang="cs-CZ" sz="2400">
                  <a:latin typeface="Arial" panose="020B0604020202020204" pitchFamily="34" charset="0"/>
                </a:rPr>
                <a:t>Taxon B      </a:t>
              </a:r>
              <a:r>
                <a:rPr lang="cs-CZ" altLang="cs-CZ" sz="2400">
                  <a:latin typeface="Arial" panose="020B0604020202020204" pitchFamily="34" charset="0"/>
                </a:rPr>
                <a:t> </a:t>
              </a:r>
              <a:r>
                <a:rPr lang="cs-CZ" altLang="cs-CZ" sz="2400"/>
                <a:t>A</a:t>
              </a:r>
              <a:r>
                <a:rPr lang="cs-CZ" altLang="cs-CZ" sz="2400">
                  <a:solidFill>
                    <a:srgbClr val="CC3300"/>
                  </a:solidFill>
                </a:rPr>
                <a:t>C</a:t>
              </a:r>
              <a:r>
                <a:rPr lang="cs-CZ" altLang="cs-CZ" sz="2400">
                  <a:solidFill>
                    <a:srgbClr val="00CC00"/>
                  </a:solidFill>
                </a:rPr>
                <a:t>TT</a:t>
              </a:r>
              <a:r>
                <a:rPr lang="cs-CZ" altLang="cs-CZ" sz="2400">
                  <a:solidFill>
                    <a:srgbClr val="0066FF"/>
                  </a:solidFill>
                </a:rPr>
                <a:t>G</a:t>
              </a:r>
              <a:r>
                <a:rPr lang="cs-CZ" altLang="cs-CZ" sz="2400"/>
                <a:t>A</a:t>
              </a:r>
              <a:br>
                <a:rPr lang="cs-CZ" altLang="cs-CZ" sz="2400"/>
              </a:br>
              <a:endParaRPr lang="cs-CZ" altLang="cs-CZ" sz="2400"/>
            </a:p>
          </p:txBody>
        </p:sp>
        <p:sp>
          <p:nvSpPr>
            <p:cNvPr id="7192" name="Rectangle 8">
              <a:extLst>
                <a:ext uri="{FF2B5EF4-FFF2-40B4-BE49-F238E27FC236}">
                  <a16:creationId xmlns:a16="http://schemas.microsoft.com/office/drawing/2014/main" id="{152C44BA-0554-28B7-D310-6ABDD7E8A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314593"/>
              <a:ext cx="3271798" cy="1342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7171" name="Line 3">
            <a:extLst>
              <a:ext uri="{FF2B5EF4-FFF2-40B4-BE49-F238E27FC236}">
                <a16:creationId xmlns:a16="http://schemas.microsoft.com/office/drawing/2014/main" id="{E6EC3DDD-DC2D-DC54-7CBF-DCE883196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29063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2" name="Text Box 9">
            <a:extLst>
              <a:ext uri="{FF2B5EF4-FFF2-40B4-BE49-F238E27FC236}">
                <a16:creationId xmlns:a16="http://schemas.microsoft.com/office/drawing/2014/main" id="{D57C0D87-4A4D-32B8-43E0-A0D565D7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252538"/>
            <a:ext cx="218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HYPOTHESIS</a:t>
            </a:r>
          </a:p>
        </p:txBody>
      </p:sp>
      <p:sp>
        <p:nvSpPr>
          <p:cNvPr id="7173" name="Text Box 10">
            <a:extLst>
              <a:ext uri="{FF2B5EF4-FFF2-40B4-BE49-F238E27FC236}">
                <a16:creationId xmlns:a16="http://schemas.microsoft.com/office/drawing/2014/main" id="{E9319ADB-1900-AB44-E043-29A6FD12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81163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Substitution model:</a:t>
            </a:r>
            <a:r>
              <a:rPr lang="en-US" altLang="cs-CZ" sz="2400">
                <a:latin typeface="Arial" panose="020B0604020202020204" pitchFamily="34" charset="0"/>
              </a:rPr>
              <a:t> GTR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</a:rPr>
              <a:t>+ </a:t>
            </a:r>
            <a:r>
              <a:rPr lang="el-GR" altLang="cs-CZ" sz="2400">
                <a:latin typeface="Arial" panose="020B0604020202020204" pitchFamily="34" charset="0"/>
              </a:rPr>
              <a:t>Γ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7174" name="Text Box 11">
            <a:extLst>
              <a:ext uri="{FF2B5EF4-FFF2-40B4-BE49-F238E27FC236}">
                <a16:creationId xmlns:a16="http://schemas.microsoft.com/office/drawing/2014/main" id="{EB84A81A-83CC-6A33-2BE9-FA70F405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8606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Distance</a:t>
            </a:r>
            <a:r>
              <a:rPr lang="cs-CZ" altLang="cs-CZ" sz="2400">
                <a:latin typeface="Arial" panose="020B0604020202020204" pitchFamily="34" charset="0"/>
              </a:rPr>
              <a:t> (branch length)</a:t>
            </a:r>
          </a:p>
        </p:txBody>
      </p:sp>
      <p:sp>
        <p:nvSpPr>
          <p:cNvPr id="7175" name="Rectangle 12">
            <a:extLst>
              <a:ext uri="{FF2B5EF4-FFF2-40B4-BE49-F238E27FC236}">
                <a16:creationId xmlns:a16="http://schemas.microsoft.com/office/drawing/2014/main" id="{EA2C98CD-C5B7-45E4-8D41-8D7E7E8B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438"/>
            <a:ext cx="8686800" cy="550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176" name="Text Box 40">
            <a:extLst>
              <a:ext uri="{FF2B5EF4-FFF2-40B4-BE49-F238E27FC236}">
                <a16:creationId xmlns:a16="http://schemas.microsoft.com/office/drawing/2014/main" id="{C2139960-6776-34B1-1C26-61BB9461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9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7177" name="Text Box 41">
            <a:extLst>
              <a:ext uri="{FF2B5EF4-FFF2-40B4-BE49-F238E27FC236}">
                <a16:creationId xmlns:a16="http://schemas.microsoft.com/office/drawing/2014/main" id="{9645FEA2-1EE2-AECE-C1A1-7E1FAFB2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00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7178" name="Text Box 42">
            <a:extLst>
              <a:ext uri="{FF2B5EF4-FFF2-40B4-BE49-F238E27FC236}">
                <a16:creationId xmlns:a16="http://schemas.microsoft.com/office/drawing/2014/main" id="{238B2657-EAB1-6C6D-E77B-83EA56350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467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6F2757A-B94B-2334-D6E4-8730F8DF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MAXIMUM LIKELIHOOD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24625FB7-0DCD-0430-E510-EE0591238D1B}"/>
              </a:ext>
            </a:extLst>
          </p:cNvPr>
          <p:cNvSpPr/>
          <p:nvPr/>
        </p:nvSpPr>
        <p:spPr>
          <a:xfrm>
            <a:off x="2428875" y="1643063"/>
            <a:ext cx="285750" cy="78581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181" name="TextovéPole 45">
            <a:extLst>
              <a:ext uri="{FF2B5EF4-FFF2-40B4-BE49-F238E27FC236}">
                <a16:creationId xmlns:a16="http://schemas.microsoft.com/office/drawing/2014/main" id="{A350BDCE-76FB-673F-5865-0036AF7C2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681538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/>
              <a:t>L = </a:t>
            </a:r>
            <a:r>
              <a:rPr lang="cs-CZ" altLang="cs-CZ" sz="2800"/>
              <a:t>P</a:t>
            </a:r>
            <a:r>
              <a:rPr lang="en-US" altLang="cs-CZ" sz="2800"/>
              <a:t>(A|C,t) * </a:t>
            </a:r>
            <a:r>
              <a:rPr lang="cs-CZ" altLang="cs-CZ" sz="2800"/>
              <a:t>P</a:t>
            </a:r>
            <a:r>
              <a:rPr lang="en-US" altLang="cs-CZ" sz="2800"/>
              <a:t>(C|C,t)  * P(</a:t>
            </a:r>
            <a:r>
              <a:rPr lang="cs-CZ" altLang="cs-CZ" sz="2800"/>
              <a:t>T</a:t>
            </a:r>
            <a:r>
              <a:rPr lang="en-US" altLang="cs-CZ" sz="2800"/>
              <a:t>|</a:t>
            </a:r>
            <a:r>
              <a:rPr lang="cs-CZ" altLang="cs-CZ" sz="2800"/>
              <a:t>C</a:t>
            </a:r>
            <a:r>
              <a:rPr lang="en-US" altLang="cs-CZ" sz="2800"/>
              <a:t>,t)…..</a:t>
            </a:r>
            <a:endParaRPr lang="cs-CZ" altLang="cs-CZ" sz="2800"/>
          </a:p>
        </p:txBody>
      </p:sp>
      <p:sp>
        <p:nvSpPr>
          <p:cNvPr id="7182" name="Obdélník 17">
            <a:extLst>
              <a:ext uri="{FF2B5EF4-FFF2-40B4-BE49-F238E27FC236}">
                <a16:creationId xmlns:a16="http://schemas.microsoft.com/office/drawing/2014/main" id="{9F87BA61-D4B5-66D8-60F5-427CBE1DD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205038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1/4 </a:t>
            </a:r>
            <a:r>
              <a:rPr lang="cs-CZ" altLang="cs-CZ" b="1" i="1">
                <a:cs typeface="Arial" panose="020B0604020202020204" pitchFamily="34" charset="0"/>
              </a:rPr>
              <a:t>e</a:t>
            </a:r>
            <a:r>
              <a:rPr lang="cs-CZ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cs-CZ" altLang="cs-CZ" b="1" i="1" baseline="30000">
                <a:cs typeface="Arial" panose="020B0604020202020204" pitchFamily="34" charset="0"/>
              </a:rPr>
              <a:t>Qt</a:t>
            </a:r>
            <a:r>
              <a:rPr lang="en-US" altLang="cs-CZ" b="1" i="1" baseline="30000">
                <a:cs typeface="Arial" panose="020B0604020202020204" pitchFamily="34" charset="0"/>
              </a:rPr>
              <a:t> </a:t>
            </a:r>
            <a:r>
              <a:rPr lang="en-US" altLang="cs-CZ" b="1" i="1">
                <a:cs typeface="Arial" panose="020B0604020202020204" pitchFamily="34" charset="0"/>
              </a:rPr>
              <a:t>+</a:t>
            </a:r>
            <a:r>
              <a:rPr lang="en-US" altLang="cs-CZ" b="1"/>
              <a:t> 1/4 </a:t>
            </a:r>
            <a:r>
              <a:rPr lang="cs-CZ" altLang="cs-CZ" b="1" i="1">
                <a:cs typeface="Arial" panose="020B0604020202020204" pitchFamily="34" charset="0"/>
              </a:rPr>
              <a:t>e</a:t>
            </a:r>
            <a:r>
              <a:rPr lang="cs-CZ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cs-CZ" altLang="cs-CZ" b="1" i="1" baseline="30000">
                <a:cs typeface="Arial" panose="020B0604020202020204" pitchFamily="34" charset="0"/>
              </a:rPr>
              <a:t>Qt</a:t>
            </a:r>
            <a:r>
              <a:rPr lang="en-US" altLang="cs-CZ" b="1" i="1" baseline="3000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i="1" baseline="30000">
                <a:cs typeface="Arial" panose="020B0604020202020204" pitchFamily="34" charset="0"/>
              </a:rPr>
              <a:t>           </a:t>
            </a:r>
            <a:r>
              <a:rPr lang="en-US" altLang="cs-CZ" b="1" i="1">
                <a:cs typeface="Arial" panose="020B0604020202020204" pitchFamily="34" charset="0"/>
              </a:rPr>
              <a:t>+</a:t>
            </a:r>
            <a:r>
              <a:rPr lang="en-US" altLang="cs-CZ" b="1"/>
              <a:t> 1/4 </a:t>
            </a:r>
            <a:r>
              <a:rPr lang="cs-CZ" altLang="cs-CZ" b="1" i="1">
                <a:cs typeface="Arial" panose="020B0604020202020204" pitchFamily="34" charset="0"/>
              </a:rPr>
              <a:t>e</a:t>
            </a:r>
            <a:r>
              <a:rPr lang="cs-CZ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cs-CZ" altLang="cs-CZ" b="1" i="1" baseline="30000">
                <a:cs typeface="Arial" panose="020B0604020202020204" pitchFamily="34" charset="0"/>
              </a:rPr>
              <a:t>Qt</a:t>
            </a:r>
            <a:r>
              <a:rPr lang="en-US" altLang="cs-CZ" b="1" i="1" baseline="30000">
                <a:cs typeface="Arial" panose="020B0604020202020204" pitchFamily="34" charset="0"/>
              </a:rPr>
              <a:t> </a:t>
            </a:r>
            <a:r>
              <a:rPr lang="en-US" altLang="cs-CZ" b="1" i="1">
                <a:cs typeface="Arial" panose="020B0604020202020204" pitchFamily="34" charset="0"/>
              </a:rPr>
              <a:t>+</a:t>
            </a:r>
            <a:r>
              <a:rPr lang="en-US" altLang="cs-CZ" b="1"/>
              <a:t> 1/4 </a:t>
            </a:r>
            <a:r>
              <a:rPr lang="cs-CZ" altLang="cs-CZ" b="1" i="1">
                <a:cs typeface="Arial" panose="020B0604020202020204" pitchFamily="34" charset="0"/>
              </a:rPr>
              <a:t>e</a:t>
            </a:r>
            <a:r>
              <a:rPr lang="cs-CZ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4</a:t>
            </a:r>
            <a:r>
              <a:rPr lang="cs-CZ" altLang="cs-CZ" b="1" i="1" baseline="30000">
                <a:cs typeface="Arial" panose="020B0604020202020204" pitchFamily="34" charset="0"/>
              </a:rPr>
              <a:t>Qt</a:t>
            </a:r>
            <a:endParaRPr lang="cs-CZ" altLang="cs-CZ"/>
          </a:p>
        </p:txBody>
      </p: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04F273B5-0D2E-BD8B-491F-CDFA9A92858F}"/>
              </a:ext>
            </a:extLst>
          </p:cNvPr>
          <p:cNvCxnSpPr/>
          <p:nvPr/>
        </p:nvCxnSpPr>
        <p:spPr>
          <a:xfrm flipH="1">
            <a:off x="1979613" y="2852738"/>
            <a:ext cx="2725737" cy="194468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F0EEB233-135D-AE15-617A-D7D69F8C0670}"/>
              </a:ext>
            </a:extLst>
          </p:cNvPr>
          <p:cNvCxnSpPr>
            <a:endCxn id="7181" idx="0"/>
          </p:cNvCxnSpPr>
          <p:nvPr/>
        </p:nvCxnSpPr>
        <p:spPr>
          <a:xfrm flipH="1">
            <a:off x="3394075" y="2852738"/>
            <a:ext cx="1454150" cy="18288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C3E3F499-FCB6-8F7C-739E-5D8494460FB9}"/>
              </a:ext>
            </a:extLst>
          </p:cNvPr>
          <p:cNvCxnSpPr/>
          <p:nvPr/>
        </p:nvCxnSpPr>
        <p:spPr>
          <a:xfrm flipH="1">
            <a:off x="4932363" y="2924175"/>
            <a:ext cx="14287" cy="180022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2">
            <a:extLst>
              <a:ext uri="{FF2B5EF4-FFF2-40B4-BE49-F238E27FC236}">
                <a16:creationId xmlns:a16="http://schemas.microsoft.com/office/drawing/2014/main" id="{75866EC0-FCDF-6028-A6A4-D35F4A73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0" r="50781" b="19572"/>
          <a:stretch>
            <a:fillRect/>
          </a:stretch>
        </p:blipFill>
        <p:spPr bwMode="auto">
          <a:xfrm>
            <a:off x="6227763" y="4797425"/>
            <a:ext cx="24987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8">
            <a:extLst>
              <a:ext uri="{FF2B5EF4-FFF2-40B4-BE49-F238E27FC236}">
                <a16:creationId xmlns:a16="http://schemas.microsoft.com/office/drawing/2014/main" id="{863A882B-3C19-214B-74D3-1C137CDD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6573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ovéPole 54">
            <a:extLst>
              <a:ext uri="{FF2B5EF4-FFF2-40B4-BE49-F238E27FC236}">
                <a16:creationId xmlns:a16="http://schemas.microsoft.com/office/drawing/2014/main" id="{F6B6B1C9-3BF8-0141-A7C0-06F441830B19}"/>
              </a:ext>
            </a:extLst>
          </p:cNvPr>
          <p:cNvSpPr txBox="1"/>
          <p:nvPr/>
        </p:nvSpPr>
        <p:spPr>
          <a:xfrm>
            <a:off x="468313" y="5589588"/>
            <a:ext cx="5616575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 err="1"/>
              <a:t>Values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parameters</a:t>
            </a:r>
            <a:r>
              <a:rPr lang="cs-CZ" sz="2000" dirty="0"/>
              <a:t>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calculate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data </a:t>
            </a:r>
            <a:r>
              <a:rPr lang="en-US" sz="2000" dirty="0"/>
              <a:t>(</a:t>
            </a:r>
            <a:r>
              <a:rPr lang="el-GR" sz="2000" dirty="0"/>
              <a:t>π</a:t>
            </a:r>
            <a:r>
              <a:rPr lang="en-US" sz="2000" dirty="0"/>
              <a:t>)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we</a:t>
            </a:r>
            <a:r>
              <a:rPr lang="cs-CZ" sz="2000" dirty="0"/>
              <a:t> use </a:t>
            </a:r>
            <a:r>
              <a:rPr lang="cs-CZ" sz="2000" dirty="0" err="1"/>
              <a:t>those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maximise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likelihood</a:t>
            </a:r>
            <a:r>
              <a:rPr lang="cs-CZ" sz="2000" dirty="0"/>
              <a:t> </a:t>
            </a:r>
            <a:r>
              <a:rPr lang="en-US" sz="2000" dirty="0"/>
              <a:t>(</a:t>
            </a:r>
            <a:r>
              <a:rPr lang="cs-CZ" sz="2000" dirty="0" err="1"/>
              <a:t>rates</a:t>
            </a:r>
            <a:r>
              <a:rPr lang="cs-CZ" sz="2000" dirty="0"/>
              <a:t> </a:t>
            </a:r>
            <a:r>
              <a:rPr lang="en-US" sz="2000" dirty="0"/>
              <a:t> </a:t>
            </a:r>
            <a:r>
              <a:rPr lang="el-GR" sz="2000" dirty="0"/>
              <a:t>α,β,γ,δ,ε,ζ </a:t>
            </a:r>
            <a:r>
              <a:rPr lang="cs-CZ" sz="2000" dirty="0"/>
              <a:t> and </a:t>
            </a:r>
            <a:r>
              <a:rPr lang="el-GR" sz="2000" dirty="0"/>
              <a:t>α</a:t>
            </a:r>
            <a:r>
              <a:rPr lang="en-US" sz="2000" dirty="0"/>
              <a:t> </a:t>
            </a:r>
            <a:r>
              <a:rPr lang="en-US" sz="2000" dirty="0" err="1"/>
              <a:t>paramet</a:t>
            </a:r>
            <a:r>
              <a:rPr lang="cs-CZ" sz="2000" dirty="0"/>
              <a:t>e</a:t>
            </a:r>
            <a:r>
              <a:rPr lang="en-US" sz="2000" dirty="0"/>
              <a:t>r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function</a:t>
            </a:r>
            <a:r>
              <a:rPr lang="en-US" sz="2000" dirty="0"/>
              <a:t> </a:t>
            </a:r>
            <a:r>
              <a:rPr lang="el-GR" sz="2000" dirty="0">
                <a:latin typeface="Arial" charset="0"/>
              </a:rPr>
              <a:t>Γ</a:t>
            </a:r>
            <a:r>
              <a:rPr lang="en-US" sz="2000" dirty="0"/>
              <a:t>)</a:t>
            </a:r>
            <a:endParaRPr lang="cs-CZ" sz="2000" dirty="0"/>
          </a:p>
        </p:txBody>
      </p:sp>
      <p:sp>
        <p:nvSpPr>
          <p:cNvPr id="56" name="Šipka dolů 55">
            <a:extLst>
              <a:ext uri="{FF2B5EF4-FFF2-40B4-BE49-F238E27FC236}">
                <a16:creationId xmlns:a16="http://schemas.microsoft.com/office/drawing/2014/main" id="{159137D2-A244-60AA-E9D4-59A40489B27B}"/>
              </a:ext>
            </a:extLst>
          </p:cNvPr>
          <p:cNvSpPr/>
          <p:nvPr/>
        </p:nvSpPr>
        <p:spPr>
          <a:xfrm rot="3015993">
            <a:off x="5657056" y="4991894"/>
            <a:ext cx="936625" cy="90963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ázek 4">
            <a:extLst>
              <a:ext uri="{FF2B5EF4-FFF2-40B4-BE49-F238E27FC236}">
                <a16:creationId xmlns:a16="http://schemas.microsoft.com/office/drawing/2014/main" id="{42B53438-718A-1E0B-4510-EABCDACD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3"/>
          <a:stretch>
            <a:fillRect/>
          </a:stretch>
        </p:blipFill>
        <p:spPr bwMode="auto">
          <a:xfrm>
            <a:off x="1588" y="801688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16">
            <a:extLst>
              <a:ext uri="{FF2B5EF4-FFF2-40B4-BE49-F238E27FC236}">
                <a16:creationId xmlns:a16="http://schemas.microsoft.com/office/drawing/2014/main" id="{EBA3A153-08F1-B1B3-E3B2-FB3170FDF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038"/>
            <a:ext cx="9144000" cy="646112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EXERCISE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TextovéPole 6">
            <a:extLst>
              <a:ext uri="{FF2B5EF4-FFF2-40B4-BE49-F238E27FC236}">
                <a16:creationId xmlns:a16="http://schemas.microsoft.com/office/drawing/2014/main" id="{ED5025C4-D6A3-4C45-69A6-2487624B61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132138" y="3562350"/>
            <a:ext cx="5903912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Given the likelihoods for null hypothesis (L0) and likelihoods for alternative hypothesis (L1) for 500 replicates, calculate the p</a:t>
            </a:r>
            <a:r>
              <a:rPr lang="cs-CZ" altLang="cs-CZ" sz="2400"/>
              <a:t>-value for rejection of null hypothesis.</a:t>
            </a:r>
            <a:r>
              <a:rPr lang="en-GB" altLang="cs-CZ" sz="2400"/>
              <a:t> </a:t>
            </a:r>
            <a:endParaRPr lang="cs-CZ" altLang="cs-CZ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6">
            <a:extLst>
              <a:ext uri="{FF2B5EF4-FFF2-40B4-BE49-F238E27FC236}">
                <a16:creationId xmlns:a16="http://schemas.microsoft.com/office/drawing/2014/main" id="{9EE460A5-8B61-FD0E-0E08-C2E7DF37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MAXIMUM LIKELIHOOD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5" name="Skupina 15">
            <a:extLst>
              <a:ext uri="{FF2B5EF4-FFF2-40B4-BE49-F238E27FC236}">
                <a16:creationId xmlns:a16="http://schemas.microsoft.com/office/drawing/2014/main" id="{AD27DA1E-0D76-3AE7-5473-3F79D225735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22500"/>
            <a:ext cx="8915400" cy="1643063"/>
            <a:chOff x="228600" y="1314593"/>
            <a:chExt cx="8915400" cy="1643074"/>
          </a:xfrm>
        </p:grpSpPr>
        <p:sp>
          <p:nvSpPr>
            <p:cNvPr id="8209" name="Text Box 6">
              <a:extLst>
                <a:ext uri="{FF2B5EF4-FFF2-40B4-BE49-F238E27FC236}">
                  <a16:creationId xmlns:a16="http://schemas.microsoft.com/office/drawing/2014/main" id="{C80AD0EB-232B-F453-186E-9286D1FA5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14593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8210" name="Text Box 7">
              <a:extLst>
                <a:ext uri="{FF2B5EF4-FFF2-40B4-BE49-F238E27FC236}">
                  <a16:creationId xmlns:a16="http://schemas.microsoft.com/office/drawing/2014/main" id="{D5460D3E-CD01-A84A-591A-6AE27707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757338"/>
              <a:ext cx="8839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cs-CZ" sz="2400">
                  <a:latin typeface="Arial" panose="020B0604020202020204" pitchFamily="34" charset="0"/>
                </a:rPr>
                <a:t>Taxon A       </a:t>
              </a:r>
              <a:r>
                <a:rPr lang="cs-CZ" altLang="cs-CZ" sz="2400">
                  <a:solidFill>
                    <a:srgbClr val="CC3300"/>
                  </a:solidFill>
                </a:rPr>
                <a:t>XX</a:t>
              </a:r>
              <a:br>
                <a:rPr lang="cs-CZ" altLang="cs-CZ" sz="2400">
                  <a:latin typeface="Arial" panose="020B0604020202020204" pitchFamily="34" charset="0"/>
                </a:rPr>
              </a:br>
              <a:r>
                <a:rPr lang="en-US" altLang="cs-CZ" sz="2400">
                  <a:latin typeface="Arial" panose="020B0604020202020204" pitchFamily="34" charset="0"/>
                </a:rPr>
                <a:t>Taxon B      </a:t>
              </a:r>
              <a:r>
                <a:rPr lang="cs-CZ" altLang="cs-CZ" sz="2400">
                  <a:latin typeface="Arial" panose="020B0604020202020204" pitchFamily="34" charset="0"/>
                </a:rPr>
                <a:t> Y</a:t>
              </a:r>
              <a:r>
                <a:rPr lang="cs-CZ" altLang="cs-CZ" sz="2400">
                  <a:solidFill>
                    <a:srgbClr val="CC3300"/>
                  </a:solidFill>
                </a:rPr>
                <a:t>X</a:t>
              </a:r>
              <a:br>
                <a:rPr lang="cs-CZ" altLang="cs-CZ" sz="2400"/>
              </a:br>
              <a:endParaRPr lang="cs-CZ" altLang="cs-CZ" sz="2400"/>
            </a:p>
          </p:txBody>
        </p:sp>
        <p:sp>
          <p:nvSpPr>
            <p:cNvPr id="8211" name="Rectangle 8">
              <a:extLst>
                <a:ext uri="{FF2B5EF4-FFF2-40B4-BE49-F238E27FC236}">
                  <a16:creationId xmlns:a16="http://schemas.microsoft.com/office/drawing/2014/main" id="{5B06D06E-F293-1D9D-F889-A49186AEA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314593"/>
              <a:ext cx="3271798" cy="1342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8196" name="Text Box 9">
            <a:extLst>
              <a:ext uri="{FF2B5EF4-FFF2-40B4-BE49-F238E27FC236}">
                <a16:creationId xmlns:a16="http://schemas.microsoft.com/office/drawing/2014/main" id="{E64638A4-03AF-B50B-7871-7CB329F4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2260600"/>
            <a:ext cx="218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HYPOTHESIS</a:t>
            </a:r>
          </a:p>
        </p:txBody>
      </p:sp>
      <p:sp>
        <p:nvSpPr>
          <p:cNvPr id="8197" name="Text Box 10">
            <a:extLst>
              <a:ext uri="{FF2B5EF4-FFF2-40B4-BE49-F238E27FC236}">
                <a16:creationId xmlns:a16="http://schemas.microsoft.com/office/drawing/2014/main" id="{ED122C57-204E-E157-1F88-20A82E9A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2689225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Substitution model:</a:t>
            </a:r>
            <a:r>
              <a:rPr lang="en-US" altLang="cs-CZ" sz="2400">
                <a:latin typeface="Arial" panose="020B0604020202020204" pitchFamily="34" charset="0"/>
              </a:rPr>
              <a:t> </a:t>
            </a:r>
            <a:r>
              <a:rPr lang="cs-CZ" altLang="cs-CZ" sz="2400">
                <a:latin typeface="Arial" panose="020B0604020202020204" pitchFamily="34" charset="0"/>
              </a:rPr>
              <a:t>Jukes Cantor</a:t>
            </a:r>
          </a:p>
        </p:txBody>
      </p:sp>
      <p:sp>
        <p:nvSpPr>
          <p:cNvPr id="8198" name="Rectangle 12">
            <a:extLst>
              <a:ext uri="{FF2B5EF4-FFF2-40B4-BE49-F238E27FC236}">
                <a16:creationId xmlns:a16="http://schemas.microsoft.com/office/drawing/2014/main" id="{2E81B9AE-AA1A-6EC4-C15B-4D5D9EDD3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22500"/>
            <a:ext cx="8686800" cy="4406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199" name="Line 3">
            <a:extLst>
              <a:ext uri="{FF2B5EF4-FFF2-40B4-BE49-F238E27FC236}">
                <a16:creationId xmlns:a16="http://schemas.microsoft.com/office/drawing/2014/main" id="{11581676-CA18-3C3D-5672-23EC6C4D6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225" y="45212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Text Box 11">
            <a:extLst>
              <a:ext uri="{FF2B5EF4-FFF2-40B4-BE49-F238E27FC236}">
                <a16:creationId xmlns:a16="http://schemas.microsoft.com/office/drawing/2014/main" id="{01B07D8C-5244-D735-CE72-F36F61379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665538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Distance</a:t>
            </a:r>
            <a:r>
              <a:rPr lang="cs-CZ" altLang="cs-CZ" sz="2400">
                <a:latin typeface="Arial" panose="020B0604020202020204" pitchFamily="34" charset="0"/>
              </a:rPr>
              <a:t> (branch length)</a:t>
            </a:r>
          </a:p>
        </p:txBody>
      </p:sp>
      <p:sp>
        <p:nvSpPr>
          <p:cNvPr id="8201" name="Text Box 40">
            <a:extLst>
              <a:ext uri="{FF2B5EF4-FFF2-40B4-BE49-F238E27FC236}">
                <a16:creationId xmlns:a16="http://schemas.microsoft.com/office/drawing/2014/main" id="{FEAB9B29-1CF4-5585-DB31-F3101B2C5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2910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8202" name="Text Box 41">
            <a:extLst>
              <a:ext uri="{FF2B5EF4-FFF2-40B4-BE49-F238E27FC236}">
                <a16:creationId xmlns:a16="http://schemas.microsoft.com/office/drawing/2014/main" id="{A875C474-4DF2-C6FB-0413-4C340FC6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29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8203" name="Text Box 42">
            <a:extLst>
              <a:ext uri="{FF2B5EF4-FFF2-40B4-BE49-F238E27FC236}">
                <a16:creationId xmlns:a16="http://schemas.microsoft.com/office/drawing/2014/main" id="{A0ED5C6F-749C-792C-51FE-DB1BDF4F6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4059238"/>
            <a:ext cx="26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204" name="TextovéPole 45">
            <a:extLst>
              <a:ext uri="{FF2B5EF4-FFF2-40B4-BE49-F238E27FC236}">
                <a16:creationId xmlns:a16="http://schemas.microsoft.com/office/drawing/2014/main" id="{BCB5D6CB-A667-C35F-A5F8-07D2F64B5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689600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/>
              <a:t>L = (</a:t>
            </a:r>
            <a:r>
              <a:rPr lang="en-US" altLang="cs-CZ" sz="2800" b="1"/>
              <a:t>¼ + ¾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en-US" altLang="cs-CZ" sz="2800" b="1" i="1" baseline="30000">
                <a:cs typeface="Arial" panose="020B0604020202020204" pitchFamily="34" charset="0"/>
              </a:rPr>
              <a:t>-</a:t>
            </a:r>
            <a:r>
              <a:rPr lang="cs-CZ" altLang="cs-CZ" sz="2800" b="1" i="1" baseline="30000">
                <a:cs typeface="Arial" panose="020B0604020202020204" pitchFamily="34" charset="0"/>
              </a:rPr>
              <a:t>4/3t</a:t>
            </a:r>
            <a:r>
              <a:rPr lang="en-US" altLang="cs-CZ" sz="2800"/>
              <a:t>)</a:t>
            </a:r>
            <a:r>
              <a:rPr lang="cs-CZ" altLang="cs-CZ" sz="2800" baseline="30000"/>
              <a:t>85</a:t>
            </a:r>
            <a:r>
              <a:rPr lang="en-US" altLang="cs-CZ" sz="2800"/>
              <a:t> * (</a:t>
            </a:r>
            <a:r>
              <a:rPr lang="en-US" altLang="cs-CZ" sz="2800" b="1"/>
              <a:t>¼ - ¼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en-US" altLang="cs-CZ" sz="2800" b="1" i="1" baseline="30000">
                <a:cs typeface="Arial" panose="020B0604020202020204" pitchFamily="34" charset="0"/>
              </a:rPr>
              <a:t> -</a:t>
            </a:r>
            <a:r>
              <a:rPr lang="cs-CZ" altLang="cs-CZ" sz="2800" b="1" i="1" baseline="30000">
                <a:cs typeface="Arial" panose="020B0604020202020204" pitchFamily="34" charset="0"/>
              </a:rPr>
              <a:t>4/3t</a:t>
            </a:r>
            <a:r>
              <a:rPr lang="en-US" altLang="cs-CZ" sz="2800"/>
              <a:t>)</a:t>
            </a:r>
            <a:r>
              <a:rPr lang="cs-CZ" altLang="cs-CZ" sz="2800" baseline="30000"/>
              <a:t>15</a:t>
            </a:r>
            <a:endParaRPr lang="cs-CZ" altLang="cs-CZ" sz="2800"/>
          </a:p>
        </p:txBody>
      </p:sp>
      <p:sp>
        <p:nvSpPr>
          <p:cNvPr id="8205" name="TextovéPole 46">
            <a:extLst>
              <a:ext uri="{FF2B5EF4-FFF2-40B4-BE49-F238E27FC236}">
                <a16:creationId xmlns:a16="http://schemas.microsoft.com/office/drawing/2014/main" id="{B175051F-0C1A-AFA0-B699-5F148FB2B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3438525"/>
            <a:ext cx="35115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 b="1"/>
              <a:t>P</a:t>
            </a:r>
            <a:r>
              <a:rPr lang="en-US" altLang="cs-CZ" sz="4000" b="1" baseline="-25000"/>
              <a:t>ii </a:t>
            </a:r>
            <a:r>
              <a:rPr lang="en-US" altLang="cs-CZ" sz="4000" b="1"/>
              <a:t>= ¼ + ¾ </a:t>
            </a:r>
            <a:r>
              <a:rPr lang="cs-CZ" altLang="cs-CZ" sz="4000" b="1" i="1">
                <a:cs typeface="Arial" panose="020B0604020202020204" pitchFamily="34" charset="0"/>
              </a:rPr>
              <a:t>e</a:t>
            </a:r>
            <a:r>
              <a:rPr lang="en-US" altLang="cs-CZ" sz="4000" b="1" i="1" baseline="30000">
                <a:cs typeface="Arial" panose="020B0604020202020204" pitchFamily="34" charset="0"/>
              </a:rPr>
              <a:t>-</a:t>
            </a:r>
            <a:r>
              <a:rPr lang="cs-CZ" altLang="cs-CZ" sz="4000" b="1" i="1" baseline="30000">
                <a:cs typeface="Arial" panose="020B0604020202020204" pitchFamily="34" charset="0"/>
              </a:rPr>
              <a:t>4/3t</a:t>
            </a:r>
            <a:endParaRPr lang="en-US" altLang="cs-CZ" sz="4000" b="1" i="1" baseline="30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 b="1"/>
              <a:t>P</a:t>
            </a:r>
            <a:r>
              <a:rPr lang="en-US" altLang="cs-CZ" sz="4000" b="1" baseline="-25000"/>
              <a:t>ij </a:t>
            </a:r>
            <a:r>
              <a:rPr lang="en-US" altLang="cs-CZ" sz="4000" b="1"/>
              <a:t>= ¼ - ¼ </a:t>
            </a:r>
            <a:r>
              <a:rPr lang="cs-CZ" altLang="cs-CZ" sz="4000" b="1" i="1">
                <a:cs typeface="Arial" panose="020B0604020202020204" pitchFamily="34" charset="0"/>
              </a:rPr>
              <a:t>e</a:t>
            </a:r>
            <a:r>
              <a:rPr lang="en-US" altLang="cs-CZ" sz="4000" b="1" i="1" baseline="30000">
                <a:cs typeface="Arial" panose="020B0604020202020204" pitchFamily="34" charset="0"/>
              </a:rPr>
              <a:t> -</a:t>
            </a:r>
            <a:r>
              <a:rPr lang="cs-CZ" altLang="cs-CZ" sz="4000" b="1" i="1" baseline="30000">
                <a:cs typeface="Arial" panose="020B0604020202020204" pitchFamily="34" charset="0"/>
              </a:rPr>
              <a:t>4/3t</a:t>
            </a:r>
            <a:endParaRPr lang="cs-CZ" altLang="cs-CZ" sz="4000" b="1"/>
          </a:p>
        </p:txBody>
      </p:sp>
      <p:cxnSp>
        <p:nvCxnSpPr>
          <p:cNvPr id="90" name="Přímá spojovací šipka 48">
            <a:extLst>
              <a:ext uri="{FF2B5EF4-FFF2-40B4-BE49-F238E27FC236}">
                <a16:creationId xmlns:a16="http://schemas.microsoft.com/office/drawing/2014/main" id="{DAC34880-DE7F-B0B8-3693-73BCFA1FCAE0}"/>
              </a:ext>
            </a:extLst>
          </p:cNvPr>
          <p:cNvCxnSpPr>
            <a:cxnSpLocks/>
          </p:cNvCxnSpPr>
          <p:nvPr/>
        </p:nvCxnSpPr>
        <p:spPr>
          <a:xfrm flipH="1">
            <a:off x="4486275" y="4665663"/>
            <a:ext cx="168275" cy="10239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šipka 49">
            <a:extLst>
              <a:ext uri="{FF2B5EF4-FFF2-40B4-BE49-F238E27FC236}">
                <a16:creationId xmlns:a16="http://schemas.microsoft.com/office/drawing/2014/main" id="{9EF4E97B-4FC8-BB21-D349-2D7BEACA2873}"/>
              </a:ext>
            </a:extLst>
          </p:cNvPr>
          <p:cNvCxnSpPr>
            <a:cxnSpLocks/>
          </p:cNvCxnSpPr>
          <p:nvPr/>
        </p:nvCxnSpPr>
        <p:spPr>
          <a:xfrm flipH="1">
            <a:off x="2238375" y="4100513"/>
            <a:ext cx="2405063" cy="1624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TextovéPole 96">
            <a:extLst>
              <a:ext uri="{FF2B5EF4-FFF2-40B4-BE49-F238E27FC236}">
                <a16:creationId xmlns:a16="http://schemas.microsoft.com/office/drawing/2014/main" id="{AC518125-BE66-A78E-9D06-C59AA66EB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2513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/>
              <a:t>Calculate the approximate length of the branch for </a:t>
            </a:r>
            <a:r>
              <a:rPr lang="cs-CZ" altLang="cs-CZ" sz="2000"/>
              <a:t>a </a:t>
            </a:r>
            <a:r>
              <a:rPr lang="en-US" altLang="cs-CZ" sz="2000"/>
              <a:t>DNA alignment of two sequences with a length of 100 positions, which differs in 15</a:t>
            </a:r>
            <a:r>
              <a:rPr lang="cs-CZ" altLang="cs-CZ" sz="2000"/>
              <a:t> positions</a:t>
            </a:r>
            <a:r>
              <a:rPr lang="en-US" altLang="cs-CZ" sz="2000"/>
              <a:t>. Consider the substitution model JC and use the maximum likelihood method</a:t>
            </a:r>
            <a:endParaRPr lang="cs-CZ" altLang="cs-CZ" sz="20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>
            <a:extLst>
              <a:ext uri="{FF2B5EF4-FFF2-40B4-BE49-F238E27FC236}">
                <a16:creationId xmlns:a16="http://schemas.microsoft.com/office/drawing/2014/main" id="{A30E1957-2AAC-7A92-928B-B1D826ED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11755438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6D3728CA-410C-777D-F98C-1C30CFC68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MAXIMUM LIKELIHOOD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Obrázek 4">
            <a:extLst>
              <a:ext uri="{FF2B5EF4-FFF2-40B4-BE49-F238E27FC236}">
                <a16:creationId xmlns:a16="http://schemas.microsoft.com/office/drawing/2014/main" id="{A923E547-D3A7-C7E4-D474-01DE0623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t="43732" r="17508" b="22385"/>
          <a:stretch>
            <a:fillRect/>
          </a:stretch>
        </p:blipFill>
        <p:spPr bwMode="auto">
          <a:xfrm>
            <a:off x="3671888" y="3284538"/>
            <a:ext cx="54721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33">
            <a:extLst>
              <a:ext uri="{FF2B5EF4-FFF2-40B4-BE49-F238E27FC236}">
                <a16:creationId xmlns:a16="http://schemas.microsoft.com/office/drawing/2014/main" id="{81539C05-5A17-E583-6809-9FB7FED0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079500"/>
            <a:ext cx="5473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Maximum likelihood is consistent is the substitution model is realistic</a:t>
            </a:r>
          </a:p>
        </p:txBody>
      </p:sp>
      <p:grpSp>
        <p:nvGrpSpPr>
          <p:cNvPr id="10243" name="Skupina 53">
            <a:extLst>
              <a:ext uri="{FF2B5EF4-FFF2-40B4-BE49-F238E27FC236}">
                <a16:creationId xmlns:a16="http://schemas.microsoft.com/office/drawing/2014/main" id="{CF2D2B65-687F-B846-7348-D30DD1289046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1963738"/>
            <a:ext cx="5489575" cy="4778375"/>
            <a:chOff x="1890713" y="1963738"/>
            <a:chExt cx="4060825" cy="3862387"/>
          </a:xfrm>
        </p:grpSpPr>
        <p:pic>
          <p:nvPicPr>
            <p:cNvPr id="10245" name="Obrázek 2" descr="Felsenstein-zone1.jpg">
              <a:extLst>
                <a:ext uri="{FF2B5EF4-FFF2-40B4-BE49-F238E27FC236}">
                  <a16:creationId xmlns:a16="http://schemas.microsoft.com/office/drawing/2014/main" id="{CD040D30-533F-44F5-7191-A1C72B532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1890713" y="1963738"/>
              <a:ext cx="4060825" cy="386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Volný tvar 51">
              <a:extLst>
                <a:ext uri="{FF2B5EF4-FFF2-40B4-BE49-F238E27FC236}">
                  <a16:creationId xmlns:a16="http://schemas.microsoft.com/office/drawing/2014/main" id="{C858993E-FB92-1AAA-3E12-25886696D530}"/>
                </a:ext>
              </a:extLst>
            </p:cNvPr>
            <p:cNvSpPr/>
            <p:nvPr/>
          </p:nvSpPr>
          <p:spPr>
            <a:xfrm>
              <a:off x="2648155" y="2066393"/>
              <a:ext cx="3162464" cy="3096325"/>
            </a:xfrm>
            <a:custGeom>
              <a:avLst/>
              <a:gdLst>
                <a:gd name="connsiteX0" fmla="*/ 47064 w 3161739"/>
                <a:gd name="connsiteY0" fmla="*/ 3095625 h 3095625"/>
                <a:gd name="connsiteX1" fmla="*/ 66114 w 3161739"/>
                <a:gd name="connsiteY1" fmla="*/ 0 h 3095625"/>
                <a:gd name="connsiteX2" fmla="*/ 3161739 w 3161739"/>
                <a:gd name="connsiteY2" fmla="*/ 19050 h 3095625"/>
                <a:gd name="connsiteX3" fmla="*/ 3161739 w 3161739"/>
                <a:gd name="connsiteY3" fmla="*/ 19050 h 3095625"/>
                <a:gd name="connsiteX4" fmla="*/ 2266389 w 3161739"/>
                <a:gd name="connsiteY4" fmla="*/ 19050 h 3095625"/>
                <a:gd name="connsiteX5" fmla="*/ 2133039 w 3161739"/>
                <a:gd name="connsiteY5" fmla="*/ 38100 h 3095625"/>
                <a:gd name="connsiteX6" fmla="*/ 2037789 w 3161739"/>
                <a:gd name="connsiteY6" fmla="*/ 57150 h 3095625"/>
                <a:gd name="connsiteX7" fmla="*/ 1466289 w 3161739"/>
                <a:gd name="connsiteY7" fmla="*/ 66675 h 3095625"/>
                <a:gd name="connsiteX8" fmla="*/ 1304364 w 3161739"/>
                <a:gd name="connsiteY8" fmla="*/ 76200 h 3095625"/>
                <a:gd name="connsiteX9" fmla="*/ 761439 w 3161739"/>
                <a:gd name="connsiteY9" fmla="*/ 95250 h 3095625"/>
                <a:gd name="connsiteX10" fmla="*/ 647139 w 3161739"/>
                <a:gd name="connsiteY10" fmla="*/ 133350 h 3095625"/>
                <a:gd name="connsiteX11" fmla="*/ 618564 w 3161739"/>
                <a:gd name="connsiteY11" fmla="*/ 142875 h 3095625"/>
                <a:gd name="connsiteX12" fmla="*/ 589989 w 3161739"/>
                <a:gd name="connsiteY12" fmla="*/ 152400 h 3095625"/>
                <a:gd name="connsiteX13" fmla="*/ 561414 w 3161739"/>
                <a:gd name="connsiteY13" fmla="*/ 171450 h 3095625"/>
                <a:gd name="connsiteX14" fmla="*/ 494739 w 3161739"/>
                <a:gd name="connsiteY14" fmla="*/ 238125 h 3095625"/>
                <a:gd name="connsiteX15" fmla="*/ 475689 w 3161739"/>
                <a:gd name="connsiteY15" fmla="*/ 266700 h 3095625"/>
                <a:gd name="connsiteX16" fmla="*/ 418539 w 3161739"/>
                <a:gd name="connsiteY16" fmla="*/ 304800 h 3095625"/>
                <a:gd name="connsiteX17" fmla="*/ 389964 w 3161739"/>
                <a:gd name="connsiteY17" fmla="*/ 333375 h 3095625"/>
                <a:gd name="connsiteX18" fmla="*/ 342339 w 3161739"/>
                <a:gd name="connsiteY18" fmla="*/ 419100 h 3095625"/>
                <a:gd name="connsiteX19" fmla="*/ 294714 w 3161739"/>
                <a:gd name="connsiteY19" fmla="*/ 485775 h 3095625"/>
                <a:gd name="connsiteX20" fmla="*/ 275664 w 3161739"/>
                <a:gd name="connsiteY20" fmla="*/ 542925 h 3095625"/>
                <a:gd name="connsiteX21" fmla="*/ 256614 w 3161739"/>
                <a:gd name="connsiteY21" fmla="*/ 581025 h 3095625"/>
                <a:gd name="connsiteX22" fmla="*/ 237564 w 3161739"/>
                <a:gd name="connsiteY22" fmla="*/ 638175 h 3095625"/>
                <a:gd name="connsiteX23" fmla="*/ 228039 w 3161739"/>
                <a:gd name="connsiteY23" fmla="*/ 666750 h 3095625"/>
                <a:gd name="connsiteX24" fmla="*/ 218514 w 3161739"/>
                <a:gd name="connsiteY24" fmla="*/ 695325 h 3095625"/>
                <a:gd name="connsiteX25" fmla="*/ 208989 w 3161739"/>
                <a:gd name="connsiteY25" fmla="*/ 723900 h 3095625"/>
                <a:gd name="connsiteX26" fmla="*/ 189939 w 3161739"/>
                <a:gd name="connsiteY26" fmla="*/ 809625 h 3095625"/>
                <a:gd name="connsiteX27" fmla="*/ 180414 w 3161739"/>
                <a:gd name="connsiteY27" fmla="*/ 857250 h 3095625"/>
                <a:gd name="connsiteX28" fmla="*/ 161364 w 3161739"/>
                <a:gd name="connsiteY28" fmla="*/ 914400 h 3095625"/>
                <a:gd name="connsiteX29" fmla="*/ 142314 w 3161739"/>
                <a:gd name="connsiteY29" fmla="*/ 1019175 h 3095625"/>
                <a:gd name="connsiteX30" fmla="*/ 123264 w 3161739"/>
                <a:gd name="connsiteY30" fmla="*/ 1371600 h 3095625"/>
                <a:gd name="connsiteX31" fmla="*/ 113739 w 3161739"/>
                <a:gd name="connsiteY31" fmla="*/ 1428750 h 3095625"/>
                <a:gd name="connsiteX32" fmla="*/ 104214 w 3161739"/>
                <a:gd name="connsiteY32" fmla="*/ 1495425 h 3095625"/>
                <a:gd name="connsiteX33" fmla="*/ 94689 w 3161739"/>
                <a:gd name="connsiteY33" fmla="*/ 1533525 h 3095625"/>
                <a:gd name="connsiteX34" fmla="*/ 75639 w 3161739"/>
                <a:gd name="connsiteY34" fmla="*/ 1666875 h 3095625"/>
                <a:gd name="connsiteX35" fmla="*/ 66114 w 3161739"/>
                <a:gd name="connsiteY35" fmla="*/ 1857375 h 3095625"/>
                <a:gd name="connsiteX36" fmla="*/ 56589 w 3161739"/>
                <a:gd name="connsiteY36" fmla="*/ 1885950 h 3095625"/>
                <a:gd name="connsiteX37" fmla="*/ 47064 w 3161739"/>
                <a:gd name="connsiteY37" fmla="*/ 2047875 h 3095625"/>
                <a:gd name="connsiteX38" fmla="*/ 37539 w 3161739"/>
                <a:gd name="connsiteY38" fmla="*/ 2743200 h 3095625"/>
                <a:gd name="connsiteX39" fmla="*/ 37539 w 3161739"/>
                <a:gd name="connsiteY39" fmla="*/ 3000375 h 3095625"/>
                <a:gd name="connsiteX40" fmla="*/ 47064 w 3161739"/>
                <a:gd name="connsiteY40" fmla="*/ 3038475 h 3095625"/>
                <a:gd name="connsiteX41" fmla="*/ 47064 w 3161739"/>
                <a:gd name="connsiteY41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61739" h="3095625">
                  <a:moveTo>
                    <a:pt x="47064" y="3095625"/>
                  </a:moveTo>
                  <a:lnTo>
                    <a:pt x="66114" y="0"/>
                  </a:lnTo>
                  <a:lnTo>
                    <a:pt x="3161739" y="19050"/>
                  </a:lnTo>
                  <a:lnTo>
                    <a:pt x="3161739" y="19050"/>
                  </a:lnTo>
                  <a:cubicBezTo>
                    <a:pt x="2778426" y="7434"/>
                    <a:pt x="2721932" y="828"/>
                    <a:pt x="2266389" y="19050"/>
                  </a:cubicBezTo>
                  <a:cubicBezTo>
                    <a:pt x="2221524" y="20845"/>
                    <a:pt x="2177068" y="29294"/>
                    <a:pt x="2133039" y="38100"/>
                  </a:cubicBezTo>
                  <a:cubicBezTo>
                    <a:pt x="2101289" y="44450"/>
                    <a:pt x="2070163" y="56610"/>
                    <a:pt x="2037789" y="57150"/>
                  </a:cubicBezTo>
                  <a:lnTo>
                    <a:pt x="1466289" y="66675"/>
                  </a:lnTo>
                  <a:cubicBezTo>
                    <a:pt x="1412314" y="69850"/>
                    <a:pt x="1358407" y="74562"/>
                    <a:pt x="1304364" y="76200"/>
                  </a:cubicBezTo>
                  <a:lnTo>
                    <a:pt x="761439" y="95250"/>
                  </a:lnTo>
                  <a:lnTo>
                    <a:pt x="647139" y="133350"/>
                  </a:lnTo>
                  <a:lnTo>
                    <a:pt x="618564" y="142875"/>
                  </a:lnTo>
                  <a:cubicBezTo>
                    <a:pt x="609039" y="146050"/>
                    <a:pt x="598343" y="146831"/>
                    <a:pt x="589989" y="152400"/>
                  </a:cubicBezTo>
                  <a:lnTo>
                    <a:pt x="561414" y="171450"/>
                  </a:lnTo>
                  <a:cubicBezTo>
                    <a:pt x="517745" y="236954"/>
                    <a:pt x="545034" y="221360"/>
                    <a:pt x="494739" y="238125"/>
                  </a:cubicBezTo>
                  <a:cubicBezTo>
                    <a:pt x="488389" y="247650"/>
                    <a:pt x="484304" y="259162"/>
                    <a:pt x="475689" y="266700"/>
                  </a:cubicBezTo>
                  <a:cubicBezTo>
                    <a:pt x="458459" y="281777"/>
                    <a:pt x="434728" y="288611"/>
                    <a:pt x="418539" y="304800"/>
                  </a:cubicBezTo>
                  <a:lnTo>
                    <a:pt x="389964" y="333375"/>
                  </a:lnTo>
                  <a:cubicBezTo>
                    <a:pt x="377986" y="369308"/>
                    <a:pt x="375091" y="386348"/>
                    <a:pt x="342339" y="419100"/>
                  </a:cubicBezTo>
                  <a:cubicBezTo>
                    <a:pt x="311653" y="449786"/>
                    <a:pt x="311430" y="443985"/>
                    <a:pt x="294714" y="485775"/>
                  </a:cubicBezTo>
                  <a:cubicBezTo>
                    <a:pt x="287256" y="504419"/>
                    <a:pt x="284644" y="524964"/>
                    <a:pt x="275664" y="542925"/>
                  </a:cubicBezTo>
                  <a:cubicBezTo>
                    <a:pt x="269314" y="555625"/>
                    <a:pt x="261887" y="567842"/>
                    <a:pt x="256614" y="581025"/>
                  </a:cubicBezTo>
                  <a:cubicBezTo>
                    <a:pt x="249156" y="599669"/>
                    <a:pt x="243914" y="619125"/>
                    <a:pt x="237564" y="638175"/>
                  </a:cubicBezTo>
                  <a:lnTo>
                    <a:pt x="228039" y="666750"/>
                  </a:lnTo>
                  <a:lnTo>
                    <a:pt x="218514" y="695325"/>
                  </a:lnTo>
                  <a:cubicBezTo>
                    <a:pt x="215339" y="704850"/>
                    <a:pt x="210958" y="714055"/>
                    <a:pt x="208989" y="723900"/>
                  </a:cubicBezTo>
                  <a:cubicBezTo>
                    <a:pt x="180261" y="867539"/>
                    <a:pt x="216842" y="688561"/>
                    <a:pt x="189939" y="809625"/>
                  </a:cubicBezTo>
                  <a:cubicBezTo>
                    <a:pt x="186427" y="825429"/>
                    <a:pt x="184674" y="841631"/>
                    <a:pt x="180414" y="857250"/>
                  </a:cubicBezTo>
                  <a:cubicBezTo>
                    <a:pt x="175130" y="876623"/>
                    <a:pt x="164665" y="894593"/>
                    <a:pt x="161364" y="914400"/>
                  </a:cubicBezTo>
                  <a:cubicBezTo>
                    <a:pt x="149177" y="987519"/>
                    <a:pt x="155627" y="952612"/>
                    <a:pt x="142314" y="1019175"/>
                  </a:cubicBezTo>
                  <a:cubicBezTo>
                    <a:pt x="137903" y="1125050"/>
                    <a:pt x="134927" y="1260799"/>
                    <a:pt x="123264" y="1371600"/>
                  </a:cubicBezTo>
                  <a:cubicBezTo>
                    <a:pt x="121242" y="1390807"/>
                    <a:pt x="116676" y="1409662"/>
                    <a:pt x="113739" y="1428750"/>
                  </a:cubicBezTo>
                  <a:cubicBezTo>
                    <a:pt x="110325" y="1450940"/>
                    <a:pt x="108230" y="1473336"/>
                    <a:pt x="104214" y="1495425"/>
                  </a:cubicBezTo>
                  <a:cubicBezTo>
                    <a:pt x="101872" y="1508305"/>
                    <a:pt x="96841" y="1520612"/>
                    <a:pt x="94689" y="1533525"/>
                  </a:cubicBezTo>
                  <a:cubicBezTo>
                    <a:pt x="87307" y="1577815"/>
                    <a:pt x="75639" y="1666875"/>
                    <a:pt x="75639" y="1666875"/>
                  </a:cubicBezTo>
                  <a:cubicBezTo>
                    <a:pt x="72464" y="1730375"/>
                    <a:pt x="71622" y="1794035"/>
                    <a:pt x="66114" y="1857375"/>
                  </a:cubicBezTo>
                  <a:cubicBezTo>
                    <a:pt x="65244" y="1867377"/>
                    <a:pt x="57588" y="1875960"/>
                    <a:pt x="56589" y="1885950"/>
                  </a:cubicBezTo>
                  <a:cubicBezTo>
                    <a:pt x="51209" y="1939750"/>
                    <a:pt x="50239" y="1993900"/>
                    <a:pt x="47064" y="2047875"/>
                  </a:cubicBezTo>
                  <a:cubicBezTo>
                    <a:pt x="43889" y="2279650"/>
                    <a:pt x="43261" y="2511474"/>
                    <a:pt x="37539" y="2743200"/>
                  </a:cubicBezTo>
                  <a:cubicBezTo>
                    <a:pt x="31822" y="2974750"/>
                    <a:pt x="0" y="2568681"/>
                    <a:pt x="37539" y="3000375"/>
                  </a:cubicBezTo>
                  <a:cubicBezTo>
                    <a:pt x="38673" y="3013417"/>
                    <a:pt x="43468" y="3025888"/>
                    <a:pt x="47064" y="3038475"/>
                  </a:cubicBezTo>
                  <a:cubicBezTo>
                    <a:pt x="49822" y="3048129"/>
                    <a:pt x="56589" y="3067050"/>
                    <a:pt x="47064" y="309562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53" name="Text Box 16">
            <a:extLst>
              <a:ext uri="{FF2B5EF4-FFF2-40B4-BE49-F238E27FC236}">
                <a16:creationId xmlns:a16="http://schemas.microsoft.com/office/drawing/2014/main" id="{4022FC09-D2EE-EC33-E262-2D629129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3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FELSENSTEIN ZONE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2">
            <a:extLst>
              <a:ext uri="{FF2B5EF4-FFF2-40B4-BE49-F238E27FC236}">
                <a16:creationId xmlns:a16="http://schemas.microsoft.com/office/drawing/2014/main" id="{585563F8-7D9A-4CFC-0ED8-2595FFDB8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269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What else to relax?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	</a:t>
            </a:r>
          </a:p>
        </p:txBody>
      </p:sp>
      <p:grpSp>
        <p:nvGrpSpPr>
          <p:cNvPr id="11267" name="Skupina 3">
            <a:extLst>
              <a:ext uri="{FF2B5EF4-FFF2-40B4-BE49-F238E27FC236}">
                <a16:creationId xmlns:a16="http://schemas.microsoft.com/office/drawing/2014/main" id="{67701743-7ED3-5CA9-10D0-8D1A07B3179E}"/>
              </a:ext>
            </a:extLst>
          </p:cNvPr>
          <p:cNvGrpSpPr>
            <a:grpSpLocks/>
          </p:cNvGrpSpPr>
          <p:nvPr/>
        </p:nvGrpSpPr>
        <p:grpSpPr bwMode="auto">
          <a:xfrm>
            <a:off x="3451225" y="1700213"/>
            <a:ext cx="2711450" cy="2519362"/>
            <a:chOff x="1010197" y="3917947"/>
            <a:chExt cx="1230160" cy="990850"/>
          </a:xfrm>
        </p:grpSpPr>
        <p:cxnSp>
          <p:nvCxnSpPr>
            <p:cNvPr id="5" name="Přímá spojovací čára 4">
              <a:extLst>
                <a:ext uri="{FF2B5EF4-FFF2-40B4-BE49-F238E27FC236}">
                  <a16:creationId xmlns:a16="http://schemas.microsoft.com/office/drawing/2014/main" id="{0FD5AE25-151C-817D-4A96-352C9E6A13C4}"/>
                </a:ext>
              </a:extLst>
            </p:cNvPr>
            <p:cNvCxnSpPr/>
            <p:nvPr/>
          </p:nvCxnSpPr>
          <p:spPr>
            <a:xfrm rot="16200000" flipH="1">
              <a:off x="861599" y="4077784"/>
              <a:ext cx="709891" cy="412694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ovací čára 5">
              <a:extLst>
                <a:ext uri="{FF2B5EF4-FFF2-40B4-BE49-F238E27FC236}">
                  <a16:creationId xmlns:a16="http://schemas.microsoft.com/office/drawing/2014/main" id="{074F2105-2526-F860-A06F-48230A76979B}"/>
                </a:ext>
              </a:extLst>
            </p:cNvPr>
            <p:cNvCxnSpPr/>
            <p:nvPr/>
          </p:nvCxnSpPr>
          <p:spPr>
            <a:xfrm flipV="1">
              <a:off x="1835585" y="3917947"/>
              <a:ext cx="404772" cy="721129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ovací čára 6">
              <a:extLst>
                <a:ext uri="{FF2B5EF4-FFF2-40B4-BE49-F238E27FC236}">
                  <a16:creationId xmlns:a16="http://schemas.microsoft.com/office/drawing/2014/main" id="{414DE0F4-4141-C98A-C026-0EC76DDFAB2D}"/>
                </a:ext>
              </a:extLst>
            </p:cNvPr>
            <p:cNvCxnSpPr/>
            <p:nvPr/>
          </p:nvCxnSpPr>
          <p:spPr>
            <a:xfrm>
              <a:off x="1422891" y="4639076"/>
              <a:ext cx="41269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>
              <a:extLst>
                <a:ext uri="{FF2B5EF4-FFF2-40B4-BE49-F238E27FC236}">
                  <a16:creationId xmlns:a16="http://schemas.microsoft.com/office/drawing/2014/main" id="{A5733F67-BFCD-9917-6FC9-C23AC39BE0E4}"/>
                </a:ext>
              </a:extLst>
            </p:cNvPr>
            <p:cNvCxnSpPr/>
            <p:nvPr/>
          </p:nvCxnSpPr>
          <p:spPr>
            <a:xfrm rot="5400000">
              <a:off x="1231853" y="4717758"/>
              <a:ext cx="269721" cy="112357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>
              <a:extLst>
                <a:ext uri="{FF2B5EF4-FFF2-40B4-BE49-F238E27FC236}">
                  <a16:creationId xmlns:a16="http://schemas.microsoft.com/office/drawing/2014/main" id="{DB39E1E4-DA3E-256E-4195-8FAD0EB30C5E}"/>
                </a:ext>
              </a:extLst>
            </p:cNvPr>
            <p:cNvCxnSpPr/>
            <p:nvPr/>
          </p:nvCxnSpPr>
          <p:spPr>
            <a:xfrm rot="16200000" flipH="1">
              <a:off x="1775269" y="4699392"/>
              <a:ext cx="269721" cy="149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09" name="TextovéPole 39">
              <a:extLst>
                <a:ext uri="{FF2B5EF4-FFF2-40B4-BE49-F238E27FC236}">
                  <a16:creationId xmlns:a16="http://schemas.microsoft.com/office/drawing/2014/main" id="{45A8C011-3923-54DD-DAB5-327D0A608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187" y="4116221"/>
              <a:ext cx="231859" cy="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t</a:t>
              </a:r>
              <a:r>
                <a:rPr lang="cs-CZ" altLang="cs-CZ" sz="2400" baseline="-25000"/>
                <a:t>1</a:t>
              </a:r>
            </a:p>
          </p:txBody>
        </p:sp>
      </p:grpSp>
      <p:sp>
        <p:nvSpPr>
          <p:cNvPr id="11268" name="TextovéPole 39">
            <a:extLst>
              <a:ext uri="{FF2B5EF4-FFF2-40B4-BE49-F238E27FC236}">
                <a16:creationId xmlns:a16="http://schemas.microsoft.com/office/drawing/2014/main" id="{4F9F68A1-3C6C-7BA7-ADD8-A106272A7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535238"/>
            <a:ext cx="56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</a:t>
            </a:r>
            <a:r>
              <a:rPr lang="cs-CZ" altLang="cs-CZ" sz="2400" baseline="-25000"/>
              <a:t>2</a:t>
            </a:r>
          </a:p>
        </p:txBody>
      </p:sp>
      <p:sp>
        <p:nvSpPr>
          <p:cNvPr id="11269" name="TextovéPole 39">
            <a:extLst>
              <a:ext uri="{FF2B5EF4-FFF2-40B4-BE49-F238E27FC236}">
                <a16:creationId xmlns:a16="http://schemas.microsoft.com/office/drawing/2014/main" id="{9EE90A4B-49C0-D790-2208-7337CB4A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75" y="3040063"/>
            <a:ext cx="496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</a:t>
            </a:r>
            <a:r>
              <a:rPr lang="cs-CZ" altLang="cs-CZ" sz="2400" baseline="-25000"/>
              <a:t>3</a:t>
            </a:r>
          </a:p>
        </p:txBody>
      </p:sp>
      <p:sp>
        <p:nvSpPr>
          <p:cNvPr id="11270" name="TextovéPole 39">
            <a:extLst>
              <a:ext uri="{FF2B5EF4-FFF2-40B4-BE49-F238E27FC236}">
                <a16:creationId xmlns:a16="http://schemas.microsoft.com/office/drawing/2014/main" id="{6C67A336-65BA-A6E1-D207-EFCB18A94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3789363"/>
            <a:ext cx="496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</a:t>
            </a:r>
            <a:r>
              <a:rPr lang="cs-CZ" altLang="cs-CZ" sz="2400" baseline="-25000"/>
              <a:t>4</a:t>
            </a:r>
          </a:p>
        </p:txBody>
      </p:sp>
      <p:sp>
        <p:nvSpPr>
          <p:cNvPr id="11271" name="TextovéPole 39">
            <a:extLst>
              <a:ext uri="{FF2B5EF4-FFF2-40B4-BE49-F238E27FC236}">
                <a16:creationId xmlns:a16="http://schemas.microsoft.com/office/drawing/2014/main" id="{8ED8FDA1-C1DF-7A36-9573-CACA74AC4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3789363"/>
            <a:ext cx="64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</a:t>
            </a:r>
            <a:r>
              <a:rPr lang="cs-CZ" altLang="cs-CZ" sz="2400" baseline="-25000"/>
              <a:t>5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2D98EFE8-DADA-3185-3351-85A94713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3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 BETTER MODEL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Obdélník 27">
            <a:extLst>
              <a:ext uri="{FF2B5EF4-FFF2-40B4-BE49-F238E27FC236}">
                <a16:creationId xmlns:a16="http://schemas.microsoft.com/office/drawing/2014/main" id="{FAE68636-DC3D-0F69-41C0-B780A9821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852738"/>
            <a:ext cx="183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8DD1C3D4-A21F-AB71-E5E4-3BC77D89405E}"/>
              </a:ext>
            </a:extLst>
          </p:cNvPr>
          <p:cNvCxnSpPr/>
          <p:nvPr/>
        </p:nvCxnSpPr>
        <p:spPr>
          <a:xfrm flipH="1" flipV="1">
            <a:off x="6011863" y="2349500"/>
            <a:ext cx="504825" cy="574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Obdélník 31">
            <a:extLst>
              <a:ext uri="{FF2B5EF4-FFF2-40B4-BE49-F238E27FC236}">
                <a16:creationId xmlns:a16="http://schemas.microsoft.com/office/drawing/2014/main" id="{224D12EB-B7FE-2A33-C897-9C341CD69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644900"/>
            <a:ext cx="183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5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sp>
        <p:nvSpPr>
          <p:cNvPr id="11276" name="Obdélník 32">
            <a:extLst>
              <a:ext uri="{FF2B5EF4-FFF2-40B4-BE49-F238E27FC236}">
                <a16:creationId xmlns:a16="http://schemas.microsoft.com/office/drawing/2014/main" id="{CA0DAA20-DE61-7C25-C84A-03846F25F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628775"/>
            <a:ext cx="183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sp>
        <p:nvSpPr>
          <p:cNvPr id="11277" name="Obdélník 33">
            <a:extLst>
              <a:ext uri="{FF2B5EF4-FFF2-40B4-BE49-F238E27FC236}">
                <a16:creationId xmlns:a16="http://schemas.microsoft.com/office/drawing/2014/main" id="{A0AFFF93-995F-0FFA-67C0-94B1843A1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708275"/>
            <a:ext cx="1839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C6EF74C8-90B5-4073-BE80-35AB161914AF}"/>
              </a:ext>
            </a:extLst>
          </p:cNvPr>
          <p:cNvSpPr/>
          <p:nvPr/>
        </p:nvSpPr>
        <p:spPr>
          <a:xfrm>
            <a:off x="34925" y="6092825"/>
            <a:ext cx="1717675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/>
              <a:t>P(t)</a:t>
            </a:r>
            <a:r>
              <a:rPr lang="en-US" sz="2800" b="1" baseline="-25000" dirty="0"/>
              <a:t> </a:t>
            </a:r>
            <a:r>
              <a:rPr lang="en-US" sz="2800" b="1" dirty="0"/>
              <a:t>= </a:t>
            </a:r>
            <a:r>
              <a:rPr lang="cs-CZ" sz="2800" b="1" dirty="0" err="1">
                <a:cs typeface="Arial" charset="0"/>
              </a:rPr>
              <a:t>e</a:t>
            </a:r>
            <a:r>
              <a:rPr lang="cs-CZ" sz="28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800" b="1" baseline="30000" dirty="0" err="1">
                <a:solidFill>
                  <a:srgbClr val="C00000"/>
                </a:solidFill>
                <a:cs typeface="Arial" charset="0"/>
              </a:rPr>
              <a:t>X</a:t>
            </a:r>
            <a:r>
              <a:rPr lang="cs-CZ" sz="2800" b="1" baseline="30000" dirty="0" err="1">
                <a:cs typeface="Arial" charset="0"/>
              </a:rPr>
              <a:t>t</a:t>
            </a:r>
            <a:endParaRPr lang="cs-CZ" sz="2800" b="1" baseline="30000" dirty="0">
              <a:cs typeface="Arial" charset="0"/>
            </a:endParaRPr>
          </a:p>
        </p:txBody>
      </p:sp>
      <p:cxnSp>
        <p:nvCxnSpPr>
          <p:cNvPr id="36" name="Přímá spojovací šipka 35">
            <a:extLst>
              <a:ext uri="{FF2B5EF4-FFF2-40B4-BE49-F238E27FC236}">
                <a16:creationId xmlns:a16="http://schemas.microsoft.com/office/drawing/2014/main" id="{15A35822-A775-9FE6-A212-E131F359F393}"/>
              </a:ext>
            </a:extLst>
          </p:cNvPr>
          <p:cNvCxnSpPr>
            <a:stCxn id="11275" idx="1"/>
          </p:cNvCxnSpPr>
          <p:nvPr/>
        </p:nvCxnSpPr>
        <p:spPr>
          <a:xfrm flipH="1" flipV="1">
            <a:off x="5580063" y="3860800"/>
            <a:ext cx="6477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>
            <a:extLst>
              <a:ext uri="{FF2B5EF4-FFF2-40B4-BE49-F238E27FC236}">
                <a16:creationId xmlns:a16="http://schemas.microsoft.com/office/drawing/2014/main" id="{7E811ACC-5F17-60B6-A3B5-432A3101A9BF}"/>
              </a:ext>
            </a:extLst>
          </p:cNvPr>
          <p:cNvCxnSpPr/>
          <p:nvPr/>
        </p:nvCxnSpPr>
        <p:spPr>
          <a:xfrm>
            <a:off x="4787900" y="2276475"/>
            <a:ext cx="0" cy="792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>
            <a:extLst>
              <a:ext uri="{FF2B5EF4-FFF2-40B4-BE49-F238E27FC236}">
                <a16:creationId xmlns:a16="http://schemas.microsoft.com/office/drawing/2014/main" id="{8F0ED724-8EC6-8972-AF03-3A802642D249}"/>
              </a:ext>
            </a:extLst>
          </p:cNvPr>
          <p:cNvCxnSpPr/>
          <p:nvPr/>
        </p:nvCxnSpPr>
        <p:spPr>
          <a:xfrm flipV="1">
            <a:off x="3419475" y="3789363"/>
            <a:ext cx="720725" cy="71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>
            <a:extLst>
              <a:ext uri="{FF2B5EF4-FFF2-40B4-BE49-F238E27FC236}">
                <a16:creationId xmlns:a16="http://schemas.microsoft.com/office/drawing/2014/main" id="{748A719D-AF33-F9F0-8A93-80B54184B443}"/>
              </a:ext>
            </a:extLst>
          </p:cNvPr>
          <p:cNvCxnSpPr/>
          <p:nvPr/>
        </p:nvCxnSpPr>
        <p:spPr>
          <a:xfrm flipV="1">
            <a:off x="3348038" y="2852738"/>
            <a:ext cx="576262" cy="144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>
            <a:extLst>
              <a:ext uri="{FF2B5EF4-FFF2-40B4-BE49-F238E27FC236}">
                <a16:creationId xmlns:a16="http://schemas.microsoft.com/office/drawing/2014/main" id="{EF795B31-5E6C-FF24-52E0-F14A6E28A9CE}"/>
              </a:ext>
            </a:extLst>
          </p:cNvPr>
          <p:cNvSpPr/>
          <p:nvPr/>
        </p:nvSpPr>
        <p:spPr>
          <a:xfrm>
            <a:off x="1835150" y="6092825"/>
            <a:ext cx="1717675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/>
              <a:t>P(t)</a:t>
            </a:r>
            <a:r>
              <a:rPr lang="en-US" sz="2800" b="1" baseline="-25000" dirty="0"/>
              <a:t> </a:t>
            </a:r>
            <a:r>
              <a:rPr lang="en-US" sz="2800" b="1" dirty="0"/>
              <a:t>= </a:t>
            </a:r>
            <a:r>
              <a:rPr lang="cs-CZ" sz="2800" b="1" dirty="0" err="1">
                <a:cs typeface="Arial" charset="0"/>
              </a:rPr>
              <a:t>e</a:t>
            </a:r>
            <a:r>
              <a:rPr lang="cs-CZ" sz="28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800" b="1" baseline="30000" dirty="0" err="1">
                <a:solidFill>
                  <a:srgbClr val="C00000"/>
                </a:solidFill>
                <a:cs typeface="Arial" charset="0"/>
              </a:rPr>
              <a:t>Y</a:t>
            </a:r>
            <a:r>
              <a:rPr lang="cs-CZ" sz="2800" b="1" baseline="30000" dirty="0" err="1">
                <a:cs typeface="Arial" charset="0"/>
              </a:rPr>
              <a:t>t</a:t>
            </a:r>
            <a:endParaRPr lang="cs-CZ" sz="2800" b="1" baseline="30000" dirty="0">
              <a:cs typeface="Arial" charset="0"/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195BB301-7BC5-C2C1-2B4D-B03CC06ABB9E}"/>
              </a:ext>
            </a:extLst>
          </p:cNvPr>
          <p:cNvSpPr/>
          <p:nvPr/>
        </p:nvSpPr>
        <p:spPr>
          <a:xfrm>
            <a:off x="3563938" y="6092825"/>
            <a:ext cx="1635125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/>
              <a:t>P(t)</a:t>
            </a:r>
            <a:r>
              <a:rPr lang="en-US" sz="2800" b="1" baseline="-25000" dirty="0"/>
              <a:t> </a:t>
            </a:r>
            <a:r>
              <a:rPr lang="en-US" sz="2800" b="1" dirty="0"/>
              <a:t>= </a:t>
            </a:r>
            <a:r>
              <a:rPr lang="cs-CZ" sz="2800" b="1" dirty="0" err="1">
                <a:cs typeface="Arial" charset="0"/>
              </a:rPr>
              <a:t>e</a:t>
            </a:r>
            <a:r>
              <a:rPr lang="cs-CZ" sz="28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800" b="1" baseline="30000" dirty="0" err="1">
                <a:solidFill>
                  <a:srgbClr val="C00000"/>
                </a:solidFill>
                <a:cs typeface="Arial" charset="0"/>
              </a:rPr>
              <a:t>Z</a:t>
            </a:r>
            <a:r>
              <a:rPr lang="cs-CZ" sz="2800" b="1" baseline="30000" dirty="0" err="1">
                <a:cs typeface="Arial" charset="0"/>
              </a:rPr>
              <a:t>t</a:t>
            </a:r>
            <a:endParaRPr lang="cs-CZ" sz="2800" b="1" baseline="30000" dirty="0">
              <a:cs typeface="Arial" charset="0"/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288990C1-3F4A-DA60-B288-3CBD864FAC31}"/>
              </a:ext>
            </a:extLst>
          </p:cNvPr>
          <p:cNvSpPr/>
          <p:nvPr/>
        </p:nvSpPr>
        <p:spPr>
          <a:xfrm>
            <a:off x="5308600" y="6092825"/>
            <a:ext cx="1698625" cy="5238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/>
              <a:t>P(t)</a:t>
            </a:r>
            <a:r>
              <a:rPr lang="en-US" sz="2800" b="1" baseline="-25000" dirty="0"/>
              <a:t> </a:t>
            </a:r>
            <a:r>
              <a:rPr lang="en-US" sz="2800" b="1" dirty="0"/>
              <a:t>= </a:t>
            </a:r>
            <a:r>
              <a:rPr lang="cs-CZ" sz="2800" b="1" dirty="0" err="1">
                <a:cs typeface="Arial" charset="0"/>
              </a:rPr>
              <a:t>e</a:t>
            </a:r>
            <a:r>
              <a:rPr lang="cs-CZ" sz="28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800" b="1" baseline="30000" dirty="0" err="1">
                <a:solidFill>
                  <a:srgbClr val="C00000"/>
                </a:solidFill>
                <a:cs typeface="Arial" charset="0"/>
              </a:rPr>
              <a:t>W</a:t>
            </a:r>
            <a:r>
              <a:rPr lang="cs-CZ" sz="2800" b="1" baseline="30000" dirty="0" err="1">
                <a:cs typeface="Arial" charset="0"/>
              </a:rPr>
              <a:t>t</a:t>
            </a:r>
            <a:endParaRPr lang="cs-CZ" sz="2800" b="1" baseline="30000" dirty="0">
              <a:cs typeface="Arial" charset="0"/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385B57FE-266D-29F1-ED60-E54D30CCCF71}"/>
              </a:ext>
            </a:extLst>
          </p:cNvPr>
          <p:cNvSpPr/>
          <p:nvPr/>
        </p:nvSpPr>
        <p:spPr>
          <a:xfrm>
            <a:off x="7164388" y="6092825"/>
            <a:ext cx="1717675" cy="523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/>
              <a:t>P(t)</a:t>
            </a:r>
            <a:r>
              <a:rPr lang="en-US" sz="2800" b="1" baseline="-25000" dirty="0"/>
              <a:t> </a:t>
            </a:r>
            <a:r>
              <a:rPr lang="en-US" sz="2800" b="1" dirty="0"/>
              <a:t>= </a:t>
            </a:r>
            <a:r>
              <a:rPr lang="cs-CZ" sz="2800" b="1" dirty="0" err="1">
                <a:cs typeface="Arial" charset="0"/>
              </a:rPr>
              <a:t>e</a:t>
            </a:r>
            <a:r>
              <a:rPr lang="cs-CZ" sz="2800" b="1" baseline="30000" dirty="0" err="1">
                <a:solidFill>
                  <a:srgbClr val="C00000"/>
                </a:solidFill>
                <a:cs typeface="Arial" charset="0"/>
              </a:rPr>
              <a:t>Q</a:t>
            </a:r>
            <a:r>
              <a:rPr lang="cs-CZ" sz="1800" b="1" baseline="30000" dirty="0" err="1">
                <a:solidFill>
                  <a:srgbClr val="C00000"/>
                </a:solidFill>
                <a:cs typeface="Arial" charset="0"/>
              </a:rPr>
              <a:t>V</a:t>
            </a:r>
            <a:r>
              <a:rPr lang="cs-CZ" sz="2800" b="1" baseline="30000" dirty="0" err="1">
                <a:cs typeface="Arial" charset="0"/>
              </a:rPr>
              <a:t>t</a:t>
            </a:r>
            <a:endParaRPr lang="cs-CZ" sz="2800" b="1" baseline="30000" dirty="0">
              <a:cs typeface="Arial" charset="0"/>
            </a:endParaRPr>
          </a:p>
        </p:txBody>
      </p:sp>
      <p:sp>
        <p:nvSpPr>
          <p:cNvPr id="11287" name="Obdélník 59">
            <a:extLst>
              <a:ext uri="{FF2B5EF4-FFF2-40B4-BE49-F238E27FC236}">
                <a16:creationId xmlns:a16="http://schemas.microsoft.com/office/drawing/2014/main" id="{0D83B782-B127-3820-2004-203272CA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636963"/>
            <a:ext cx="183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</a:t>
            </a:r>
            <a:r>
              <a:rPr lang="cs-CZ" altLang="cs-CZ" b="1">
                <a:cs typeface="Arial" panose="020B0604020202020204" pitchFamily="34" charset="0"/>
              </a:rPr>
              <a:t>e</a:t>
            </a:r>
            <a:r>
              <a:rPr lang="cs-CZ" altLang="cs-CZ" b="1" baseline="30000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400" b="1" baseline="30000">
                <a:solidFill>
                  <a:srgbClr val="C00000"/>
                </a:solidFill>
                <a:cs typeface="Arial" panose="020B0604020202020204" pitchFamily="34" charset="0"/>
              </a:rPr>
              <a:t>4</a:t>
            </a:r>
            <a:r>
              <a:rPr lang="cs-CZ" altLang="cs-CZ" b="1" baseline="30000"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64" name="Přímá spojovací šipka 63">
            <a:extLst>
              <a:ext uri="{FF2B5EF4-FFF2-40B4-BE49-F238E27FC236}">
                <a16:creationId xmlns:a16="http://schemas.microsoft.com/office/drawing/2014/main" id="{984953E5-A462-383C-FABD-97EF5B4E7E08}"/>
              </a:ext>
            </a:extLst>
          </p:cNvPr>
          <p:cNvCxnSpPr/>
          <p:nvPr/>
        </p:nvCxnSpPr>
        <p:spPr>
          <a:xfrm flipV="1">
            <a:off x="1116013" y="5732463"/>
            <a:ext cx="3024187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šipka 67">
            <a:extLst>
              <a:ext uri="{FF2B5EF4-FFF2-40B4-BE49-F238E27FC236}">
                <a16:creationId xmlns:a16="http://schemas.microsoft.com/office/drawing/2014/main" id="{99B6B5A5-7E64-F7DA-B84C-C12E8D177A27}"/>
              </a:ext>
            </a:extLst>
          </p:cNvPr>
          <p:cNvCxnSpPr/>
          <p:nvPr/>
        </p:nvCxnSpPr>
        <p:spPr>
          <a:xfrm flipV="1">
            <a:off x="4572000" y="5805488"/>
            <a:ext cx="0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>
            <a:extLst>
              <a:ext uri="{FF2B5EF4-FFF2-40B4-BE49-F238E27FC236}">
                <a16:creationId xmlns:a16="http://schemas.microsoft.com/office/drawing/2014/main" id="{FF940506-3B5D-9E57-3850-8630B3A5B32E}"/>
              </a:ext>
            </a:extLst>
          </p:cNvPr>
          <p:cNvSpPr/>
          <p:nvPr/>
        </p:nvSpPr>
        <p:spPr>
          <a:xfrm>
            <a:off x="4129088" y="4332288"/>
            <a:ext cx="223837" cy="1473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F28B0593-0CC5-8726-E51E-5BA1C7E52AAE}"/>
              </a:ext>
            </a:extLst>
          </p:cNvPr>
          <p:cNvSpPr/>
          <p:nvPr/>
        </p:nvSpPr>
        <p:spPr>
          <a:xfrm>
            <a:off x="4303713" y="4337050"/>
            <a:ext cx="225425" cy="1474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0C9971EA-A88F-C99D-D7F6-F21F0F2B81DD}"/>
              </a:ext>
            </a:extLst>
          </p:cNvPr>
          <p:cNvSpPr/>
          <p:nvPr/>
        </p:nvSpPr>
        <p:spPr>
          <a:xfrm>
            <a:off x="4471988" y="4333875"/>
            <a:ext cx="204787" cy="1474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1B0B48D0-1DCF-11BD-004D-E2FD9D249686}"/>
              </a:ext>
            </a:extLst>
          </p:cNvPr>
          <p:cNvSpPr/>
          <p:nvPr/>
        </p:nvSpPr>
        <p:spPr>
          <a:xfrm>
            <a:off x="4681538" y="4338638"/>
            <a:ext cx="153987" cy="1473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5" name="Obdélník 74">
            <a:extLst>
              <a:ext uri="{FF2B5EF4-FFF2-40B4-BE49-F238E27FC236}">
                <a16:creationId xmlns:a16="http://schemas.microsoft.com/office/drawing/2014/main" id="{CA6BC520-3A95-AA46-4CDF-94FF395910EC}"/>
              </a:ext>
            </a:extLst>
          </p:cNvPr>
          <p:cNvSpPr/>
          <p:nvPr/>
        </p:nvSpPr>
        <p:spPr>
          <a:xfrm>
            <a:off x="4833938" y="4335463"/>
            <a:ext cx="166687" cy="1484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6" name="Obdélník 75">
            <a:extLst>
              <a:ext uri="{FF2B5EF4-FFF2-40B4-BE49-F238E27FC236}">
                <a16:creationId xmlns:a16="http://schemas.microsoft.com/office/drawing/2014/main" id="{4722AE8C-662F-B460-8917-011E1525086C}"/>
              </a:ext>
            </a:extLst>
          </p:cNvPr>
          <p:cNvSpPr/>
          <p:nvPr/>
        </p:nvSpPr>
        <p:spPr>
          <a:xfrm>
            <a:off x="5005388" y="4330700"/>
            <a:ext cx="166687" cy="148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3C417120-348B-3B2B-7FE4-9231DA403B97}"/>
              </a:ext>
            </a:extLst>
          </p:cNvPr>
          <p:cNvSpPr/>
          <p:nvPr/>
        </p:nvSpPr>
        <p:spPr>
          <a:xfrm>
            <a:off x="5176838" y="4333875"/>
            <a:ext cx="166687" cy="14843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8" name="Obdélník 77">
            <a:extLst>
              <a:ext uri="{FF2B5EF4-FFF2-40B4-BE49-F238E27FC236}">
                <a16:creationId xmlns:a16="http://schemas.microsoft.com/office/drawing/2014/main" id="{BE37DAC2-1BBE-0D75-9081-742501E3FC3E}"/>
              </a:ext>
            </a:extLst>
          </p:cNvPr>
          <p:cNvSpPr/>
          <p:nvPr/>
        </p:nvSpPr>
        <p:spPr>
          <a:xfrm>
            <a:off x="5341938" y="4333875"/>
            <a:ext cx="168275" cy="148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9" name="Obdélník 78">
            <a:extLst>
              <a:ext uri="{FF2B5EF4-FFF2-40B4-BE49-F238E27FC236}">
                <a16:creationId xmlns:a16="http://schemas.microsoft.com/office/drawing/2014/main" id="{E888466A-E03D-F617-84EA-DD40FE618C5D}"/>
              </a:ext>
            </a:extLst>
          </p:cNvPr>
          <p:cNvSpPr/>
          <p:nvPr/>
        </p:nvSpPr>
        <p:spPr>
          <a:xfrm>
            <a:off x="5510213" y="4337050"/>
            <a:ext cx="166687" cy="1484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0" name="Obdélník 79">
            <a:extLst>
              <a:ext uri="{FF2B5EF4-FFF2-40B4-BE49-F238E27FC236}">
                <a16:creationId xmlns:a16="http://schemas.microsoft.com/office/drawing/2014/main" id="{FFB61D16-AFE2-7886-AD6A-3548347C8BAB}"/>
              </a:ext>
            </a:extLst>
          </p:cNvPr>
          <p:cNvSpPr/>
          <p:nvPr/>
        </p:nvSpPr>
        <p:spPr>
          <a:xfrm>
            <a:off x="5681663" y="4329113"/>
            <a:ext cx="166687" cy="1484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300" name="Text Box 56">
            <a:extLst>
              <a:ext uri="{FF2B5EF4-FFF2-40B4-BE49-F238E27FC236}">
                <a16:creationId xmlns:a16="http://schemas.microsoft.com/office/drawing/2014/main" id="{61291B96-8226-8CE0-CAB1-0AFEDACD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292600"/>
            <a:ext cx="2017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Arial Narrow" panose="020B0606020202030204" pitchFamily="34" charset="0"/>
              </a:rPr>
              <a:t>ACCTGGATGC</a:t>
            </a:r>
            <a:br>
              <a:rPr lang="cs-CZ" altLang="cs-CZ" sz="2400">
                <a:latin typeface="Arial Narrow" panose="020B0606020202030204" pitchFamily="34" charset="0"/>
              </a:rPr>
            </a:br>
            <a:r>
              <a:rPr lang="cs-CZ" altLang="cs-CZ" sz="2400">
                <a:latin typeface="Arial Narrow" panose="020B0606020202030204" pitchFamily="34" charset="0"/>
              </a:rPr>
              <a:t>ACTTGAATGC</a:t>
            </a:r>
            <a:br>
              <a:rPr lang="cs-CZ" altLang="cs-CZ" sz="2400">
                <a:latin typeface="Arial Narrow" panose="020B0606020202030204" pitchFamily="34" charset="0"/>
              </a:rPr>
            </a:br>
            <a:r>
              <a:rPr lang="cs-CZ" altLang="cs-CZ" sz="2400">
                <a:latin typeface="Arial Narrow" panose="020B0606020202030204" pitchFamily="34" charset="0"/>
              </a:rPr>
              <a:t>ACTT</a:t>
            </a:r>
            <a:r>
              <a:rPr lang="en-US" altLang="cs-CZ" sz="2400">
                <a:latin typeface="Arial Narrow" panose="020B0606020202030204" pitchFamily="34" charset="0"/>
              </a:rPr>
              <a:t>C</a:t>
            </a:r>
            <a:r>
              <a:rPr lang="cs-CZ" altLang="cs-CZ" sz="2400">
                <a:latin typeface="Arial Narrow" panose="020B0606020202030204" pitchFamily="34" charset="0"/>
              </a:rPr>
              <a:t>GATGG</a:t>
            </a:r>
            <a:br>
              <a:rPr lang="cs-CZ" altLang="cs-CZ" sz="2400">
                <a:latin typeface="Arial Narrow" panose="020B0606020202030204" pitchFamily="34" charset="0"/>
              </a:rPr>
            </a:br>
            <a:r>
              <a:rPr lang="cs-CZ" altLang="cs-CZ" sz="2400">
                <a:latin typeface="Arial Narrow" panose="020B0606020202030204" pitchFamily="34" charset="0"/>
              </a:rPr>
              <a:t>ACTTCAAGGG</a:t>
            </a:r>
          </a:p>
        </p:txBody>
      </p:sp>
      <p:cxnSp>
        <p:nvCxnSpPr>
          <p:cNvPr id="85" name="Přímá spojovací šipka 84">
            <a:extLst>
              <a:ext uri="{FF2B5EF4-FFF2-40B4-BE49-F238E27FC236}">
                <a16:creationId xmlns:a16="http://schemas.microsoft.com/office/drawing/2014/main" id="{0BAD4DF9-30EB-C06C-B48A-71EE8E731818}"/>
              </a:ext>
            </a:extLst>
          </p:cNvPr>
          <p:cNvCxnSpPr>
            <a:endCxn id="73" idx="2"/>
          </p:cNvCxnSpPr>
          <p:nvPr/>
        </p:nvCxnSpPr>
        <p:spPr>
          <a:xfrm flipH="1" flipV="1">
            <a:off x="4757738" y="5811838"/>
            <a:ext cx="1614487" cy="354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šipka 86">
            <a:extLst>
              <a:ext uri="{FF2B5EF4-FFF2-40B4-BE49-F238E27FC236}">
                <a16:creationId xmlns:a16="http://schemas.microsoft.com/office/drawing/2014/main" id="{265485E9-9CAB-F1DA-145C-3663C2F433FB}"/>
              </a:ext>
            </a:extLst>
          </p:cNvPr>
          <p:cNvCxnSpPr>
            <a:endCxn id="75" idx="2"/>
          </p:cNvCxnSpPr>
          <p:nvPr/>
        </p:nvCxnSpPr>
        <p:spPr>
          <a:xfrm flipH="1" flipV="1">
            <a:off x="4916488" y="5819775"/>
            <a:ext cx="3074987" cy="346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šipka 88">
            <a:extLst>
              <a:ext uri="{FF2B5EF4-FFF2-40B4-BE49-F238E27FC236}">
                <a16:creationId xmlns:a16="http://schemas.microsoft.com/office/drawing/2014/main" id="{A4AB5326-41AD-5F50-30EF-9037474D9A89}"/>
              </a:ext>
            </a:extLst>
          </p:cNvPr>
          <p:cNvCxnSpPr/>
          <p:nvPr/>
        </p:nvCxnSpPr>
        <p:spPr>
          <a:xfrm flipV="1">
            <a:off x="3276600" y="5805488"/>
            <a:ext cx="1150938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1D323720-E7D9-0258-C3B9-1A02FA104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3">
              <a:lumMod val="50000"/>
              <a:alpha val="77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OVERPARAMETRISATION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 descr="http://moldavit.dalky.cz/odys/bild2.jpg">
            <a:extLst>
              <a:ext uri="{FF2B5EF4-FFF2-40B4-BE49-F238E27FC236}">
                <a16:creationId xmlns:a16="http://schemas.microsoft.com/office/drawing/2014/main" id="{222F1217-6686-6C1D-F191-4660FDAA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3314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4">
            <a:extLst>
              <a:ext uri="{FF2B5EF4-FFF2-40B4-BE49-F238E27FC236}">
                <a16:creationId xmlns:a16="http://schemas.microsoft.com/office/drawing/2014/main" id="{42717DAE-3E7F-17BE-848C-6B0433E1A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5076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/>
              <a:t>Alignment 10 taxa with 1000 amino acids: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17 branch lengths, 17 x 190 x 1000 rates (Q for branches and positions)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=&gt; </a:t>
            </a:r>
            <a:r>
              <a:rPr lang="cs-CZ" altLang="cs-CZ" sz="2400"/>
              <a:t>Over 3 millions of paramaters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1918</Words>
  <Application>Microsoft Office PowerPoint</Application>
  <PresentationFormat>Předvádění na obrazovce (4:3)</PresentationFormat>
  <Paragraphs>673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Times New Roman</vt:lpstr>
      <vt:lpstr>Arial</vt:lpstr>
      <vt:lpstr>Calibri</vt:lpstr>
      <vt:lpstr>Albertus Extra Bold</vt:lpstr>
      <vt:lpstr>Arial Narrow</vt:lpstr>
      <vt:lpstr>Helvetica</vt:lpstr>
      <vt:lpstr>Courier New</vt:lpstr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Basic principle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Katedra parazitologie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Vlada</dc:creator>
  <cp:lastModifiedBy>Hampl Vladimír</cp:lastModifiedBy>
  <cp:revision>444</cp:revision>
  <cp:lastPrinted>2021-11-27T16:29:59Z</cp:lastPrinted>
  <dcterms:created xsi:type="dcterms:W3CDTF">2005-02-16T17:01:49Z</dcterms:created>
  <dcterms:modified xsi:type="dcterms:W3CDTF">2023-11-27T11:18:48Z</dcterms:modified>
</cp:coreProperties>
</file>